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media/image101.jpg" ContentType="image/jpeg"/>
  <Override PartName="/ppt/media/image102.jpg" ContentType="image/jpeg"/>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8" r:id="rId3"/>
    <p:sldMasterId id="2147483681" r:id="rId4"/>
    <p:sldMasterId id="2147483694" r:id="rId5"/>
  </p:sldMasterIdLst>
  <p:notesMasterIdLst>
    <p:notesMasterId r:id="rId53"/>
  </p:notesMasterIdLst>
  <p:sldIdLst>
    <p:sldId id="256" r:id="rId6"/>
    <p:sldId id="274" r:id="rId7"/>
    <p:sldId id="258" r:id="rId8"/>
    <p:sldId id="259" r:id="rId9"/>
    <p:sldId id="260" r:id="rId10"/>
    <p:sldId id="261" r:id="rId11"/>
    <p:sldId id="263" r:id="rId12"/>
    <p:sldId id="446" r:id="rId13"/>
    <p:sldId id="447" r:id="rId14"/>
    <p:sldId id="449" r:id="rId15"/>
    <p:sldId id="450" r:id="rId16"/>
    <p:sldId id="451" r:id="rId17"/>
    <p:sldId id="452" r:id="rId18"/>
    <p:sldId id="264" r:id="rId19"/>
    <p:sldId id="265" r:id="rId20"/>
    <p:sldId id="266" r:id="rId21"/>
    <p:sldId id="267" r:id="rId22"/>
    <p:sldId id="296" r:id="rId23"/>
    <p:sldId id="298" r:id="rId24"/>
    <p:sldId id="444" r:id="rId25"/>
    <p:sldId id="299" r:id="rId26"/>
    <p:sldId id="443" r:id="rId27"/>
    <p:sldId id="270" r:id="rId28"/>
    <p:sldId id="445" r:id="rId29"/>
    <p:sldId id="433" r:id="rId30"/>
    <p:sldId id="434" r:id="rId31"/>
    <p:sldId id="435" r:id="rId32"/>
    <p:sldId id="436" r:id="rId33"/>
    <p:sldId id="437" r:id="rId34"/>
    <p:sldId id="284" r:id="rId35"/>
    <p:sldId id="438" r:id="rId36"/>
    <p:sldId id="280" r:id="rId37"/>
    <p:sldId id="439" r:id="rId38"/>
    <p:sldId id="262" r:id="rId39"/>
    <p:sldId id="286" r:id="rId40"/>
    <p:sldId id="440" r:id="rId41"/>
    <p:sldId id="441" r:id="rId42"/>
    <p:sldId id="289" r:id="rId43"/>
    <p:sldId id="442" r:id="rId44"/>
    <p:sldId id="288" r:id="rId45"/>
    <p:sldId id="287" r:id="rId46"/>
    <p:sldId id="291" r:id="rId47"/>
    <p:sldId id="292" r:id="rId48"/>
    <p:sldId id="293" r:id="rId49"/>
    <p:sldId id="271" r:id="rId50"/>
    <p:sldId id="272" r:id="rId51"/>
    <p:sldId id="273" r:id="rId5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4D968-C534-47ED-9E7E-D1057ECA46DD}" type="doc">
      <dgm:prSet loTypeId="urn:microsoft.com/office/officeart/2005/8/layout/process1" loCatId="process" qsTypeId="urn:microsoft.com/office/officeart/2005/8/quickstyle/simple1" qsCatId="simple" csTypeId="urn:microsoft.com/office/officeart/2005/8/colors/accent1_2" csCatId="accent1" phldr="1"/>
      <dgm:spPr/>
    </dgm:pt>
    <dgm:pt modelId="{8E55EF84-15CC-4BF9-B439-1AFAA8B9C085}">
      <dgm:prSet phldrT="[Text]" custT="1"/>
      <dgm:spPr>
        <a:solidFill>
          <a:schemeClr val="accent1">
            <a:lumMod val="20000"/>
            <a:lumOff val="80000"/>
          </a:schemeClr>
        </a:solidFill>
      </dgm:spPr>
      <dgm:t>
        <a:bodyPr/>
        <a:lstStyle/>
        <a:p>
          <a:r>
            <a:rPr lang="en-US" sz="1400" dirty="0">
              <a:solidFill>
                <a:schemeClr val="tx1"/>
              </a:solidFill>
            </a:rPr>
            <a:t>GMT program for future leader</a:t>
          </a:r>
        </a:p>
      </dgm:t>
    </dgm:pt>
    <dgm:pt modelId="{5B5658EF-94FD-4770-9A9B-29C975A149CD}" type="parTrans" cxnId="{56F7671D-2533-4F5A-99FF-DF0A3A9063DD}">
      <dgm:prSet/>
      <dgm:spPr/>
      <dgm:t>
        <a:bodyPr/>
        <a:lstStyle/>
        <a:p>
          <a:endParaRPr lang="en-US"/>
        </a:p>
      </dgm:t>
    </dgm:pt>
    <dgm:pt modelId="{05178C19-0323-474E-95C6-C21E8FB1764A}" type="sibTrans" cxnId="{56F7671D-2533-4F5A-99FF-DF0A3A9063DD}">
      <dgm:prSet/>
      <dgm:spPr>
        <a:solidFill>
          <a:schemeClr val="accent1">
            <a:lumMod val="20000"/>
            <a:lumOff val="80000"/>
          </a:schemeClr>
        </a:solidFill>
      </dgm:spPr>
      <dgm:t>
        <a:bodyPr/>
        <a:lstStyle/>
        <a:p>
          <a:endParaRPr lang="en-US"/>
        </a:p>
      </dgm:t>
    </dgm:pt>
    <dgm:pt modelId="{57E4ACA1-7913-4FAA-8018-9F487CD57F73}">
      <dgm:prSet phldrT="[Text]" custT="1"/>
      <dgm:spPr>
        <a:solidFill>
          <a:schemeClr val="accent1">
            <a:lumMod val="20000"/>
            <a:lumOff val="80000"/>
          </a:schemeClr>
        </a:solidFill>
      </dgm:spPr>
      <dgm:t>
        <a:bodyPr/>
        <a:lstStyle/>
        <a:p>
          <a:r>
            <a:rPr lang="en-US" sz="1400" dirty="0">
              <a:solidFill>
                <a:schemeClr val="tx1"/>
              </a:solidFill>
            </a:rPr>
            <a:t>Training to other resources as backup </a:t>
          </a:r>
        </a:p>
      </dgm:t>
    </dgm:pt>
    <dgm:pt modelId="{7AD2B411-2629-4CBA-AB18-4863B65D3AB0}" type="parTrans" cxnId="{E2113D94-DF8A-4EA2-9F82-DC028FB62025}">
      <dgm:prSet/>
      <dgm:spPr/>
      <dgm:t>
        <a:bodyPr/>
        <a:lstStyle/>
        <a:p>
          <a:endParaRPr lang="en-US"/>
        </a:p>
      </dgm:t>
    </dgm:pt>
    <dgm:pt modelId="{9E48E80F-8E27-4537-B8A6-2AF1508EF2D7}" type="sibTrans" cxnId="{E2113D94-DF8A-4EA2-9F82-DC028FB62025}">
      <dgm:prSet/>
      <dgm:spPr/>
      <dgm:t>
        <a:bodyPr/>
        <a:lstStyle/>
        <a:p>
          <a:endParaRPr lang="en-US"/>
        </a:p>
      </dgm:t>
    </dgm:pt>
    <dgm:pt modelId="{C140E89F-2513-42ED-A1CA-9485F838F7A3}">
      <dgm:prSet phldrT="[Text]" custT="1"/>
      <dgm:spPr>
        <a:solidFill>
          <a:schemeClr val="accent1">
            <a:lumMod val="20000"/>
            <a:lumOff val="80000"/>
          </a:schemeClr>
        </a:solidFill>
      </dgm:spPr>
      <dgm:t>
        <a:bodyPr/>
        <a:lstStyle/>
        <a:p>
          <a:r>
            <a:rPr lang="en-US" sz="1400" dirty="0">
              <a:solidFill>
                <a:schemeClr val="tx1"/>
              </a:solidFill>
            </a:rPr>
            <a:t>Headhunting for similar kind of resource</a:t>
          </a:r>
        </a:p>
      </dgm:t>
    </dgm:pt>
    <dgm:pt modelId="{B342C264-24BD-4A9D-A1E2-3C21DCEB6707}" type="parTrans" cxnId="{85A5BCAF-2BED-4D37-A279-AE1D902A0A44}">
      <dgm:prSet/>
      <dgm:spPr/>
      <dgm:t>
        <a:bodyPr/>
        <a:lstStyle/>
        <a:p>
          <a:endParaRPr lang="en-US"/>
        </a:p>
      </dgm:t>
    </dgm:pt>
    <dgm:pt modelId="{20584628-BA88-497A-B185-96F2DD9EE8E0}" type="sibTrans" cxnId="{85A5BCAF-2BED-4D37-A279-AE1D902A0A44}">
      <dgm:prSet/>
      <dgm:spPr>
        <a:solidFill>
          <a:schemeClr val="accent1">
            <a:lumMod val="20000"/>
            <a:lumOff val="80000"/>
          </a:schemeClr>
        </a:solidFill>
      </dgm:spPr>
      <dgm:t>
        <a:bodyPr/>
        <a:lstStyle/>
        <a:p>
          <a:endParaRPr lang="en-US"/>
        </a:p>
      </dgm:t>
    </dgm:pt>
    <dgm:pt modelId="{5BA2008A-81C4-4DA0-A466-D07915650FD2}">
      <dgm:prSet phldrT="[Text]" custT="1"/>
      <dgm:spPr>
        <a:solidFill>
          <a:schemeClr val="accent1">
            <a:lumMod val="20000"/>
            <a:lumOff val="80000"/>
          </a:schemeClr>
        </a:solidFill>
      </dgm:spPr>
      <dgm:t>
        <a:bodyPr/>
        <a:lstStyle/>
        <a:p>
          <a:r>
            <a:rPr lang="en-US" sz="1400" dirty="0">
              <a:solidFill>
                <a:schemeClr val="tx1"/>
              </a:solidFill>
            </a:rPr>
            <a:t>HR Recruitment as continuous process</a:t>
          </a:r>
        </a:p>
      </dgm:t>
    </dgm:pt>
    <dgm:pt modelId="{11D7B824-0005-404C-8B35-C1C795DA3F84}" type="sibTrans" cxnId="{139240E5-A4C2-404C-AE6A-350228DC73FC}">
      <dgm:prSet/>
      <dgm:spPr>
        <a:solidFill>
          <a:schemeClr val="accent1">
            <a:lumMod val="20000"/>
            <a:lumOff val="80000"/>
          </a:schemeClr>
        </a:solidFill>
      </dgm:spPr>
      <dgm:t>
        <a:bodyPr/>
        <a:lstStyle/>
        <a:p>
          <a:endParaRPr lang="en-US" dirty="0"/>
        </a:p>
      </dgm:t>
    </dgm:pt>
    <dgm:pt modelId="{7FEE6123-4CA3-4BBC-9026-3DE9AFB6E8A9}" type="parTrans" cxnId="{139240E5-A4C2-404C-AE6A-350228DC73FC}">
      <dgm:prSet/>
      <dgm:spPr/>
      <dgm:t>
        <a:bodyPr/>
        <a:lstStyle/>
        <a:p>
          <a:endParaRPr lang="en-US"/>
        </a:p>
      </dgm:t>
    </dgm:pt>
    <dgm:pt modelId="{AC0F2AD5-B33B-4D7A-B4D1-5D1C7FDF77A0}" type="pres">
      <dgm:prSet presAssocID="{B9D4D968-C534-47ED-9E7E-D1057ECA46DD}" presName="Name0" presStyleCnt="0">
        <dgm:presLayoutVars>
          <dgm:dir/>
          <dgm:resizeHandles val="exact"/>
        </dgm:presLayoutVars>
      </dgm:prSet>
      <dgm:spPr/>
    </dgm:pt>
    <dgm:pt modelId="{16732D96-FF0B-4455-8240-ED87A4DFBE8D}" type="pres">
      <dgm:prSet presAssocID="{5BA2008A-81C4-4DA0-A466-D07915650FD2}" presName="node" presStyleLbl="node1" presStyleIdx="0" presStyleCnt="4">
        <dgm:presLayoutVars>
          <dgm:bulletEnabled val="1"/>
        </dgm:presLayoutVars>
      </dgm:prSet>
      <dgm:spPr/>
    </dgm:pt>
    <dgm:pt modelId="{AC27D889-6662-46A7-8AEB-3FB8738DC6F6}" type="pres">
      <dgm:prSet presAssocID="{11D7B824-0005-404C-8B35-C1C795DA3F84}" presName="sibTrans" presStyleLbl="sibTrans2D1" presStyleIdx="0" presStyleCnt="3"/>
      <dgm:spPr/>
    </dgm:pt>
    <dgm:pt modelId="{3384564C-4AB6-404A-ABC7-6040C46E3189}" type="pres">
      <dgm:prSet presAssocID="{11D7B824-0005-404C-8B35-C1C795DA3F84}" presName="connectorText" presStyleLbl="sibTrans2D1" presStyleIdx="0" presStyleCnt="3"/>
      <dgm:spPr/>
    </dgm:pt>
    <dgm:pt modelId="{D32D87C7-474D-4D07-8705-409847FD63F8}" type="pres">
      <dgm:prSet presAssocID="{8E55EF84-15CC-4BF9-B439-1AFAA8B9C085}" presName="node" presStyleLbl="node1" presStyleIdx="1" presStyleCnt="4">
        <dgm:presLayoutVars>
          <dgm:bulletEnabled val="1"/>
        </dgm:presLayoutVars>
      </dgm:prSet>
      <dgm:spPr/>
    </dgm:pt>
    <dgm:pt modelId="{334C98FA-17C7-4AF6-9E14-FE8AA7556A84}" type="pres">
      <dgm:prSet presAssocID="{05178C19-0323-474E-95C6-C21E8FB1764A}" presName="sibTrans" presStyleLbl="sibTrans2D1" presStyleIdx="1" presStyleCnt="3"/>
      <dgm:spPr/>
    </dgm:pt>
    <dgm:pt modelId="{1AF4916A-E8A1-49B4-81F1-0E249ACB3D0C}" type="pres">
      <dgm:prSet presAssocID="{05178C19-0323-474E-95C6-C21E8FB1764A}" presName="connectorText" presStyleLbl="sibTrans2D1" presStyleIdx="1" presStyleCnt="3"/>
      <dgm:spPr/>
    </dgm:pt>
    <dgm:pt modelId="{8C3A5637-5C02-4762-951C-CB281B7B4A4B}" type="pres">
      <dgm:prSet presAssocID="{C140E89F-2513-42ED-A1CA-9485F838F7A3}" presName="node" presStyleLbl="node1" presStyleIdx="2" presStyleCnt="4">
        <dgm:presLayoutVars>
          <dgm:bulletEnabled val="1"/>
        </dgm:presLayoutVars>
      </dgm:prSet>
      <dgm:spPr/>
    </dgm:pt>
    <dgm:pt modelId="{F56F3523-9EF1-4928-8125-BE2EA2469FC4}" type="pres">
      <dgm:prSet presAssocID="{20584628-BA88-497A-B185-96F2DD9EE8E0}" presName="sibTrans" presStyleLbl="sibTrans2D1" presStyleIdx="2" presStyleCnt="3"/>
      <dgm:spPr/>
    </dgm:pt>
    <dgm:pt modelId="{C2D5DD03-156D-4985-924C-8733EA24FB29}" type="pres">
      <dgm:prSet presAssocID="{20584628-BA88-497A-B185-96F2DD9EE8E0}" presName="connectorText" presStyleLbl="sibTrans2D1" presStyleIdx="2" presStyleCnt="3"/>
      <dgm:spPr/>
    </dgm:pt>
    <dgm:pt modelId="{77E45457-CDE1-4194-ABF7-0C039B539A2E}" type="pres">
      <dgm:prSet presAssocID="{57E4ACA1-7913-4FAA-8018-9F487CD57F73}" presName="node" presStyleLbl="node1" presStyleIdx="3" presStyleCnt="4">
        <dgm:presLayoutVars>
          <dgm:bulletEnabled val="1"/>
        </dgm:presLayoutVars>
      </dgm:prSet>
      <dgm:spPr/>
    </dgm:pt>
  </dgm:ptLst>
  <dgm:cxnLst>
    <dgm:cxn modelId="{C779F800-CB3B-49A7-8D2B-C420756A537E}" type="presOf" srcId="{05178C19-0323-474E-95C6-C21E8FB1764A}" destId="{334C98FA-17C7-4AF6-9E14-FE8AA7556A84}" srcOrd="0" destOrd="0" presId="urn:microsoft.com/office/officeart/2005/8/layout/process1"/>
    <dgm:cxn modelId="{0311140B-8226-4524-A5E4-4B2446EFC501}" type="presOf" srcId="{8E55EF84-15CC-4BF9-B439-1AFAA8B9C085}" destId="{D32D87C7-474D-4D07-8705-409847FD63F8}" srcOrd="0" destOrd="0" presId="urn:microsoft.com/office/officeart/2005/8/layout/process1"/>
    <dgm:cxn modelId="{56F7671D-2533-4F5A-99FF-DF0A3A9063DD}" srcId="{B9D4D968-C534-47ED-9E7E-D1057ECA46DD}" destId="{8E55EF84-15CC-4BF9-B439-1AFAA8B9C085}" srcOrd="1" destOrd="0" parTransId="{5B5658EF-94FD-4770-9A9B-29C975A149CD}" sibTransId="{05178C19-0323-474E-95C6-C21E8FB1764A}"/>
    <dgm:cxn modelId="{44581A22-A4F6-4CCC-AA60-1E85C3D1AD40}" type="presOf" srcId="{05178C19-0323-474E-95C6-C21E8FB1764A}" destId="{1AF4916A-E8A1-49B4-81F1-0E249ACB3D0C}" srcOrd="1" destOrd="0" presId="urn:microsoft.com/office/officeart/2005/8/layout/process1"/>
    <dgm:cxn modelId="{2F388937-74F6-4DC2-A6A2-B053D1F5C7BF}" type="presOf" srcId="{5BA2008A-81C4-4DA0-A466-D07915650FD2}" destId="{16732D96-FF0B-4455-8240-ED87A4DFBE8D}" srcOrd="0" destOrd="0" presId="urn:microsoft.com/office/officeart/2005/8/layout/process1"/>
    <dgm:cxn modelId="{6E160551-C90C-4189-B40F-45D264F97F94}" type="presOf" srcId="{20584628-BA88-497A-B185-96F2DD9EE8E0}" destId="{F56F3523-9EF1-4928-8125-BE2EA2469FC4}" srcOrd="0" destOrd="0" presId="urn:microsoft.com/office/officeart/2005/8/layout/process1"/>
    <dgm:cxn modelId="{FB542071-77F6-4B9B-8094-5CF607C4383C}" type="presOf" srcId="{57E4ACA1-7913-4FAA-8018-9F487CD57F73}" destId="{77E45457-CDE1-4194-ABF7-0C039B539A2E}" srcOrd="0" destOrd="0" presId="urn:microsoft.com/office/officeart/2005/8/layout/process1"/>
    <dgm:cxn modelId="{89408E78-0645-4BC1-83EE-838D7A0E16B2}" type="presOf" srcId="{20584628-BA88-497A-B185-96F2DD9EE8E0}" destId="{C2D5DD03-156D-4985-924C-8733EA24FB29}" srcOrd="1" destOrd="0" presId="urn:microsoft.com/office/officeart/2005/8/layout/process1"/>
    <dgm:cxn modelId="{E2113D94-DF8A-4EA2-9F82-DC028FB62025}" srcId="{B9D4D968-C534-47ED-9E7E-D1057ECA46DD}" destId="{57E4ACA1-7913-4FAA-8018-9F487CD57F73}" srcOrd="3" destOrd="0" parTransId="{7AD2B411-2629-4CBA-AB18-4863B65D3AB0}" sibTransId="{9E48E80F-8E27-4537-B8A6-2AF1508EF2D7}"/>
    <dgm:cxn modelId="{B691629C-7470-4F92-9725-21F707153507}" type="presOf" srcId="{B9D4D968-C534-47ED-9E7E-D1057ECA46DD}" destId="{AC0F2AD5-B33B-4D7A-B4D1-5D1C7FDF77A0}" srcOrd="0" destOrd="0" presId="urn:microsoft.com/office/officeart/2005/8/layout/process1"/>
    <dgm:cxn modelId="{9B6B9AAF-DD34-4DEB-984D-789C494BB9A6}" type="presOf" srcId="{11D7B824-0005-404C-8B35-C1C795DA3F84}" destId="{3384564C-4AB6-404A-ABC7-6040C46E3189}" srcOrd="1" destOrd="0" presId="urn:microsoft.com/office/officeart/2005/8/layout/process1"/>
    <dgm:cxn modelId="{85A5BCAF-2BED-4D37-A279-AE1D902A0A44}" srcId="{B9D4D968-C534-47ED-9E7E-D1057ECA46DD}" destId="{C140E89F-2513-42ED-A1CA-9485F838F7A3}" srcOrd="2" destOrd="0" parTransId="{B342C264-24BD-4A9D-A1E2-3C21DCEB6707}" sibTransId="{20584628-BA88-497A-B185-96F2DD9EE8E0}"/>
    <dgm:cxn modelId="{139240E5-A4C2-404C-AE6A-350228DC73FC}" srcId="{B9D4D968-C534-47ED-9E7E-D1057ECA46DD}" destId="{5BA2008A-81C4-4DA0-A466-D07915650FD2}" srcOrd="0" destOrd="0" parTransId="{7FEE6123-4CA3-4BBC-9026-3DE9AFB6E8A9}" sibTransId="{11D7B824-0005-404C-8B35-C1C795DA3F84}"/>
    <dgm:cxn modelId="{9742E4F7-E1E3-4023-924D-C8C19AD88A52}" type="presOf" srcId="{C140E89F-2513-42ED-A1CA-9485F838F7A3}" destId="{8C3A5637-5C02-4762-951C-CB281B7B4A4B}" srcOrd="0" destOrd="0" presId="urn:microsoft.com/office/officeart/2005/8/layout/process1"/>
    <dgm:cxn modelId="{7BC6EFFF-B626-40C5-9994-B20A4496B841}" type="presOf" srcId="{11D7B824-0005-404C-8B35-C1C795DA3F84}" destId="{AC27D889-6662-46A7-8AEB-3FB8738DC6F6}" srcOrd="0" destOrd="0" presId="urn:microsoft.com/office/officeart/2005/8/layout/process1"/>
    <dgm:cxn modelId="{DB45E380-DD7B-4040-BD0D-D324833743F5}" type="presParOf" srcId="{AC0F2AD5-B33B-4D7A-B4D1-5D1C7FDF77A0}" destId="{16732D96-FF0B-4455-8240-ED87A4DFBE8D}" srcOrd="0" destOrd="0" presId="urn:microsoft.com/office/officeart/2005/8/layout/process1"/>
    <dgm:cxn modelId="{EB3E0495-CE8E-4729-B4FC-D338163B7961}" type="presParOf" srcId="{AC0F2AD5-B33B-4D7A-B4D1-5D1C7FDF77A0}" destId="{AC27D889-6662-46A7-8AEB-3FB8738DC6F6}" srcOrd="1" destOrd="0" presId="urn:microsoft.com/office/officeart/2005/8/layout/process1"/>
    <dgm:cxn modelId="{31913C18-0471-40B4-B051-D205E1CF7AE3}" type="presParOf" srcId="{AC27D889-6662-46A7-8AEB-3FB8738DC6F6}" destId="{3384564C-4AB6-404A-ABC7-6040C46E3189}" srcOrd="0" destOrd="0" presId="urn:microsoft.com/office/officeart/2005/8/layout/process1"/>
    <dgm:cxn modelId="{3F146F7B-8314-4586-9897-16DBB8ABCE3B}" type="presParOf" srcId="{AC0F2AD5-B33B-4D7A-B4D1-5D1C7FDF77A0}" destId="{D32D87C7-474D-4D07-8705-409847FD63F8}" srcOrd="2" destOrd="0" presId="urn:microsoft.com/office/officeart/2005/8/layout/process1"/>
    <dgm:cxn modelId="{9D230E02-9F75-4C2C-A368-F035AB030A11}" type="presParOf" srcId="{AC0F2AD5-B33B-4D7A-B4D1-5D1C7FDF77A0}" destId="{334C98FA-17C7-4AF6-9E14-FE8AA7556A84}" srcOrd="3" destOrd="0" presId="urn:microsoft.com/office/officeart/2005/8/layout/process1"/>
    <dgm:cxn modelId="{80F0DFBF-05CF-4119-B353-964BB9F50817}" type="presParOf" srcId="{334C98FA-17C7-4AF6-9E14-FE8AA7556A84}" destId="{1AF4916A-E8A1-49B4-81F1-0E249ACB3D0C}" srcOrd="0" destOrd="0" presId="urn:microsoft.com/office/officeart/2005/8/layout/process1"/>
    <dgm:cxn modelId="{382C186F-E6B5-4D53-844D-2F1CFA26F591}" type="presParOf" srcId="{AC0F2AD5-B33B-4D7A-B4D1-5D1C7FDF77A0}" destId="{8C3A5637-5C02-4762-951C-CB281B7B4A4B}" srcOrd="4" destOrd="0" presId="urn:microsoft.com/office/officeart/2005/8/layout/process1"/>
    <dgm:cxn modelId="{6109DFFA-C04B-4075-B10C-F0B338483F07}" type="presParOf" srcId="{AC0F2AD5-B33B-4D7A-B4D1-5D1C7FDF77A0}" destId="{F56F3523-9EF1-4928-8125-BE2EA2469FC4}" srcOrd="5" destOrd="0" presId="urn:microsoft.com/office/officeart/2005/8/layout/process1"/>
    <dgm:cxn modelId="{43AFD5AA-CE68-43E0-9F82-D783508536E3}" type="presParOf" srcId="{F56F3523-9EF1-4928-8125-BE2EA2469FC4}" destId="{C2D5DD03-156D-4985-924C-8733EA24FB29}" srcOrd="0" destOrd="0" presId="urn:microsoft.com/office/officeart/2005/8/layout/process1"/>
    <dgm:cxn modelId="{5C692345-42A8-4A23-8056-FA09B6FD46B1}" type="presParOf" srcId="{AC0F2AD5-B33B-4D7A-B4D1-5D1C7FDF77A0}" destId="{77E45457-CDE1-4194-ABF7-0C039B539A2E}" srcOrd="6" destOrd="0" presId="urn:microsoft.com/office/officeart/2005/8/layout/process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F2F406-5178-485F-9D88-04AC061AA098}" type="doc">
      <dgm:prSet loTypeId="urn:microsoft.com/office/officeart/2005/8/layout/hList6" loCatId="list" qsTypeId="urn:microsoft.com/office/officeart/2005/8/quickstyle/simple1" qsCatId="simple" csTypeId="urn:microsoft.com/office/officeart/2005/8/colors/accent4_2" csCatId="accent4" phldr="1"/>
      <dgm:spPr/>
      <dgm:t>
        <a:bodyPr/>
        <a:lstStyle/>
        <a:p>
          <a:endParaRPr lang="en-US"/>
        </a:p>
      </dgm:t>
    </dgm:pt>
    <dgm:pt modelId="{438AF676-C2E3-4C3A-892D-CFDF8CFF4ED7}">
      <dgm:prSet phldrT="[Text]" custT="1"/>
      <dgm:spPr>
        <a:solidFill>
          <a:schemeClr val="accent1">
            <a:lumMod val="20000"/>
            <a:lumOff val="80000"/>
          </a:schemeClr>
        </a:solidFill>
      </dgm:spPr>
      <dgm:t>
        <a:bodyPr/>
        <a:lstStyle/>
        <a:p>
          <a:pPr algn="l"/>
          <a:r>
            <a:rPr lang="en-US" sz="1400" b="1" dirty="0">
              <a:solidFill>
                <a:schemeClr val="tx1"/>
              </a:solidFill>
            </a:rPr>
            <a:t>HSBC</a:t>
          </a:r>
        </a:p>
        <a:p>
          <a:pPr algn="l"/>
          <a:r>
            <a:rPr lang="en-US" sz="1200" b="1" dirty="0">
              <a:solidFill>
                <a:schemeClr val="tx1"/>
              </a:solidFill>
            </a:rPr>
            <a:t>Location:</a:t>
          </a:r>
          <a:r>
            <a:rPr lang="en-US" sz="1200" dirty="0">
              <a:solidFill>
                <a:schemeClr val="tx1"/>
              </a:solidFill>
            </a:rPr>
            <a:t> Pune, Bangalore, Kolkata, Gurugram  </a:t>
          </a:r>
        </a:p>
        <a:p>
          <a:pPr algn="l"/>
          <a:r>
            <a:rPr lang="en-US" sz="1200" b="1" dirty="0">
              <a:solidFill>
                <a:schemeClr val="tx1"/>
              </a:solidFill>
            </a:rPr>
            <a:t>Contract Duration: </a:t>
          </a:r>
          <a:r>
            <a:rPr lang="en-US" sz="1200" dirty="0">
              <a:solidFill>
                <a:schemeClr val="tx1"/>
              </a:solidFill>
            </a:rPr>
            <a:t>Approx. 7 Years</a:t>
          </a:r>
        </a:p>
        <a:p>
          <a:pPr algn="l"/>
          <a:r>
            <a:rPr lang="en-US" sz="1200" b="1" dirty="0">
              <a:solidFill>
                <a:schemeClr val="tx1"/>
              </a:solidFill>
            </a:rPr>
            <a:t>Contract Scope: </a:t>
          </a:r>
          <a:r>
            <a:rPr lang="en-US" sz="1200" dirty="0">
              <a:solidFill>
                <a:schemeClr val="tx1"/>
              </a:solidFill>
            </a:rPr>
            <a:t>Management of Employee Transportation Services (End to End)</a:t>
          </a:r>
        </a:p>
        <a:p>
          <a:pPr algn="l"/>
          <a:r>
            <a:rPr lang="en-US" sz="1200" b="1" dirty="0">
              <a:solidFill>
                <a:schemeClr val="tx1"/>
              </a:solidFill>
            </a:rPr>
            <a:t>Total Contract Amount: </a:t>
          </a:r>
          <a:r>
            <a:rPr lang="en-US" sz="1200" dirty="0">
              <a:solidFill>
                <a:schemeClr val="tx1"/>
              </a:solidFill>
            </a:rPr>
            <a:t>50 Cr per annum </a:t>
          </a:r>
          <a:endParaRPr lang="en-US" sz="1200" b="1" dirty="0">
            <a:solidFill>
              <a:schemeClr val="tx1"/>
            </a:solidFill>
          </a:endParaRPr>
        </a:p>
      </dgm:t>
    </dgm:pt>
    <dgm:pt modelId="{5AFE3F33-604E-4BBE-AEE0-141BF9CCF7DC}" type="parTrans" cxnId="{DAE5E656-A758-40FC-BB3C-47C36647FA6F}">
      <dgm:prSet/>
      <dgm:spPr/>
      <dgm:t>
        <a:bodyPr/>
        <a:lstStyle/>
        <a:p>
          <a:endParaRPr lang="en-US"/>
        </a:p>
      </dgm:t>
    </dgm:pt>
    <dgm:pt modelId="{0A857D24-F099-46A5-965F-58894777A5AE}" type="sibTrans" cxnId="{DAE5E656-A758-40FC-BB3C-47C36647FA6F}">
      <dgm:prSet/>
      <dgm:spPr/>
      <dgm:t>
        <a:bodyPr/>
        <a:lstStyle/>
        <a:p>
          <a:endParaRPr lang="en-US"/>
        </a:p>
      </dgm:t>
    </dgm:pt>
    <dgm:pt modelId="{6A6633E6-4C5A-4BEC-9E1D-B38225798D52}">
      <dgm:prSet phldrT="[Text]" custT="1"/>
      <dgm:spPr>
        <a:solidFill>
          <a:schemeClr val="accent1">
            <a:lumMod val="20000"/>
            <a:lumOff val="80000"/>
          </a:schemeClr>
        </a:solidFill>
      </dgm:spPr>
      <dgm:t>
        <a:bodyPr/>
        <a:lstStyle/>
        <a:p>
          <a:pPr algn="l"/>
          <a:r>
            <a:rPr lang="en-US" sz="1400" b="1" dirty="0">
              <a:solidFill>
                <a:schemeClr val="tx1"/>
              </a:solidFill>
            </a:rPr>
            <a:t>UBS</a:t>
          </a:r>
        </a:p>
        <a:p>
          <a:pPr algn="l"/>
          <a:r>
            <a:rPr lang="en-US" sz="1200" b="1" dirty="0">
              <a:solidFill>
                <a:schemeClr val="tx1"/>
              </a:solidFill>
            </a:rPr>
            <a:t>Location:</a:t>
          </a:r>
          <a:r>
            <a:rPr lang="en-US" sz="1200" dirty="0">
              <a:solidFill>
                <a:schemeClr val="tx1"/>
              </a:solidFill>
            </a:rPr>
            <a:t> Pune &amp; Mumbai </a:t>
          </a:r>
        </a:p>
        <a:p>
          <a:pPr algn="l"/>
          <a:r>
            <a:rPr lang="en-US" sz="1200" b="1" dirty="0">
              <a:solidFill>
                <a:schemeClr val="tx1"/>
              </a:solidFill>
            </a:rPr>
            <a:t>Contract Duration: </a:t>
          </a:r>
          <a:r>
            <a:rPr lang="en-US" sz="1200" dirty="0">
              <a:solidFill>
                <a:schemeClr val="tx1"/>
              </a:solidFill>
            </a:rPr>
            <a:t>Approx. 4.5 Years</a:t>
          </a:r>
        </a:p>
        <a:p>
          <a:pPr algn="l"/>
          <a:r>
            <a:rPr lang="en-US" sz="1200" b="1" dirty="0">
              <a:solidFill>
                <a:schemeClr val="tx1"/>
              </a:solidFill>
            </a:rPr>
            <a:t>Contract Scope: </a:t>
          </a:r>
          <a:r>
            <a:rPr lang="en-US" sz="1200" dirty="0">
              <a:solidFill>
                <a:schemeClr val="tx1"/>
              </a:solidFill>
            </a:rPr>
            <a:t>Management of Employee Transportation Services (End to End)</a:t>
          </a:r>
        </a:p>
        <a:p>
          <a:pPr algn="l"/>
          <a:r>
            <a:rPr lang="en-US" sz="1200" b="1" dirty="0">
              <a:solidFill>
                <a:schemeClr val="tx1"/>
              </a:solidFill>
            </a:rPr>
            <a:t>Total Contract Amount: </a:t>
          </a:r>
          <a:r>
            <a:rPr lang="en-US" sz="1200" dirty="0">
              <a:solidFill>
                <a:schemeClr val="tx1"/>
              </a:solidFill>
            </a:rPr>
            <a:t>38 Cr per annum </a:t>
          </a:r>
          <a:endParaRPr lang="en-US" sz="1200" b="1" dirty="0">
            <a:solidFill>
              <a:schemeClr val="tx1"/>
            </a:solidFill>
          </a:endParaRPr>
        </a:p>
      </dgm:t>
    </dgm:pt>
    <dgm:pt modelId="{B425453D-8EE6-4D88-96DD-3378EE485A0E}" type="parTrans" cxnId="{A0709E46-F434-472B-8C2B-06A64D4F27E8}">
      <dgm:prSet/>
      <dgm:spPr/>
      <dgm:t>
        <a:bodyPr/>
        <a:lstStyle/>
        <a:p>
          <a:endParaRPr lang="en-US"/>
        </a:p>
      </dgm:t>
    </dgm:pt>
    <dgm:pt modelId="{A530D3E0-D615-4A64-BAA3-95736B3D2968}" type="sibTrans" cxnId="{A0709E46-F434-472B-8C2B-06A64D4F27E8}">
      <dgm:prSet/>
      <dgm:spPr/>
      <dgm:t>
        <a:bodyPr/>
        <a:lstStyle/>
        <a:p>
          <a:endParaRPr lang="en-US"/>
        </a:p>
      </dgm:t>
    </dgm:pt>
    <dgm:pt modelId="{CE4C83D6-E821-4926-8DA7-A1134BC9CED9}">
      <dgm:prSet phldrT="[Text]" custT="1"/>
      <dgm:spPr>
        <a:solidFill>
          <a:schemeClr val="accent1">
            <a:lumMod val="20000"/>
            <a:lumOff val="80000"/>
          </a:schemeClr>
        </a:solidFill>
      </dgm:spPr>
      <dgm:t>
        <a:bodyPr/>
        <a:lstStyle/>
        <a:p>
          <a:endParaRPr lang="en-US" sz="2400" b="1" dirty="0">
            <a:latin typeface="+mn-lt"/>
          </a:endParaRPr>
        </a:p>
      </dgm:t>
    </dgm:pt>
    <dgm:pt modelId="{4C574486-60DF-46B7-83DE-625231455E5B}" type="parTrans" cxnId="{62095164-8927-44A8-A3A8-0F57573EF775}">
      <dgm:prSet/>
      <dgm:spPr/>
      <dgm:t>
        <a:bodyPr/>
        <a:lstStyle/>
        <a:p>
          <a:endParaRPr lang="en-US"/>
        </a:p>
      </dgm:t>
    </dgm:pt>
    <dgm:pt modelId="{9C8640E5-0F26-4145-AC85-F2357E943B80}" type="sibTrans" cxnId="{62095164-8927-44A8-A3A8-0F57573EF775}">
      <dgm:prSet/>
      <dgm:spPr/>
      <dgm:t>
        <a:bodyPr/>
        <a:lstStyle/>
        <a:p>
          <a:endParaRPr lang="en-US"/>
        </a:p>
      </dgm:t>
    </dgm:pt>
    <dgm:pt modelId="{85E0EE53-19F4-475F-94E2-586140A6F84D}">
      <dgm:prSet phldrT="[Text]" custT="1"/>
      <dgm:spPr>
        <a:solidFill>
          <a:schemeClr val="accent1">
            <a:lumMod val="20000"/>
            <a:lumOff val="80000"/>
          </a:schemeClr>
        </a:solidFill>
      </dgm:spPr>
      <dgm:t>
        <a:bodyPr/>
        <a:lstStyle/>
        <a:p>
          <a:r>
            <a:rPr lang="en-US" sz="1400" b="1" dirty="0">
              <a:solidFill>
                <a:schemeClr val="tx1"/>
              </a:solidFill>
              <a:latin typeface="+mn-lt"/>
            </a:rPr>
            <a:t>British Petroleum</a:t>
          </a:r>
        </a:p>
        <a:p>
          <a:r>
            <a:rPr lang="en-US" sz="1200" b="1" dirty="0">
              <a:solidFill>
                <a:schemeClr val="tx1"/>
              </a:solidFill>
            </a:rPr>
            <a:t>Location:</a:t>
          </a:r>
          <a:r>
            <a:rPr lang="en-US" sz="1200" dirty="0">
              <a:solidFill>
                <a:schemeClr val="tx1"/>
              </a:solidFill>
            </a:rPr>
            <a:t> Pune </a:t>
          </a:r>
        </a:p>
        <a:p>
          <a:r>
            <a:rPr lang="en-US" sz="1200" b="1" dirty="0">
              <a:solidFill>
                <a:schemeClr val="tx1"/>
              </a:solidFill>
            </a:rPr>
            <a:t>Contract Duration: </a:t>
          </a:r>
          <a:r>
            <a:rPr lang="en-US" sz="1200" dirty="0">
              <a:solidFill>
                <a:schemeClr val="tx1"/>
              </a:solidFill>
            </a:rPr>
            <a:t>Approx. 3 Years</a:t>
          </a:r>
        </a:p>
        <a:p>
          <a:r>
            <a:rPr lang="en-US" sz="1200" b="1" dirty="0">
              <a:solidFill>
                <a:schemeClr val="tx1"/>
              </a:solidFill>
            </a:rPr>
            <a:t>Contract Scope: </a:t>
          </a:r>
          <a:r>
            <a:rPr lang="en-US" sz="1200" dirty="0">
              <a:solidFill>
                <a:schemeClr val="tx1"/>
              </a:solidFill>
            </a:rPr>
            <a:t>Management of Employee Transportation Services(End to End)</a:t>
          </a:r>
        </a:p>
        <a:p>
          <a:r>
            <a:rPr lang="en-US" sz="1200" b="1" dirty="0">
              <a:solidFill>
                <a:schemeClr val="tx1"/>
              </a:solidFill>
            </a:rPr>
            <a:t>Total Contract Amount: </a:t>
          </a:r>
          <a:r>
            <a:rPr lang="en-US" sz="1200" dirty="0">
              <a:solidFill>
                <a:schemeClr val="tx1"/>
              </a:solidFill>
            </a:rPr>
            <a:t>18 Cr per annum approx.</a:t>
          </a:r>
          <a:endParaRPr lang="en-US" sz="1200" b="1" dirty="0">
            <a:solidFill>
              <a:schemeClr val="tx1"/>
            </a:solidFill>
          </a:endParaRPr>
        </a:p>
      </dgm:t>
    </dgm:pt>
    <dgm:pt modelId="{42269D5F-905A-4ACA-9A69-3AE4901AE7D4}" type="parTrans" cxnId="{EDB003AB-C0CA-4182-80C2-5A7CF00CAB2C}">
      <dgm:prSet/>
      <dgm:spPr/>
      <dgm:t>
        <a:bodyPr/>
        <a:lstStyle/>
        <a:p>
          <a:endParaRPr lang="en-US"/>
        </a:p>
      </dgm:t>
    </dgm:pt>
    <dgm:pt modelId="{7046D7ED-A881-46E0-A9DB-3D34ACA25FFF}" type="sibTrans" cxnId="{EDB003AB-C0CA-4182-80C2-5A7CF00CAB2C}">
      <dgm:prSet/>
      <dgm:spPr/>
      <dgm:t>
        <a:bodyPr/>
        <a:lstStyle/>
        <a:p>
          <a:endParaRPr lang="en-US"/>
        </a:p>
      </dgm:t>
    </dgm:pt>
    <dgm:pt modelId="{0E8C45DF-543D-4B85-BD93-C678DFD2C124}">
      <dgm:prSet phldrT="[Text]"/>
      <dgm:spPr>
        <a:solidFill>
          <a:schemeClr val="accent1">
            <a:lumMod val="20000"/>
            <a:lumOff val="80000"/>
          </a:schemeClr>
        </a:solidFill>
      </dgm:spPr>
      <dgm:t>
        <a:bodyPr/>
        <a:lstStyle/>
        <a:p>
          <a:endParaRPr lang="en-US" sz="1200" dirty="0">
            <a:solidFill>
              <a:schemeClr val="tx1"/>
            </a:solidFill>
          </a:endParaRPr>
        </a:p>
      </dgm:t>
    </dgm:pt>
    <dgm:pt modelId="{20077BAC-AE80-47B5-A0C4-46210956EF3B}" type="parTrans" cxnId="{FB6F33E8-BB73-4FD7-A76A-827003793CB8}">
      <dgm:prSet/>
      <dgm:spPr/>
      <dgm:t>
        <a:bodyPr/>
        <a:lstStyle/>
        <a:p>
          <a:endParaRPr lang="en-US"/>
        </a:p>
      </dgm:t>
    </dgm:pt>
    <dgm:pt modelId="{7001B0E2-A0BE-4B44-AB8A-B6EF9D330DE5}" type="sibTrans" cxnId="{FB6F33E8-BB73-4FD7-A76A-827003793CB8}">
      <dgm:prSet/>
      <dgm:spPr/>
      <dgm:t>
        <a:bodyPr/>
        <a:lstStyle/>
        <a:p>
          <a:endParaRPr lang="en-US"/>
        </a:p>
      </dgm:t>
    </dgm:pt>
    <dgm:pt modelId="{F86F901B-E0FA-454D-81FC-3C552E0FF838}" type="pres">
      <dgm:prSet presAssocID="{F9F2F406-5178-485F-9D88-04AC061AA098}" presName="Name0" presStyleCnt="0">
        <dgm:presLayoutVars>
          <dgm:dir/>
          <dgm:resizeHandles val="exact"/>
        </dgm:presLayoutVars>
      </dgm:prSet>
      <dgm:spPr/>
    </dgm:pt>
    <dgm:pt modelId="{D0D003C9-BD74-4392-A974-85CE60742FB9}" type="pres">
      <dgm:prSet presAssocID="{438AF676-C2E3-4C3A-892D-CFDF8CFF4ED7}" presName="node" presStyleLbl="node1" presStyleIdx="0" presStyleCnt="4">
        <dgm:presLayoutVars>
          <dgm:bulletEnabled val="1"/>
        </dgm:presLayoutVars>
      </dgm:prSet>
      <dgm:spPr/>
    </dgm:pt>
    <dgm:pt modelId="{DCB26C54-A4DD-4DF4-91A6-84E116879E61}" type="pres">
      <dgm:prSet presAssocID="{0A857D24-F099-46A5-965F-58894777A5AE}" presName="sibTrans" presStyleCnt="0"/>
      <dgm:spPr/>
    </dgm:pt>
    <dgm:pt modelId="{60C1C3A8-0C2A-4FC5-971D-BF4D885F0254}" type="pres">
      <dgm:prSet presAssocID="{6A6633E6-4C5A-4BEC-9E1D-B38225798D52}" presName="node" presStyleLbl="node1" presStyleIdx="1" presStyleCnt="4">
        <dgm:presLayoutVars>
          <dgm:bulletEnabled val="1"/>
        </dgm:presLayoutVars>
      </dgm:prSet>
      <dgm:spPr/>
    </dgm:pt>
    <dgm:pt modelId="{F1232E15-1887-4147-94D9-93FF3E0DB910}" type="pres">
      <dgm:prSet presAssocID="{A530D3E0-D615-4A64-BAA3-95736B3D2968}" presName="sibTrans" presStyleCnt="0"/>
      <dgm:spPr/>
    </dgm:pt>
    <dgm:pt modelId="{3899EAED-6E15-4E56-BF71-4DD82474CD75}" type="pres">
      <dgm:prSet presAssocID="{85E0EE53-19F4-475F-94E2-586140A6F84D}" presName="node" presStyleLbl="node1" presStyleIdx="2" presStyleCnt="4">
        <dgm:presLayoutVars>
          <dgm:bulletEnabled val="1"/>
        </dgm:presLayoutVars>
      </dgm:prSet>
      <dgm:spPr/>
    </dgm:pt>
    <dgm:pt modelId="{26B9367D-1A02-45DB-AD33-F77431C4F781}" type="pres">
      <dgm:prSet presAssocID="{7046D7ED-A881-46E0-A9DB-3D34ACA25FFF}" presName="sibTrans" presStyleCnt="0"/>
      <dgm:spPr/>
    </dgm:pt>
    <dgm:pt modelId="{66D48752-BE66-4CB5-9461-1B44055E970B}" type="pres">
      <dgm:prSet presAssocID="{CE4C83D6-E821-4926-8DA7-A1134BC9CED9}" presName="node" presStyleLbl="node1" presStyleIdx="3" presStyleCnt="4">
        <dgm:presLayoutVars>
          <dgm:bulletEnabled val="1"/>
        </dgm:presLayoutVars>
      </dgm:prSet>
      <dgm:spPr/>
    </dgm:pt>
  </dgm:ptLst>
  <dgm:cxnLst>
    <dgm:cxn modelId="{26A55005-EE75-4219-A20E-72DADBC2B722}" type="presOf" srcId="{6A6633E6-4C5A-4BEC-9E1D-B38225798D52}" destId="{60C1C3A8-0C2A-4FC5-971D-BF4D885F0254}" srcOrd="0" destOrd="0" presId="urn:microsoft.com/office/officeart/2005/8/layout/hList6"/>
    <dgm:cxn modelId="{62095164-8927-44A8-A3A8-0F57573EF775}" srcId="{F9F2F406-5178-485F-9D88-04AC061AA098}" destId="{CE4C83D6-E821-4926-8DA7-A1134BC9CED9}" srcOrd="3" destOrd="0" parTransId="{4C574486-60DF-46B7-83DE-625231455E5B}" sibTransId="{9C8640E5-0F26-4145-AC85-F2357E943B80}"/>
    <dgm:cxn modelId="{A0709E46-F434-472B-8C2B-06A64D4F27E8}" srcId="{F9F2F406-5178-485F-9D88-04AC061AA098}" destId="{6A6633E6-4C5A-4BEC-9E1D-B38225798D52}" srcOrd="1" destOrd="0" parTransId="{B425453D-8EE6-4D88-96DD-3378EE485A0E}" sibTransId="{A530D3E0-D615-4A64-BAA3-95736B3D2968}"/>
    <dgm:cxn modelId="{DAE5E656-A758-40FC-BB3C-47C36647FA6F}" srcId="{F9F2F406-5178-485F-9D88-04AC061AA098}" destId="{438AF676-C2E3-4C3A-892D-CFDF8CFF4ED7}" srcOrd="0" destOrd="0" parTransId="{5AFE3F33-604E-4BBE-AEE0-141BF9CCF7DC}" sibTransId="{0A857D24-F099-46A5-965F-58894777A5AE}"/>
    <dgm:cxn modelId="{8BEBA791-9341-4039-8BBA-0806A969060D}" type="presOf" srcId="{438AF676-C2E3-4C3A-892D-CFDF8CFF4ED7}" destId="{D0D003C9-BD74-4392-A974-85CE60742FB9}" srcOrd="0" destOrd="0" presId="urn:microsoft.com/office/officeart/2005/8/layout/hList6"/>
    <dgm:cxn modelId="{EDB003AB-C0CA-4182-80C2-5A7CF00CAB2C}" srcId="{F9F2F406-5178-485F-9D88-04AC061AA098}" destId="{85E0EE53-19F4-475F-94E2-586140A6F84D}" srcOrd="2" destOrd="0" parTransId="{42269D5F-905A-4ACA-9A69-3AE4901AE7D4}" sibTransId="{7046D7ED-A881-46E0-A9DB-3D34ACA25FFF}"/>
    <dgm:cxn modelId="{25C017B5-5E6F-4FCC-BA63-BE344D19948D}" type="presOf" srcId="{F9F2F406-5178-485F-9D88-04AC061AA098}" destId="{F86F901B-E0FA-454D-81FC-3C552E0FF838}" srcOrd="0" destOrd="0" presId="urn:microsoft.com/office/officeart/2005/8/layout/hList6"/>
    <dgm:cxn modelId="{5FD57BC2-6B86-4D87-BE42-92FE2789549D}" type="presOf" srcId="{CE4C83D6-E821-4926-8DA7-A1134BC9CED9}" destId="{66D48752-BE66-4CB5-9461-1B44055E970B}" srcOrd="0" destOrd="0" presId="urn:microsoft.com/office/officeart/2005/8/layout/hList6"/>
    <dgm:cxn modelId="{9ABEF6CC-18D2-44A0-B763-82E724733179}" type="presOf" srcId="{0E8C45DF-543D-4B85-BD93-C678DFD2C124}" destId="{3899EAED-6E15-4E56-BF71-4DD82474CD75}" srcOrd="0" destOrd="1" presId="urn:microsoft.com/office/officeart/2005/8/layout/hList6"/>
    <dgm:cxn modelId="{145677E3-E388-4B63-B4AE-B5542CE20A04}" type="presOf" srcId="{85E0EE53-19F4-475F-94E2-586140A6F84D}" destId="{3899EAED-6E15-4E56-BF71-4DD82474CD75}" srcOrd="0" destOrd="0" presId="urn:microsoft.com/office/officeart/2005/8/layout/hList6"/>
    <dgm:cxn modelId="{FB6F33E8-BB73-4FD7-A76A-827003793CB8}" srcId="{85E0EE53-19F4-475F-94E2-586140A6F84D}" destId="{0E8C45DF-543D-4B85-BD93-C678DFD2C124}" srcOrd="0" destOrd="0" parTransId="{20077BAC-AE80-47B5-A0C4-46210956EF3B}" sibTransId="{7001B0E2-A0BE-4B44-AB8A-B6EF9D330DE5}"/>
    <dgm:cxn modelId="{18ACE1D0-435C-46E8-9E0D-CF4B4F5C5C75}" type="presParOf" srcId="{F86F901B-E0FA-454D-81FC-3C552E0FF838}" destId="{D0D003C9-BD74-4392-A974-85CE60742FB9}" srcOrd="0" destOrd="0" presId="urn:microsoft.com/office/officeart/2005/8/layout/hList6"/>
    <dgm:cxn modelId="{8FF9D11D-BF26-4076-B421-C0EB7DD71549}" type="presParOf" srcId="{F86F901B-E0FA-454D-81FC-3C552E0FF838}" destId="{DCB26C54-A4DD-4DF4-91A6-84E116879E61}" srcOrd="1" destOrd="0" presId="urn:microsoft.com/office/officeart/2005/8/layout/hList6"/>
    <dgm:cxn modelId="{175106CB-3B31-43CF-89C2-E62C32192323}" type="presParOf" srcId="{F86F901B-E0FA-454D-81FC-3C552E0FF838}" destId="{60C1C3A8-0C2A-4FC5-971D-BF4D885F0254}" srcOrd="2" destOrd="0" presId="urn:microsoft.com/office/officeart/2005/8/layout/hList6"/>
    <dgm:cxn modelId="{F409C768-7BAD-4E83-8F9B-B4D3C9B7CA5E}" type="presParOf" srcId="{F86F901B-E0FA-454D-81FC-3C552E0FF838}" destId="{F1232E15-1887-4147-94D9-93FF3E0DB910}" srcOrd="3" destOrd="0" presId="urn:microsoft.com/office/officeart/2005/8/layout/hList6"/>
    <dgm:cxn modelId="{1E0D6820-5166-4A1B-B628-142561EBA85C}" type="presParOf" srcId="{F86F901B-E0FA-454D-81FC-3C552E0FF838}" destId="{3899EAED-6E15-4E56-BF71-4DD82474CD75}" srcOrd="4" destOrd="0" presId="urn:microsoft.com/office/officeart/2005/8/layout/hList6"/>
    <dgm:cxn modelId="{C14294FD-5BCF-4CE7-AD8D-2F08C40035F0}" type="presParOf" srcId="{F86F901B-E0FA-454D-81FC-3C552E0FF838}" destId="{26B9367D-1A02-45DB-AD33-F77431C4F781}" srcOrd="5" destOrd="0" presId="urn:microsoft.com/office/officeart/2005/8/layout/hList6"/>
    <dgm:cxn modelId="{8DBFCB8F-DECC-4C08-90E7-C410A0D15703}" type="presParOf" srcId="{F86F901B-E0FA-454D-81FC-3C552E0FF838}" destId="{66D48752-BE66-4CB5-9461-1B44055E970B}"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1058CE-1491-4BDD-8FB3-EB490CD954B5}" type="doc">
      <dgm:prSet loTypeId="urn:microsoft.com/office/officeart/2005/8/layout/hList6" loCatId="list" qsTypeId="urn:microsoft.com/office/officeart/2005/8/quickstyle/simple1" qsCatId="simple" csTypeId="urn:microsoft.com/office/officeart/2005/8/colors/accent4_2" csCatId="accent4" phldr="1"/>
      <dgm:spPr/>
      <dgm:t>
        <a:bodyPr/>
        <a:lstStyle/>
        <a:p>
          <a:endParaRPr lang="en-US"/>
        </a:p>
      </dgm:t>
    </dgm:pt>
    <dgm:pt modelId="{383BC1A1-9B06-47DF-B737-2D1F9ECFBDA9}">
      <dgm:prSet phldrT="[Text]" custT="1"/>
      <dgm:spPr>
        <a:solidFill>
          <a:schemeClr val="accent1">
            <a:lumMod val="20000"/>
            <a:lumOff val="80000"/>
          </a:schemeClr>
        </a:solidFill>
      </dgm:spPr>
      <dgm:t>
        <a:bodyPr/>
        <a:lstStyle/>
        <a:p>
          <a:r>
            <a:rPr lang="en-US" sz="1400" b="1" dirty="0">
              <a:solidFill>
                <a:schemeClr val="tx1"/>
              </a:solidFill>
            </a:rPr>
            <a:t>Citi Bank </a:t>
          </a:r>
        </a:p>
      </dgm:t>
    </dgm:pt>
    <dgm:pt modelId="{1B0138A8-1A93-4B8E-9DE9-56D8D8FD3A10}" type="parTrans" cxnId="{0C5C0D4E-0F99-401F-8A70-2CC9ED0F06E0}">
      <dgm:prSet/>
      <dgm:spPr/>
      <dgm:t>
        <a:bodyPr/>
        <a:lstStyle/>
        <a:p>
          <a:endParaRPr lang="en-US"/>
        </a:p>
      </dgm:t>
    </dgm:pt>
    <dgm:pt modelId="{495C6D60-7B77-4D4F-A28C-6BD5D568EA2E}" type="sibTrans" cxnId="{0C5C0D4E-0F99-401F-8A70-2CC9ED0F06E0}">
      <dgm:prSet/>
      <dgm:spPr/>
      <dgm:t>
        <a:bodyPr/>
        <a:lstStyle/>
        <a:p>
          <a:endParaRPr lang="en-US"/>
        </a:p>
      </dgm:t>
    </dgm:pt>
    <dgm:pt modelId="{1740231D-941A-4978-896E-AFDBF81B0F1B}">
      <dgm:prSet phldrT="[Text]" custT="1"/>
      <dgm:spPr>
        <a:solidFill>
          <a:schemeClr val="accent1">
            <a:lumMod val="20000"/>
            <a:lumOff val="80000"/>
          </a:schemeClr>
        </a:solidFill>
      </dgm:spPr>
      <dgm:t>
        <a:bodyPr/>
        <a:lstStyle/>
        <a:p>
          <a:r>
            <a:rPr lang="en-US" sz="1200" b="1" dirty="0">
              <a:solidFill>
                <a:schemeClr val="tx1"/>
              </a:solidFill>
            </a:rPr>
            <a:t>Location:</a:t>
          </a:r>
          <a:r>
            <a:rPr lang="en-US" sz="1200" dirty="0">
              <a:solidFill>
                <a:schemeClr val="tx1"/>
              </a:solidFill>
            </a:rPr>
            <a:t> PAN India including Pune </a:t>
          </a:r>
        </a:p>
      </dgm:t>
    </dgm:pt>
    <dgm:pt modelId="{1D0A7623-2D5D-48BA-BB57-B85F03473E62}" type="parTrans" cxnId="{B5B8A355-292A-4C8A-9C94-1F0A3CA27B72}">
      <dgm:prSet/>
      <dgm:spPr/>
      <dgm:t>
        <a:bodyPr/>
        <a:lstStyle/>
        <a:p>
          <a:endParaRPr lang="en-US"/>
        </a:p>
      </dgm:t>
    </dgm:pt>
    <dgm:pt modelId="{B66DFADB-1806-471C-BA5D-89712AB800B6}" type="sibTrans" cxnId="{B5B8A355-292A-4C8A-9C94-1F0A3CA27B72}">
      <dgm:prSet/>
      <dgm:spPr/>
      <dgm:t>
        <a:bodyPr/>
        <a:lstStyle/>
        <a:p>
          <a:endParaRPr lang="en-US"/>
        </a:p>
      </dgm:t>
    </dgm:pt>
    <dgm:pt modelId="{AB45620E-402D-4E17-970C-84C11E03F797}">
      <dgm:prSet phldrT="[Text]" custT="1"/>
      <dgm:spPr>
        <a:solidFill>
          <a:schemeClr val="accent1">
            <a:lumMod val="20000"/>
            <a:lumOff val="80000"/>
          </a:schemeClr>
        </a:solidFill>
      </dgm:spPr>
      <dgm:t>
        <a:bodyPr/>
        <a:lstStyle/>
        <a:p>
          <a:r>
            <a:rPr lang="en-US" sz="1400" b="1" dirty="0">
              <a:solidFill>
                <a:schemeClr val="tx1"/>
              </a:solidFill>
            </a:rPr>
            <a:t>Tesco</a:t>
          </a:r>
        </a:p>
      </dgm:t>
    </dgm:pt>
    <dgm:pt modelId="{EDF880F5-68E1-485D-8E10-493DE5C300EC}" type="parTrans" cxnId="{73CF3B87-4447-4EFE-A7B7-C2807893A84C}">
      <dgm:prSet/>
      <dgm:spPr/>
      <dgm:t>
        <a:bodyPr/>
        <a:lstStyle/>
        <a:p>
          <a:endParaRPr lang="en-US"/>
        </a:p>
      </dgm:t>
    </dgm:pt>
    <dgm:pt modelId="{B4B22E2B-3891-48B6-AC65-CD2D928A0C84}" type="sibTrans" cxnId="{73CF3B87-4447-4EFE-A7B7-C2807893A84C}">
      <dgm:prSet/>
      <dgm:spPr/>
      <dgm:t>
        <a:bodyPr/>
        <a:lstStyle/>
        <a:p>
          <a:endParaRPr lang="en-US"/>
        </a:p>
      </dgm:t>
    </dgm:pt>
    <dgm:pt modelId="{42E55FE9-B6ED-4516-BD28-745E73EFF43A}">
      <dgm:prSet phldrT="[Text]" custT="1"/>
      <dgm:spPr>
        <a:solidFill>
          <a:schemeClr val="accent1">
            <a:lumMod val="20000"/>
            <a:lumOff val="80000"/>
          </a:schemeClr>
        </a:solidFill>
      </dgm:spPr>
      <dgm:t>
        <a:bodyPr/>
        <a:lstStyle/>
        <a:p>
          <a:r>
            <a:rPr lang="en-US" sz="1200" b="1" dirty="0">
              <a:solidFill>
                <a:schemeClr val="tx1"/>
              </a:solidFill>
            </a:rPr>
            <a:t>Location:</a:t>
          </a:r>
          <a:r>
            <a:rPr lang="en-US" sz="1200" dirty="0">
              <a:solidFill>
                <a:schemeClr val="tx1"/>
              </a:solidFill>
            </a:rPr>
            <a:t> Pune &amp; Bangalore</a:t>
          </a:r>
        </a:p>
      </dgm:t>
    </dgm:pt>
    <dgm:pt modelId="{2D90AF37-0F27-4298-860A-0EFCF9C2FB42}" type="parTrans" cxnId="{98524411-B76F-4F8E-A37A-89F0D98D4DB5}">
      <dgm:prSet/>
      <dgm:spPr/>
      <dgm:t>
        <a:bodyPr/>
        <a:lstStyle/>
        <a:p>
          <a:endParaRPr lang="en-US"/>
        </a:p>
      </dgm:t>
    </dgm:pt>
    <dgm:pt modelId="{8A3658A2-4D8E-4B5C-ABB2-96B413A379C9}" type="sibTrans" cxnId="{98524411-B76F-4F8E-A37A-89F0D98D4DB5}">
      <dgm:prSet/>
      <dgm:spPr/>
      <dgm:t>
        <a:bodyPr/>
        <a:lstStyle/>
        <a:p>
          <a:endParaRPr lang="en-US"/>
        </a:p>
      </dgm:t>
    </dgm:pt>
    <dgm:pt modelId="{A1C4152B-513F-4CD2-B85B-4B42E2E36DE3}">
      <dgm:prSet custT="1"/>
      <dgm:spPr>
        <a:solidFill>
          <a:schemeClr val="accent1">
            <a:lumMod val="20000"/>
            <a:lumOff val="80000"/>
          </a:schemeClr>
        </a:solidFill>
      </dgm:spPr>
      <dgm:t>
        <a:bodyPr/>
        <a:lstStyle/>
        <a:p>
          <a:r>
            <a:rPr lang="en-US" sz="1200" b="1" dirty="0">
              <a:solidFill>
                <a:schemeClr val="tx1"/>
              </a:solidFill>
            </a:rPr>
            <a:t>Contract Duration: </a:t>
          </a:r>
          <a:r>
            <a:rPr lang="en-US" sz="1200" dirty="0">
              <a:solidFill>
                <a:schemeClr val="tx1"/>
              </a:solidFill>
            </a:rPr>
            <a:t>Approx. 6 Years</a:t>
          </a:r>
        </a:p>
      </dgm:t>
    </dgm:pt>
    <dgm:pt modelId="{6598CE11-98D0-446F-8E3B-B40E1291FE23}" type="parTrans" cxnId="{81218D2D-D950-4455-9D13-24356E0D0F4C}">
      <dgm:prSet/>
      <dgm:spPr/>
      <dgm:t>
        <a:bodyPr/>
        <a:lstStyle/>
        <a:p>
          <a:endParaRPr lang="en-US"/>
        </a:p>
      </dgm:t>
    </dgm:pt>
    <dgm:pt modelId="{C345598E-4122-4F26-B8E3-73E4251A4ACE}" type="sibTrans" cxnId="{81218D2D-D950-4455-9D13-24356E0D0F4C}">
      <dgm:prSet/>
      <dgm:spPr/>
      <dgm:t>
        <a:bodyPr/>
        <a:lstStyle/>
        <a:p>
          <a:endParaRPr lang="en-US"/>
        </a:p>
      </dgm:t>
    </dgm:pt>
    <dgm:pt modelId="{8CB4E70A-CA25-4378-B6B9-2A557F9C4600}">
      <dgm:prSet custT="1"/>
      <dgm:spPr>
        <a:solidFill>
          <a:schemeClr val="accent1">
            <a:lumMod val="20000"/>
            <a:lumOff val="80000"/>
          </a:schemeClr>
        </a:solidFill>
      </dgm:spPr>
      <dgm:t>
        <a:bodyPr/>
        <a:lstStyle/>
        <a:p>
          <a:r>
            <a:rPr lang="en-US" sz="1200" b="1" dirty="0">
              <a:solidFill>
                <a:schemeClr val="tx1"/>
              </a:solidFill>
            </a:rPr>
            <a:t>Contract Scope: </a:t>
          </a:r>
          <a:r>
            <a:rPr lang="en-US" sz="1200" dirty="0">
              <a:solidFill>
                <a:schemeClr val="tx1"/>
              </a:solidFill>
            </a:rPr>
            <a:t>Management of Employee Transportation Services</a:t>
          </a:r>
        </a:p>
      </dgm:t>
    </dgm:pt>
    <dgm:pt modelId="{115AD076-98F8-4862-942B-45A76CEECE1F}" type="parTrans" cxnId="{93492BDB-572E-4B78-AC40-07BE47D0406F}">
      <dgm:prSet/>
      <dgm:spPr/>
      <dgm:t>
        <a:bodyPr/>
        <a:lstStyle/>
        <a:p>
          <a:endParaRPr lang="en-US"/>
        </a:p>
      </dgm:t>
    </dgm:pt>
    <dgm:pt modelId="{16FEDE2E-D269-4E8A-930D-A3770D7A562F}" type="sibTrans" cxnId="{93492BDB-572E-4B78-AC40-07BE47D0406F}">
      <dgm:prSet/>
      <dgm:spPr/>
      <dgm:t>
        <a:bodyPr/>
        <a:lstStyle/>
        <a:p>
          <a:endParaRPr lang="en-US"/>
        </a:p>
      </dgm:t>
    </dgm:pt>
    <dgm:pt modelId="{BB8C6B51-EE8C-4E9D-A7B5-847E8461A40D}">
      <dgm:prSet custT="1"/>
      <dgm:spPr>
        <a:solidFill>
          <a:schemeClr val="accent1">
            <a:lumMod val="20000"/>
            <a:lumOff val="80000"/>
          </a:schemeClr>
        </a:solidFill>
      </dgm:spPr>
      <dgm:t>
        <a:bodyPr/>
        <a:lstStyle/>
        <a:p>
          <a:r>
            <a:rPr lang="en-US" sz="1200" b="1" dirty="0">
              <a:solidFill>
                <a:schemeClr val="tx1"/>
              </a:solidFill>
            </a:rPr>
            <a:t>Total Contract Amount: </a:t>
          </a:r>
          <a:r>
            <a:rPr lang="en-US" sz="1200" dirty="0">
              <a:solidFill>
                <a:schemeClr val="tx1"/>
              </a:solidFill>
            </a:rPr>
            <a:t>47 Cr per annum </a:t>
          </a:r>
          <a:endParaRPr lang="en-US" sz="1200" b="1" dirty="0">
            <a:solidFill>
              <a:schemeClr val="tx1"/>
            </a:solidFill>
          </a:endParaRPr>
        </a:p>
      </dgm:t>
    </dgm:pt>
    <dgm:pt modelId="{22EC5115-0871-421D-A714-B1E54734D7B2}" type="parTrans" cxnId="{2630FB2D-A49E-4ABC-BCCA-6BE59338E8F4}">
      <dgm:prSet/>
      <dgm:spPr/>
      <dgm:t>
        <a:bodyPr/>
        <a:lstStyle/>
        <a:p>
          <a:endParaRPr lang="en-US"/>
        </a:p>
      </dgm:t>
    </dgm:pt>
    <dgm:pt modelId="{D26ED490-7B66-4C18-8F86-8DEBCC00D1DE}" type="sibTrans" cxnId="{2630FB2D-A49E-4ABC-BCCA-6BE59338E8F4}">
      <dgm:prSet/>
      <dgm:spPr/>
      <dgm:t>
        <a:bodyPr/>
        <a:lstStyle/>
        <a:p>
          <a:endParaRPr lang="en-US"/>
        </a:p>
      </dgm:t>
    </dgm:pt>
    <dgm:pt modelId="{57B3144A-39A0-40F4-9A3D-D417B1E0F263}">
      <dgm:prSet custT="1"/>
      <dgm:spPr>
        <a:solidFill>
          <a:schemeClr val="accent1">
            <a:lumMod val="20000"/>
            <a:lumOff val="80000"/>
          </a:schemeClr>
        </a:solidFill>
      </dgm:spPr>
      <dgm:t>
        <a:bodyPr/>
        <a:lstStyle/>
        <a:p>
          <a:r>
            <a:rPr lang="en-US" sz="1200" b="1" dirty="0">
              <a:solidFill>
                <a:schemeClr val="tx1"/>
              </a:solidFill>
            </a:rPr>
            <a:t>Contract Duration: </a:t>
          </a:r>
          <a:r>
            <a:rPr lang="en-US" sz="1200" dirty="0">
              <a:solidFill>
                <a:schemeClr val="tx1"/>
              </a:solidFill>
            </a:rPr>
            <a:t>Approx. 4 Years</a:t>
          </a:r>
        </a:p>
      </dgm:t>
    </dgm:pt>
    <dgm:pt modelId="{F62BBCF2-1366-428B-A5CF-E690B2977B36}" type="parTrans" cxnId="{649F4425-4FB6-4858-AC75-6F700ABCFB91}">
      <dgm:prSet/>
      <dgm:spPr/>
      <dgm:t>
        <a:bodyPr/>
        <a:lstStyle/>
        <a:p>
          <a:endParaRPr lang="en-US"/>
        </a:p>
      </dgm:t>
    </dgm:pt>
    <dgm:pt modelId="{B5FDC882-56DE-4A6E-85F4-2CC2D9B22BC5}" type="sibTrans" cxnId="{649F4425-4FB6-4858-AC75-6F700ABCFB91}">
      <dgm:prSet/>
      <dgm:spPr/>
      <dgm:t>
        <a:bodyPr/>
        <a:lstStyle/>
        <a:p>
          <a:endParaRPr lang="en-US"/>
        </a:p>
      </dgm:t>
    </dgm:pt>
    <dgm:pt modelId="{956B7662-70A2-459D-9384-35D8A3F7DC9E}">
      <dgm:prSet custT="1"/>
      <dgm:spPr>
        <a:solidFill>
          <a:schemeClr val="accent1">
            <a:lumMod val="20000"/>
            <a:lumOff val="80000"/>
          </a:schemeClr>
        </a:solidFill>
      </dgm:spPr>
      <dgm:t>
        <a:bodyPr/>
        <a:lstStyle/>
        <a:p>
          <a:r>
            <a:rPr lang="en-US" sz="1200" b="1" dirty="0">
              <a:solidFill>
                <a:schemeClr val="tx1"/>
              </a:solidFill>
            </a:rPr>
            <a:t>Contract Scope: </a:t>
          </a:r>
          <a:r>
            <a:rPr lang="en-US" sz="1200" dirty="0">
              <a:solidFill>
                <a:schemeClr val="tx1"/>
              </a:solidFill>
            </a:rPr>
            <a:t>Management of Employee Transportation Services</a:t>
          </a:r>
        </a:p>
      </dgm:t>
    </dgm:pt>
    <dgm:pt modelId="{B554EB5F-806B-4B23-A0C4-166EA0204F3F}" type="parTrans" cxnId="{20B17433-5E58-4F58-B3BC-54053C4D4211}">
      <dgm:prSet/>
      <dgm:spPr/>
      <dgm:t>
        <a:bodyPr/>
        <a:lstStyle/>
        <a:p>
          <a:endParaRPr lang="en-US"/>
        </a:p>
      </dgm:t>
    </dgm:pt>
    <dgm:pt modelId="{3D77595A-0466-470B-BC89-0BABA340F291}" type="sibTrans" cxnId="{20B17433-5E58-4F58-B3BC-54053C4D4211}">
      <dgm:prSet/>
      <dgm:spPr/>
      <dgm:t>
        <a:bodyPr/>
        <a:lstStyle/>
        <a:p>
          <a:endParaRPr lang="en-US"/>
        </a:p>
      </dgm:t>
    </dgm:pt>
    <dgm:pt modelId="{894990D4-4832-4A33-985C-69C668ACD3FC}">
      <dgm:prSet custT="1"/>
      <dgm:spPr>
        <a:solidFill>
          <a:schemeClr val="accent1">
            <a:lumMod val="20000"/>
            <a:lumOff val="80000"/>
          </a:schemeClr>
        </a:solidFill>
      </dgm:spPr>
      <dgm:t>
        <a:bodyPr/>
        <a:lstStyle/>
        <a:p>
          <a:r>
            <a:rPr lang="en-US" sz="1200" b="1" dirty="0">
              <a:solidFill>
                <a:schemeClr val="tx1"/>
              </a:solidFill>
            </a:rPr>
            <a:t>Total Contract Amount: </a:t>
          </a:r>
          <a:r>
            <a:rPr lang="en-US" sz="1200" dirty="0">
              <a:solidFill>
                <a:schemeClr val="tx1"/>
              </a:solidFill>
            </a:rPr>
            <a:t>22 Cr per annum</a:t>
          </a:r>
          <a:endParaRPr lang="en-US" sz="1200" b="1" dirty="0">
            <a:solidFill>
              <a:schemeClr val="tx1"/>
            </a:solidFill>
          </a:endParaRPr>
        </a:p>
      </dgm:t>
    </dgm:pt>
    <dgm:pt modelId="{5ACF26C8-DDD7-4E93-969B-3F1A632685D6}" type="parTrans" cxnId="{7034256A-8104-48D1-B4E5-0FDE9E2FE41C}">
      <dgm:prSet/>
      <dgm:spPr/>
      <dgm:t>
        <a:bodyPr/>
        <a:lstStyle/>
        <a:p>
          <a:endParaRPr lang="en-US"/>
        </a:p>
      </dgm:t>
    </dgm:pt>
    <dgm:pt modelId="{6CF654BF-47B4-44A4-A6F1-F5F4F9169E79}" type="sibTrans" cxnId="{7034256A-8104-48D1-B4E5-0FDE9E2FE41C}">
      <dgm:prSet/>
      <dgm:spPr/>
      <dgm:t>
        <a:bodyPr/>
        <a:lstStyle/>
        <a:p>
          <a:endParaRPr lang="en-US"/>
        </a:p>
      </dgm:t>
    </dgm:pt>
    <dgm:pt modelId="{DEAD81AF-890F-4182-9B21-FDBC1488DBBD}" type="pres">
      <dgm:prSet presAssocID="{B81058CE-1491-4BDD-8FB3-EB490CD954B5}" presName="Name0" presStyleCnt="0">
        <dgm:presLayoutVars>
          <dgm:dir/>
          <dgm:resizeHandles val="exact"/>
        </dgm:presLayoutVars>
      </dgm:prSet>
      <dgm:spPr/>
    </dgm:pt>
    <dgm:pt modelId="{1FB2BF61-2804-42BE-82FE-E5905794DAF8}" type="pres">
      <dgm:prSet presAssocID="{383BC1A1-9B06-47DF-B737-2D1F9ECFBDA9}" presName="node" presStyleLbl="node1" presStyleIdx="0" presStyleCnt="2" custScaleX="100378">
        <dgm:presLayoutVars>
          <dgm:bulletEnabled val="1"/>
        </dgm:presLayoutVars>
      </dgm:prSet>
      <dgm:spPr/>
    </dgm:pt>
    <dgm:pt modelId="{5F3D2BE6-9367-4C11-B59A-46101BD799C7}" type="pres">
      <dgm:prSet presAssocID="{495C6D60-7B77-4D4F-A28C-6BD5D568EA2E}" presName="sibTrans" presStyleCnt="0"/>
      <dgm:spPr/>
    </dgm:pt>
    <dgm:pt modelId="{B1101F51-0B46-448A-B41B-789A9C00DC76}" type="pres">
      <dgm:prSet presAssocID="{AB45620E-402D-4E17-970C-84C11E03F797}" presName="node" presStyleLbl="node1" presStyleIdx="1" presStyleCnt="2">
        <dgm:presLayoutVars>
          <dgm:bulletEnabled val="1"/>
        </dgm:presLayoutVars>
      </dgm:prSet>
      <dgm:spPr/>
    </dgm:pt>
  </dgm:ptLst>
  <dgm:cxnLst>
    <dgm:cxn modelId="{98524411-B76F-4F8E-A37A-89F0D98D4DB5}" srcId="{AB45620E-402D-4E17-970C-84C11E03F797}" destId="{42E55FE9-B6ED-4516-BD28-745E73EFF43A}" srcOrd="0" destOrd="0" parTransId="{2D90AF37-0F27-4298-860A-0EFCF9C2FB42}" sibTransId="{8A3658A2-4D8E-4B5C-ABB2-96B413A379C9}"/>
    <dgm:cxn modelId="{649F4425-4FB6-4858-AC75-6F700ABCFB91}" srcId="{AB45620E-402D-4E17-970C-84C11E03F797}" destId="{57B3144A-39A0-40F4-9A3D-D417B1E0F263}" srcOrd="1" destOrd="0" parTransId="{F62BBCF2-1366-428B-A5CF-E690B2977B36}" sibTransId="{B5FDC882-56DE-4A6E-85F4-2CC2D9B22BC5}"/>
    <dgm:cxn modelId="{AAD4AD25-4CEC-4B95-95A3-089181B4AE0F}" type="presOf" srcId="{BB8C6B51-EE8C-4E9D-A7B5-847E8461A40D}" destId="{1FB2BF61-2804-42BE-82FE-E5905794DAF8}" srcOrd="0" destOrd="4" presId="urn:microsoft.com/office/officeart/2005/8/layout/hList6"/>
    <dgm:cxn modelId="{9E3D8B2A-42B6-4CCA-A2FB-FE075AE13F5D}" type="presOf" srcId="{956B7662-70A2-459D-9384-35D8A3F7DC9E}" destId="{B1101F51-0B46-448A-B41B-789A9C00DC76}" srcOrd="0" destOrd="3" presId="urn:microsoft.com/office/officeart/2005/8/layout/hList6"/>
    <dgm:cxn modelId="{81218D2D-D950-4455-9D13-24356E0D0F4C}" srcId="{383BC1A1-9B06-47DF-B737-2D1F9ECFBDA9}" destId="{A1C4152B-513F-4CD2-B85B-4B42E2E36DE3}" srcOrd="1" destOrd="0" parTransId="{6598CE11-98D0-446F-8E3B-B40E1291FE23}" sibTransId="{C345598E-4122-4F26-B8E3-73E4251A4ACE}"/>
    <dgm:cxn modelId="{2630FB2D-A49E-4ABC-BCCA-6BE59338E8F4}" srcId="{383BC1A1-9B06-47DF-B737-2D1F9ECFBDA9}" destId="{BB8C6B51-EE8C-4E9D-A7B5-847E8461A40D}" srcOrd="3" destOrd="0" parTransId="{22EC5115-0871-421D-A714-B1E54734D7B2}" sibTransId="{D26ED490-7B66-4C18-8F86-8DEBCC00D1DE}"/>
    <dgm:cxn modelId="{20B17433-5E58-4F58-B3BC-54053C4D4211}" srcId="{AB45620E-402D-4E17-970C-84C11E03F797}" destId="{956B7662-70A2-459D-9384-35D8A3F7DC9E}" srcOrd="2" destOrd="0" parTransId="{B554EB5F-806B-4B23-A0C4-166EA0204F3F}" sibTransId="{3D77595A-0466-470B-BC89-0BABA340F291}"/>
    <dgm:cxn modelId="{51645E38-F953-4A6A-88EA-569900A1C6CF}" type="presOf" srcId="{42E55FE9-B6ED-4516-BD28-745E73EFF43A}" destId="{B1101F51-0B46-448A-B41B-789A9C00DC76}" srcOrd="0" destOrd="1" presId="urn:microsoft.com/office/officeart/2005/8/layout/hList6"/>
    <dgm:cxn modelId="{780EF53C-EB3F-45FA-BD46-185BF8138913}" type="presOf" srcId="{57B3144A-39A0-40F4-9A3D-D417B1E0F263}" destId="{B1101F51-0B46-448A-B41B-789A9C00DC76}" srcOrd="0" destOrd="2" presId="urn:microsoft.com/office/officeart/2005/8/layout/hList6"/>
    <dgm:cxn modelId="{7034256A-8104-48D1-B4E5-0FDE9E2FE41C}" srcId="{AB45620E-402D-4E17-970C-84C11E03F797}" destId="{894990D4-4832-4A33-985C-69C668ACD3FC}" srcOrd="3" destOrd="0" parTransId="{5ACF26C8-DDD7-4E93-969B-3F1A632685D6}" sibTransId="{6CF654BF-47B4-44A4-A6F1-F5F4F9169E79}"/>
    <dgm:cxn modelId="{0C5C0D4E-0F99-401F-8A70-2CC9ED0F06E0}" srcId="{B81058CE-1491-4BDD-8FB3-EB490CD954B5}" destId="{383BC1A1-9B06-47DF-B737-2D1F9ECFBDA9}" srcOrd="0" destOrd="0" parTransId="{1B0138A8-1A93-4B8E-9DE9-56D8D8FD3A10}" sibTransId="{495C6D60-7B77-4D4F-A28C-6BD5D568EA2E}"/>
    <dgm:cxn modelId="{B5B8A355-292A-4C8A-9C94-1F0A3CA27B72}" srcId="{383BC1A1-9B06-47DF-B737-2D1F9ECFBDA9}" destId="{1740231D-941A-4978-896E-AFDBF81B0F1B}" srcOrd="0" destOrd="0" parTransId="{1D0A7623-2D5D-48BA-BB57-B85F03473E62}" sibTransId="{B66DFADB-1806-471C-BA5D-89712AB800B6}"/>
    <dgm:cxn modelId="{5F9C057A-28D7-46B6-B63A-F21A44702874}" type="presOf" srcId="{8CB4E70A-CA25-4378-B6B9-2A557F9C4600}" destId="{1FB2BF61-2804-42BE-82FE-E5905794DAF8}" srcOrd="0" destOrd="3" presId="urn:microsoft.com/office/officeart/2005/8/layout/hList6"/>
    <dgm:cxn modelId="{73CF3B87-4447-4EFE-A7B7-C2807893A84C}" srcId="{B81058CE-1491-4BDD-8FB3-EB490CD954B5}" destId="{AB45620E-402D-4E17-970C-84C11E03F797}" srcOrd="1" destOrd="0" parTransId="{EDF880F5-68E1-485D-8E10-493DE5C300EC}" sibTransId="{B4B22E2B-3891-48B6-AC65-CD2D928A0C84}"/>
    <dgm:cxn modelId="{325F879D-89D7-46AB-93D4-0EC6BCC0FAB7}" type="presOf" srcId="{894990D4-4832-4A33-985C-69C668ACD3FC}" destId="{B1101F51-0B46-448A-B41B-789A9C00DC76}" srcOrd="0" destOrd="4" presId="urn:microsoft.com/office/officeart/2005/8/layout/hList6"/>
    <dgm:cxn modelId="{DD66A79D-AE49-4C72-A000-773F4C109405}" type="presOf" srcId="{AB45620E-402D-4E17-970C-84C11E03F797}" destId="{B1101F51-0B46-448A-B41B-789A9C00DC76}" srcOrd="0" destOrd="0" presId="urn:microsoft.com/office/officeart/2005/8/layout/hList6"/>
    <dgm:cxn modelId="{738401CA-EE73-4ACC-9DB3-674904EA5C9D}" type="presOf" srcId="{1740231D-941A-4978-896E-AFDBF81B0F1B}" destId="{1FB2BF61-2804-42BE-82FE-E5905794DAF8}" srcOrd="0" destOrd="1" presId="urn:microsoft.com/office/officeart/2005/8/layout/hList6"/>
    <dgm:cxn modelId="{24C030D0-60D1-4AA6-9000-BAE3CA5DDF14}" type="presOf" srcId="{A1C4152B-513F-4CD2-B85B-4B42E2E36DE3}" destId="{1FB2BF61-2804-42BE-82FE-E5905794DAF8}" srcOrd="0" destOrd="2" presId="urn:microsoft.com/office/officeart/2005/8/layout/hList6"/>
    <dgm:cxn modelId="{93492BDB-572E-4B78-AC40-07BE47D0406F}" srcId="{383BC1A1-9B06-47DF-B737-2D1F9ECFBDA9}" destId="{8CB4E70A-CA25-4378-B6B9-2A557F9C4600}" srcOrd="2" destOrd="0" parTransId="{115AD076-98F8-4862-942B-45A76CEECE1F}" sibTransId="{16FEDE2E-D269-4E8A-930D-A3770D7A562F}"/>
    <dgm:cxn modelId="{83682BE7-1722-4205-8E59-19EF7A353DFF}" type="presOf" srcId="{383BC1A1-9B06-47DF-B737-2D1F9ECFBDA9}" destId="{1FB2BF61-2804-42BE-82FE-E5905794DAF8}" srcOrd="0" destOrd="0" presId="urn:microsoft.com/office/officeart/2005/8/layout/hList6"/>
    <dgm:cxn modelId="{97277AFB-49D1-4974-BE75-327489F26DF8}" type="presOf" srcId="{B81058CE-1491-4BDD-8FB3-EB490CD954B5}" destId="{DEAD81AF-890F-4182-9B21-FDBC1488DBBD}" srcOrd="0" destOrd="0" presId="urn:microsoft.com/office/officeart/2005/8/layout/hList6"/>
    <dgm:cxn modelId="{772E3EF2-19A6-4723-A44C-F8DEBC154BB0}" type="presParOf" srcId="{DEAD81AF-890F-4182-9B21-FDBC1488DBBD}" destId="{1FB2BF61-2804-42BE-82FE-E5905794DAF8}" srcOrd="0" destOrd="0" presId="urn:microsoft.com/office/officeart/2005/8/layout/hList6"/>
    <dgm:cxn modelId="{9F5DC6C1-8512-4031-96F3-4A3EC58A3F5F}" type="presParOf" srcId="{DEAD81AF-890F-4182-9B21-FDBC1488DBBD}" destId="{5F3D2BE6-9367-4C11-B59A-46101BD799C7}" srcOrd="1" destOrd="0" presId="urn:microsoft.com/office/officeart/2005/8/layout/hList6"/>
    <dgm:cxn modelId="{5E78DC0A-BA0A-4438-9E09-3E265FB1E153}" type="presParOf" srcId="{DEAD81AF-890F-4182-9B21-FDBC1488DBBD}" destId="{B1101F51-0B46-448A-B41B-789A9C00DC76}" srcOrd="2"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32D96-FF0B-4455-8240-ED87A4DFBE8D}">
      <dsp:nvSpPr>
        <dsp:cNvPr id="0" name=""/>
        <dsp:cNvSpPr/>
      </dsp:nvSpPr>
      <dsp:spPr>
        <a:xfrm>
          <a:off x="4658" y="0"/>
          <a:ext cx="2036869" cy="741513"/>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HR Recruitment as continuous process</a:t>
          </a:r>
        </a:p>
      </dsp:txBody>
      <dsp:txXfrm>
        <a:off x="26376" y="21718"/>
        <a:ext cx="1993433" cy="698077"/>
      </dsp:txXfrm>
    </dsp:sp>
    <dsp:sp modelId="{AC27D889-6662-46A7-8AEB-3FB8738DC6F6}">
      <dsp:nvSpPr>
        <dsp:cNvPr id="0" name=""/>
        <dsp:cNvSpPr/>
      </dsp:nvSpPr>
      <dsp:spPr>
        <a:xfrm>
          <a:off x="2245214" y="118184"/>
          <a:ext cx="431816" cy="505143"/>
        </a:xfrm>
        <a:prstGeom prst="rightArrow">
          <a:avLst>
            <a:gd name="adj1" fmla="val 60000"/>
            <a:gd name="adj2" fmla="val 5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2245214" y="219213"/>
        <a:ext cx="302271" cy="303085"/>
      </dsp:txXfrm>
    </dsp:sp>
    <dsp:sp modelId="{D32D87C7-474D-4D07-8705-409847FD63F8}">
      <dsp:nvSpPr>
        <dsp:cNvPr id="0" name=""/>
        <dsp:cNvSpPr/>
      </dsp:nvSpPr>
      <dsp:spPr>
        <a:xfrm>
          <a:off x="2856275" y="0"/>
          <a:ext cx="2036869" cy="741513"/>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GMT program for future leader</a:t>
          </a:r>
        </a:p>
      </dsp:txBody>
      <dsp:txXfrm>
        <a:off x="2877993" y="21718"/>
        <a:ext cx="1993433" cy="698077"/>
      </dsp:txXfrm>
    </dsp:sp>
    <dsp:sp modelId="{334C98FA-17C7-4AF6-9E14-FE8AA7556A84}">
      <dsp:nvSpPr>
        <dsp:cNvPr id="0" name=""/>
        <dsp:cNvSpPr/>
      </dsp:nvSpPr>
      <dsp:spPr>
        <a:xfrm>
          <a:off x="5096831" y="118184"/>
          <a:ext cx="431816" cy="505143"/>
        </a:xfrm>
        <a:prstGeom prst="rightArrow">
          <a:avLst>
            <a:gd name="adj1" fmla="val 60000"/>
            <a:gd name="adj2" fmla="val 5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096831" y="219213"/>
        <a:ext cx="302271" cy="303085"/>
      </dsp:txXfrm>
    </dsp:sp>
    <dsp:sp modelId="{8C3A5637-5C02-4762-951C-CB281B7B4A4B}">
      <dsp:nvSpPr>
        <dsp:cNvPr id="0" name=""/>
        <dsp:cNvSpPr/>
      </dsp:nvSpPr>
      <dsp:spPr>
        <a:xfrm>
          <a:off x="5707892" y="0"/>
          <a:ext cx="2036869" cy="741513"/>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Headhunting for similar kind of resource</a:t>
          </a:r>
        </a:p>
      </dsp:txBody>
      <dsp:txXfrm>
        <a:off x="5729610" y="21718"/>
        <a:ext cx="1993433" cy="698077"/>
      </dsp:txXfrm>
    </dsp:sp>
    <dsp:sp modelId="{F56F3523-9EF1-4928-8125-BE2EA2469FC4}">
      <dsp:nvSpPr>
        <dsp:cNvPr id="0" name=""/>
        <dsp:cNvSpPr/>
      </dsp:nvSpPr>
      <dsp:spPr>
        <a:xfrm>
          <a:off x="7948448" y="118184"/>
          <a:ext cx="431816" cy="505143"/>
        </a:xfrm>
        <a:prstGeom prst="rightArrow">
          <a:avLst>
            <a:gd name="adj1" fmla="val 60000"/>
            <a:gd name="adj2" fmla="val 5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48448" y="219213"/>
        <a:ext cx="302271" cy="303085"/>
      </dsp:txXfrm>
    </dsp:sp>
    <dsp:sp modelId="{77E45457-CDE1-4194-ABF7-0C039B539A2E}">
      <dsp:nvSpPr>
        <dsp:cNvPr id="0" name=""/>
        <dsp:cNvSpPr/>
      </dsp:nvSpPr>
      <dsp:spPr>
        <a:xfrm>
          <a:off x="8559509" y="0"/>
          <a:ext cx="2036869" cy="741513"/>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Training to other resources as backup </a:t>
          </a:r>
        </a:p>
      </dsp:txBody>
      <dsp:txXfrm>
        <a:off x="8581227" y="21718"/>
        <a:ext cx="1993433" cy="698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003C9-BD74-4392-A974-85CE60742FB9}">
      <dsp:nvSpPr>
        <dsp:cNvPr id="0" name=""/>
        <dsp:cNvSpPr/>
      </dsp:nvSpPr>
      <dsp:spPr>
        <a:xfrm rot="16200000">
          <a:off x="-64129" y="66569"/>
          <a:ext cx="2527427" cy="2394287"/>
        </a:xfrm>
        <a:prstGeom prst="flowChartManualOperati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1"/>
              </a:solidFill>
            </a:rPr>
            <a:t>HSBC</a:t>
          </a:r>
        </a:p>
        <a:p>
          <a:pPr marL="0" lvl="0" indent="0" algn="l" defTabSz="622300">
            <a:lnSpc>
              <a:spcPct val="90000"/>
            </a:lnSpc>
            <a:spcBef>
              <a:spcPct val="0"/>
            </a:spcBef>
            <a:spcAft>
              <a:spcPct val="35000"/>
            </a:spcAft>
            <a:buNone/>
          </a:pPr>
          <a:r>
            <a:rPr lang="en-US" sz="1200" b="1" kern="1200" dirty="0">
              <a:solidFill>
                <a:schemeClr val="tx1"/>
              </a:solidFill>
            </a:rPr>
            <a:t>Location:</a:t>
          </a:r>
          <a:r>
            <a:rPr lang="en-US" sz="1200" kern="1200" dirty="0">
              <a:solidFill>
                <a:schemeClr val="tx1"/>
              </a:solidFill>
            </a:rPr>
            <a:t> Pune, Bangalore, Kolkata, Gurugram  </a:t>
          </a:r>
        </a:p>
        <a:p>
          <a:pPr marL="0" lvl="0" indent="0" algn="l" defTabSz="622300">
            <a:lnSpc>
              <a:spcPct val="90000"/>
            </a:lnSpc>
            <a:spcBef>
              <a:spcPct val="0"/>
            </a:spcBef>
            <a:spcAft>
              <a:spcPct val="35000"/>
            </a:spcAft>
            <a:buNone/>
          </a:pPr>
          <a:r>
            <a:rPr lang="en-US" sz="1200" b="1" kern="1200" dirty="0">
              <a:solidFill>
                <a:schemeClr val="tx1"/>
              </a:solidFill>
            </a:rPr>
            <a:t>Contract Duration: </a:t>
          </a:r>
          <a:r>
            <a:rPr lang="en-US" sz="1200" kern="1200" dirty="0">
              <a:solidFill>
                <a:schemeClr val="tx1"/>
              </a:solidFill>
            </a:rPr>
            <a:t>Approx. 7 Years</a:t>
          </a:r>
        </a:p>
        <a:p>
          <a:pPr marL="0" lvl="0" indent="0" algn="l" defTabSz="622300">
            <a:lnSpc>
              <a:spcPct val="90000"/>
            </a:lnSpc>
            <a:spcBef>
              <a:spcPct val="0"/>
            </a:spcBef>
            <a:spcAft>
              <a:spcPct val="35000"/>
            </a:spcAft>
            <a:buNone/>
          </a:pPr>
          <a:r>
            <a:rPr lang="en-US" sz="1200" b="1" kern="1200" dirty="0">
              <a:solidFill>
                <a:schemeClr val="tx1"/>
              </a:solidFill>
            </a:rPr>
            <a:t>Contract Scope: </a:t>
          </a:r>
          <a:r>
            <a:rPr lang="en-US" sz="1200" kern="1200" dirty="0">
              <a:solidFill>
                <a:schemeClr val="tx1"/>
              </a:solidFill>
            </a:rPr>
            <a:t>Management of Employee Transportation Services (End to End)</a:t>
          </a:r>
        </a:p>
        <a:p>
          <a:pPr marL="0" lvl="0" indent="0" algn="l" defTabSz="622300">
            <a:lnSpc>
              <a:spcPct val="90000"/>
            </a:lnSpc>
            <a:spcBef>
              <a:spcPct val="0"/>
            </a:spcBef>
            <a:spcAft>
              <a:spcPct val="35000"/>
            </a:spcAft>
            <a:buNone/>
          </a:pPr>
          <a:r>
            <a:rPr lang="en-US" sz="1200" b="1" kern="1200" dirty="0">
              <a:solidFill>
                <a:schemeClr val="tx1"/>
              </a:solidFill>
            </a:rPr>
            <a:t>Total Contract Amount: </a:t>
          </a:r>
          <a:r>
            <a:rPr lang="en-US" sz="1200" kern="1200" dirty="0">
              <a:solidFill>
                <a:schemeClr val="tx1"/>
              </a:solidFill>
            </a:rPr>
            <a:t>50 Cr per annum </a:t>
          </a:r>
          <a:endParaRPr lang="en-US" sz="1200" b="1" kern="1200" dirty="0">
            <a:solidFill>
              <a:schemeClr val="tx1"/>
            </a:solidFill>
          </a:endParaRPr>
        </a:p>
      </dsp:txBody>
      <dsp:txXfrm rot="5400000">
        <a:off x="2441" y="505484"/>
        <a:ext cx="2394287" cy="1516457"/>
      </dsp:txXfrm>
    </dsp:sp>
    <dsp:sp modelId="{60C1C3A8-0C2A-4FC5-971D-BF4D885F0254}">
      <dsp:nvSpPr>
        <dsp:cNvPr id="0" name=""/>
        <dsp:cNvSpPr/>
      </dsp:nvSpPr>
      <dsp:spPr>
        <a:xfrm rot="16200000">
          <a:off x="2509729" y="66569"/>
          <a:ext cx="2527427" cy="2394287"/>
        </a:xfrm>
        <a:prstGeom prst="flowChartManualOperati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1"/>
              </a:solidFill>
            </a:rPr>
            <a:t>UBS</a:t>
          </a:r>
        </a:p>
        <a:p>
          <a:pPr marL="0" lvl="0" indent="0" algn="l" defTabSz="622300">
            <a:lnSpc>
              <a:spcPct val="90000"/>
            </a:lnSpc>
            <a:spcBef>
              <a:spcPct val="0"/>
            </a:spcBef>
            <a:spcAft>
              <a:spcPct val="35000"/>
            </a:spcAft>
            <a:buNone/>
          </a:pPr>
          <a:r>
            <a:rPr lang="en-US" sz="1200" b="1" kern="1200" dirty="0">
              <a:solidFill>
                <a:schemeClr val="tx1"/>
              </a:solidFill>
            </a:rPr>
            <a:t>Location:</a:t>
          </a:r>
          <a:r>
            <a:rPr lang="en-US" sz="1200" kern="1200" dirty="0">
              <a:solidFill>
                <a:schemeClr val="tx1"/>
              </a:solidFill>
            </a:rPr>
            <a:t> Pune &amp; Mumbai </a:t>
          </a:r>
        </a:p>
        <a:p>
          <a:pPr marL="0" lvl="0" indent="0" algn="l" defTabSz="622300">
            <a:lnSpc>
              <a:spcPct val="90000"/>
            </a:lnSpc>
            <a:spcBef>
              <a:spcPct val="0"/>
            </a:spcBef>
            <a:spcAft>
              <a:spcPct val="35000"/>
            </a:spcAft>
            <a:buNone/>
          </a:pPr>
          <a:r>
            <a:rPr lang="en-US" sz="1200" b="1" kern="1200" dirty="0">
              <a:solidFill>
                <a:schemeClr val="tx1"/>
              </a:solidFill>
            </a:rPr>
            <a:t>Contract Duration: </a:t>
          </a:r>
          <a:r>
            <a:rPr lang="en-US" sz="1200" kern="1200" dirty="0">
              <a:solidFill>
                <a:schemeClr val="tx1"/>
              </a:solidFill>
            </a:rPr>
            <a:t>Approx. 4.5 Years</a:t>
          </a:r>
        </a:p>
        <a:p>
          <a:pPr marL="0" lvl="0" indent="0" algn="l" defTabSz="622300">
            <a:lnSpc>
              <a:spcPct val="90000"/>
            </a:lnSpc>
            <a:spcBef>
              <a:spcPct val="0"/>
            </a:spcBef>
            <a:spcAft>
              <a:spcPct val="35000"/>
            </a:spcAft>
            <a:buNone/>
          </a:pPr>
          <a:r>
            <a:rPr lang="en-US" sz="1200" b="1" kern="1200" dirty="0">
              <a:solidFill>
                <a:schemeClr val="tx1"/>
              </a:solidFill>
            </a:rPr>
            <a:t>Contract Scope: </a:t>
          </a:r>
          <a:r>
            <a:rPr lang="en-US" sz="1200" kern="1200" dirty="0">
              <a:solidFill>
                <a:schemeClr val="tx1"/>
              </a:solidFill>
            </a:rPr>
            <a:t>Management of Employee Transportation Services (End to End)</a:t>
          </a:r>
        </a:p>
        <a:p>
          <a:pPr marL="0" lvl="0" indent="0" algn="l" defTabSz="622300">
            <a:lnSpc>
              <a:spcPct val="90000"/>
            </a:lnSpc>
            <a:spcBef>
              <a:spcPct val="0"/>
            </a:spcBef>
            <a:spcAft>
              <a:spcPct val="35000"/>
            </a:spcAft>
            <a:buNone/>
          </a:pPr>
          <a:r>
            <a:rPr lang="en-US" sz="1200" b="1" kern="1200" dirty="0">
              <a:solidFill>
                <a:schemeClr val="tx1"/>
              </a:solidFill>
            </a:rPr>
            <a:t>Total Contract Amount: </a:t>
          </a:r>
          <a:r>
            <a:rPr lang="en-US" sz="1200" kern="1200" dirty="0">
              <a:solidFill>
                <a:schemeClr val="tx1"/>
              </a:solidFill>
            </a:rPr>
            <a:t>38 Cr per annum </a:t>
          </a:r>
          <a:endParaRPr lang="en-US" sz="1200" b="1" kern="1200" dirty="0">
            <a:solidFill>
              <a:schemeClr val="tx1"/>
            </a:solidFill>
          </a:endParaRPr>
        </a:p>
      </dsp:txBody>
      <dsp:txXfrm rot="5400000">
        <a:off x="2576299" y="505484"/>
        <a:ext cx="2394287" cy="1516457"/>
      </dsp:txXfrm>
    </dsp:sp>
    <dsp:sp modelId="{3899EAED-6E15-4E56-BF71-4DD82474CD75}">
      <dsp:nvSpPr>
        <dsp:cNvPr id="0" name=""/>
        <dsp:cNvSpPr/>
      </dsp:nvSpPr>
      <dsp:spPr>
        <a:xfrm rot="16200000">
          <a:off x="5083588" y="66569"/>
          <a:ext cx="2527427" cy="2394287"/>
        </a:xfrm>
        <a:prstGeom prst="flowChartManualOperati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mn-lt"/>
            </a:rPr>
            <a:t>British Petroleum</a:t>
          </a:r>
        </a:p>
        <a:p>
          <a:pPr marL="0" lvl="0" indent="0" algn="l" defTabSz="622300">
            <a:lnSpc>
              <a:spcPct val="90000"/>
            </a:lnSpc>
            <a:spcBef>
              <a:spcPct val="0"/>
            </a:spcBef>
            <a:spcAft>
              <a:spcPct val="35000"/>
            </a:spcAft>
            <a:buNone/>
          </a:pPr>
          <a:r>
            <a:rPr lang="en-US" sz="1200" b="1" kern="1200" dirty="0">
              <a:solidFill>
                <a:schemeClr val="tx1"/>
              </a:solidFill>
            </a:rPr>
            <a:t>Location:</a:t>
          </a:r>
          <a:r>
            <a:rPr lang="en-US" sz="1200" kern="1200" dirty="0">
              <a:solidFill>
                <a:schemeClr val="tx1"/>
              </a:solidFill>
            </a:rPr>
            <a:t> Pune </a:t>
          </a:r>
        </a:p>
        <a:p>
          <a:pPr marL="0" lvl="0" indent="0" algn="l" defTabSz="622300">
            <a:lnSpc>
              <a:spcPct val="90000"/>
            </a:lnSpc>
            <a:spcBef>
              <a:spcPct val="0"/>
            </a:spcBef>
            <a:spcAft>
              <a:spcPct val="35000"/>
            </a:spcAft>
            <a:buNone/>
          </a:pPr>
          <a:r>
            <a:rPr lang="en-US" sz="1200" b="1" kern="1200" dirty="0">
              <a:solidFill>
                <a:schemeClr val="tx1"/>
              </a:solidFill>
            </a:rPr>
            <a:t>Contract Duration: </a:t>
          </a:r>
          <a:r>
            <a:rPr lang="en-US" sz="1200" kern="1200" dirty="0">
              <a:solidFill>
                <a:schemeClr val="tx1"/>
              </a:solidFill>
            </a:rPr>
            <a:t>Approx. 3 Years</a:t>
          </a:r>
        </a:p>
        <a:p>
          <a:pPr marL="0" lvl="0" indent="0" algn="l" defTabSz="622300">
            <a:lnSpc>
              <a:spcPct val="90000"/>
            </a:lnSpc>
            <a:spcBef>
              <a:spcPct val="0"/>
            </a:spcBef>
            <a:spcAft>
              <a:spcPct val="35000"/>
            </a:spcAft>
            <a:buNone/>
          </a:pPr>
          <a:r>
            <a:rPr lang="en-US" sz="1200" b="1" kern="1200" dirty="0">
              <a:solidFill>
                <a:schemeClr val="tx1"/>
              </a:solidFill>
            </a:rPr>
            <a:t>Contract Scope: </a:t>
          </a:r>
          <a:r>
            <a:rPr lang="en-US" sz="1200" kern="1200" dirty="0">
              <a:solidFill>
                <a:schemeClr val="tx1"/>
              </a:solidFill>
            </a:rPr>
            <a:t>Management of Employee Transportation Services(End to End)</a:t>
          </a:r>
        </a:p>
        <a:p>
          <a:pPr marL="0" lvl="0" indent="0" algn="l" defTabSz="622300">
            <a:lnSpc>
              <a:spcPct val="90000"/>
            </a:lnSpc>
            <a:spcBef>
              <a:spcPct val="0"/>
            </a:spcBef>
            <a:spcAft>
              <a:spcPct val="35000"/>
            </a:spcAft>
            <a:buNone/>
          </a:pPr>
          <a:r>
            <a:rPr lang="en-US" sz="1200" b="1" kern="1200" dirty="0">
              <a:solidFill>
                <a:schemeClr val="tx1"/>
              </a:solidFill>
            </a:rPr>
            <a:t>Total Contract Amount: </a:t>
          </a:r>
          <a:r>
            <a:rPr lang="en-US" sz="1200" kern="1200" dirty="0">
              <a:solidFill>
                <a:schemeClr val="tx1"/>
              </a:solidFill>
            </a:rPr>
            <a:t>18 Cr per annum approx.</a:t>
          </a:r>
          <a:endParaRPr lang="en-US" sz="1200" b="1" kern="1200" dirty="0">
            <a:solidFill>
              <a:schemeClr val="tx1"/>
            </a:solidFill>
          </a:endParaRPr>
        </a:p>
        <a:p>
          <a:pPr marL="114300" lvl="1" indent="-114300" algn="l" defTabSz="533400">
            <a:lnSpc>
              <a:spcPct val="90000"/>
            </a:lnSpc>
            <a:spcBef>
              <a:spcPct val="0"/>
            </a:spcBef>
            <a:spcAft>
              <a:spcPct val="15000"/>
            </a:spcAft>
            <a:buChar char="•"/>
          </a:pPr>
          <a:endParaRPr lang="en-US" sz="1200" kern="1200" dirty="0">
            <a:solidFill>
              <a:schemeClr val="tx1"/>
            </a:solidFill>
          </a:endParaRPr>
        </a:p>
      </dsp:txBody>
      <dsp:txXfrm rot="5400000">
        <a:off x="5150158" y="505484"/>
        <a:ext cx="2394287" cy="1516457"/>
      </dsp:txXfrm>
    </dsp:sp>
    <dsp:sp modelId="{66D48752-BE66-4CB5-9461-1B44055E970B}">
      <dsp:nvSpPr>
        <dsp:cNvPr id="0" name=""/>
        <dsp:cNvSpPr/>
      </dsp:nvSpPr>
      <dsp:spPr>
        <a:xfrm rot="16200000">
          <a:off x="7657447" y="66569"/>
          <a:ext cx="2527427" cy="2394287"/>
        </a:xfrm>
        <a:prstGeom prst="flowChartManualOperati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None/>
          </a:pPr>
          <a:endParaRPr lang="en-US" sz="2400" b="1" kern="1200" dirty="0">
            <a:latin typeface="+mn-lt"/>
          </a:endParaRPr>
        </a:p>
      </dsp:txBody>
      <dsp:txXfrm rot="5400000">
        <a:off x="7724017" y="505484"/>
        <a:ext cx="2394287" cy="1516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2BF61-2804-42BE-82FE-E5905794DAF8}">
      <dsp:nvSpPr>
        <dsp:cNvPr id="0" name=""/>
        <dsp:cNvSpPr/>
      </dsp:nvSpPr>
      <dsp:spPr>
        <a:xfrm rot="16200000">
          <a:off x="-30211" y="30723"/>
          <a:ext cx="2583418" cy="2521971"/>
        </a:xfrm>
        <a:prstGeom prst="flowChartManualOperati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rPr>
            <a:t>Citi Bank </a:t>
          </a:r>
        </a:p>
        <a:p>
          <a:pPr marL="114300" lvl="1" indent="-114300" algn="l" defTabSz="533400">
            <a:lnSpc>
              <a:spcPct val="90000"/>
            </a:lnSpc>
            <a:spcBef>
              <a:spcPct val="0"/>
            </a:spcBef>
            <a:spcAft>
              <a:spcPct val="15000"/>
            </a:spcAft>
            <a:buChar char="•"/>
          </a:pPr>
          <a:r>
            <a:rPr lang="en-US" sz="1200" b="1" kern="1200" dirty="0">
              <a:solidFill>
                <a:schemeClr val="tx1"/>
              </a:solidFill>
            </a:rPr>
            <a:t>Location:</a:t>
          </a:r>
          <a:r>
            <a:rPr lang="en-US" sz="1200" kern="1200" dirty="0">
              <a:solidFill>
                <a:schemeClr val="tx1"/>
              </a:solidFill>
            </a:rPr>
            <a:t> PAN India including Pune </a:t>
          </a:r>
        </a:p>
        <a:p>
          <a:pPr marL="114300" lvl="1" indent="-114300" algn="l" defTabSz="533400">
            <a:lnSpc>
              <a:spcPct val="90000"/>
            </a:lnSpc>
            <a:spcBef>
              <a:spcPct val="0"/>
            </a:spcBef>
            <a:spcAft>
              <a:spcPct val="15000"/>
            </a:spcAft>
            <a:buChar char="•"/>
          </a:pPr>
          <a:r>
            <a:rPr lang="en-US" sz="1200" b="1" kern="1200" dirty="0">
              <a:solidFill>
                <a:schemeClr val="tx1"/>
              </a:solidFill>
            </a:rPr>
            <a:t>Contract Duration: </a:t>
          </a:r>
          <a:r>
            <a:rPr lang="en-US" sz="1200" kern="1200" dirty="0">
              <a:solidFill>
                <a:schemeClr val="tx1"/>
              </a:solidFill>
            </a:rPr>
            <a:t>Approx. 6 Years</a:t>
          </a:r>
        </a:p>
        <a:p>
          <a:pPr marL="114300" lvl="1" indent="-114300" algn="l" defTabSz="533400">
            <a:lnSpc>
              <a:spcPct val="90000"/>
            </a:lnSpc>
            <a:spcBef>
              <a:spcPct val="0"/>
            </a:spcBef>
            <a:spcAft>
              <a:spcPct val="15000"/>
            </a:spcAft>
            <a:buChar char="•"/>
          </a:pPr>
          <a:r>
            <a:rPr lang="en-US" sz="1200" b="1" kern="1200" dirty="0">
              <a:solidFill>
                <a:schemeClr val="tx1"/>
              </a:solidFill>
            </a:rPr>
            <a:t>Contract Scope: </a:t>
          </a:r>
          <a:r>
            <a:rPr lang="en-US" sz="1200" kern="1200" dirty="0">
              <a:solidFill>
                <a:schemeClr val="tx1"/>
              </a:solidFill>
            </a:rPr>
            <a:t>Management of Employee Transportation Services</a:t>
          </a:r>
        </a:p>
        <a:p>
          <a:pPr marL="114300" lvl="1" indent="-114300" algn="l" defTabSz="533400">
            <a:lnSpc>
              <a:spcPct val="90000"/>
            </a:lnSpc>
            <a:spcBef>
              <a:spcPct val="0"/>
            </a:spcBef>
            <a:spcAft>
              <a:spcPct val="15000"/>
            </a:spcAft>
            <a:buChar char="•"/>
          </a:pPr>
          <a:r>
            <a:rPr lang="en-US" sz="1200" b="1" kern="1200" dirty="0">
              <a:solidFill>
                <a:schemeClr val="tx1"/>
              </a:solidFill>
            </a:rPr>
            <a:t>Total Contract Amount: </a:t>
          </a:r>
          <a:r>
            <a:rPr lang="en-US" sz="1200" kern="1200" dirty="0">
              <a:solidFill>
                <a:schemeClr val="tx1"/>
              </a:solidFill>
            </a:rPr>
            <a:t>47 Cr per annum </a:t>
          </a:r>
          <a:endParaRPr lang="en-US" sz="1200" b="1" kern="1200" dirty="0">
            <a:solidFill>
              <a:schemeClr val="tx1"/>
            </a:solidFill>
          </a:endParaRPr>
        </a:p>
      </dsp:txBody>
      <dsp:txXfrm rot="5400000">
        <a:off x="513" y="516683"/>
        <a:ext cx="2521971" cy="1550050"/>
      </dsp:txXfrm>
    </dsp:sp>
    <dsp:sp modelId="{B1101F51-0B46-448A-B41B-789A9C00DC76}">
      <dsp:nvSpPr>
        <dsp:cNvPr id="0" name=""/>
        <dsp:cNvSpPr/>
      </dsp:nvSpPr>
      <dsp:spPr>
        <a:xfrm rot="16200000">
          <a:off x="2675447" y="35472"/>
          <a:ext cx="2583418" cy="2512474"/>
        </a:xfrm>
        <a:prstGeom prst="flowChartManualOperation">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8900" bIns="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rPr>
            <a:t>Tesco</a:t>
          </a:r>
        </a:p>
        <a:p>
          <a:pPr marL="114300" lvl="1" indent="-114300" algn="l" defTabSz="533400">
            <a:lnSpc>
              <a:spcPct val="90000"/>
            </a:lnSpc>
            <a:spcBef>
              <a:spcPct val="0"/>
            </a:spcBef>
            <a:spcAft>
              <a:spcPct val="15000"/>
            </a:spcAft>
            <a:buChar char="•"/>
          </a:pPr>
          <a:r>
            <a:rPr lang="en-US" sz="1200" b="1" kern="1200" dirty="0">
              <a:solidFill>
                <a:schemeClr val="tx1"/>
              </a:solidFill>
            </a:rPr>
            <a:t>Location:</a:t>
          </a:r>
          <a:r>
            <a:rPr lang="en-US" sz="1200" kern="1200" dirty="0">
              <a:solidFill>
                <a:schemeClr val="tx1"/>
              </a:solidFill>
            </a:rPr>
            <a:t> Pune &amp; Bangalore</a:t>
          </a:r>
        </a:p>
        <a:p>
          <a:pPr marL="114300" lvl="1" indent="-114300" algn="l" defTabSz="533400">
            <a:lnSpc>
              <a:spcPct val="90000"/>
            </a:lnSpc>
            <a:spcBef>
              <a:spcPct val="0"/>
            </a:spcBef>
            <a:spcAft>
              <a:spcPct val="15000"/>
            </a:spcAft>
            <a:buChar char="•"/>
          </a:pPr>
          <a:r>
            <a:rPr lang="en-US" sz="1200" b="1" kern="1200" dirty="0">
              <a:solidFill>
                <a:schemeClr val="tx1"/>
              </a:solidFill>
            </a:rPr>
            <a:t>Contract Duration: </a:t>
          </a:r>
          <a:r>
            <a:rPr lang="en-US" sz="1200" kern="1200" dirty="0">
              <a:solidFill>
                <a:schemeClr val="tx1"/>
              </a:solidFill>
            </a:rPr>
            <a:t>Approx. 4 Years</a:t>
          </a:r>
        </a:p>
        <a:p>
          <a:pPr marL="114300" lvl="1" indent="-114300" algn="l" defTabSz="533400">
            <a:lnSpc>
              <a:spcPct val="90000"/>
            </a:lnSpc>
            <a:spcBef>
              <a:spcPct val="0"/>
            </a:spcBef>
            <a:spcAft>
              <a:spcPct val="15000"/>
            </a:spcAft>
            <a:buChar char="•"/>
          </a:pPr>
          <a:r>
            <a:rPr lang="en-US" sz="1200" b="1" kern="1200" dirty="0">
              <a:solidFill>
                <a:schemeClr val="tx1"/>
              </a:solidFill>
            </a:rPr>
            <a:t>Contract Scope: </a:t>
          </a:r>
          <a:r>
            <a:rPr lang="en-US" sz="1200" kern="1200" dirty="0">
              <a:solidFill>
                <a:schemeClr val="tx1"/>
              </a:solidFill>
            </a:rPr>
            <a:t>Management of Employee Transportation Services</a:t>
          </a:r>
        </a:p>
        <a:p>
          <a:pPr marL="114300" lvl="1" indent="-114300" algn="l" defTabSz="533400">
            <a:lnSpc>
              <a:spcPct val="90000"/>
            </a:lnSpc>
            <a:spcBef>
              <a:spcPct val="0"/>
            </a:spcBef>
            <a:spcAft>
              <a:spcPct val="15000"/>
            </a:spcAft>
            <a:buChar char="•"/>
          </a:pPr>
          <a:r>
            <a:rPr lang="en-US" sz="1200" b="1" kern="1200" dirty="0">
              <a:solidFill>
                <a:schemeClr val="tx1"/>
              </a:solidFill>
            </a:rPr>
            <a:t>Total Contract Amount: </a:t>
          </a:r>
          <a:r>
            <a:rPr lang="en-US" sz="1200" kern="1200" dirty="0">
              <a:solidFill>
                <a:schemeClr val="tx1"/>
              </a:solidFill>
            </a:rPr>
            <a:t>22 Cr per annum</a:t>
          </a:r>
          <a:endParaRPr lang="en-US" sz="1200" b="1" kern="1200" dirty="0">
            <a:solidFill>
              <a:schemeClr val="tx1"/>
            </a:solidFill>
          </a:endParaRPr>
        </a:p>
      </dsp:txBody>
      <dsp:txXfrm rot="5400000">
        <a:off x="2710919" y="516684"/>
        <a:ext cx="2512474" cy="15500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8FAEFE1-6444-4E56-87C9-7730FB3572E2}" type="datetimeFigureOut">
              <a:rPr lang="en-IN" smtClean="0"/>
              <a:t>25-06-2025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B4CC49A-1B12-4B87-B231-B8E814AA1982}" type="slidenum">
              <a:rPr lang="en-IN" smtClean="0"/>
              <a:t>‹#›</a:t>
            </a:fld>
            <a:endParaRPr lang="en-IN"/>
          </a:p>
        </p:txBody>
      </p:sp>
    </p:spTree>
    <p:extLst>
      <p:ext uri="{BB962C8B-B14F-4D97-AF65-F5344CB8AC3E}">
        <p14:creationId xmlns:p14="http://schemas.microsoft.com/office/powerpoint/2010/main" val="2715248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8C8864-DF18-4CEB-8BFB-5623A95B7AF6}" type="slidenum">
              <a:rPr lang="en-IN" smtClean="0"/>
              <a:t>18</a:t>
            </a:fld>
            <a:endParaRPr lang="en-IN"/>
          </a:p>
        </p:txBody>
      </p:sp>
    </p:spTree>
    <p:extLst>
      <p:ext uri="{BB962C8B-B14F-4D97-AF65-F5344CB8AC3E}">
        <p14:creationId xmlns:p14="http://schemas.microsoft.com/office/powerpoint/2010/main" val="1027672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C8864-DF18-4CEB-8BFB-5623A95B7AF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986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C8864-DF18-4CEB-8BFB-5623A95B7AF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736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C8864-DF18-4CEB-8BFB-5623A95B7AF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758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549908" y="1421891"/>
            <a:ext cx="8785859" cy="4186831"/>
          </a:xfrm>
          <a:prstGeom prst="rect">
            <a:avLst/>
          </a:prstGeom>
        </p:spPr>
      </p:pic>
      <p:pic>
        <p:nvPicPr>
          <p:cNvPr id="17" name="bg object 17"/>
          <p:cNvPicPr/>
          <p:nvPr/>
        </p:nvPicPr>
        <p:blipFill>
          <a:blip r:embed="rId3" cstate="print"/>
          <a:stretch>
            <a:fillRect/>
          </a:stretch>
        </p:blipFill>
        <p:spPr>
          <a:xfrm>
            <a:off x="1549908" y="1421891"/>
            <a:ext cx="8785859" cy="4192524"/>
          </a:xfrm>
          <a:prstGeom prst="rect">
            <a:avLst/>
          </a:prstGeom>
        </p:spPr>
      </p:pic>
      <p:pic>
        <p:nvPicPr>
          <p:cNvPr id="18" name="bg object 18"/>
          <p:cNvPicPr/>
          <p:nvPr/>
        </p:nvPicPr>
        <p:blipFill>
          <a:blip r:embed="rId4" cstate="print"/>
          <a:stretch>
            <a:fillRect/>
          </a:stretch>
        </p:blipFill>
        <p:spPr>
          <a:xfrm>
            <a:off x="11611356" y="5663184"/>
            <a:ext cx="475488" cy="937260"/>
          </a:xfrm>
          <a:prstGeom prst="rect">
            <a:avLst/>
          </a:prstGeom>
        </p:spPr>
      </p:pic>
      <p:sp>
        <p:nvSpPr>
          <p:cNvPr id="2" name="Holder 2"/>
          <p:cNvSpPr>
            <a:spLocks noGrp="1"/>
          </p:cNvSpPr>
          <p:nvPr>
            <p:ph type="ctrTitle"/>
          </p:nvPr>
        </p:nvSpPr>
        <p:spPr>
          <a:xfrm>
            <a:off x="1749916" y="2601089"/>
            <a:ext cx="8692167" cy="1001395"/>
          </a:xfrm>
          <a:prstGeom prst="rect">
            <a:avLst/>
          </a:prstGeom>
        </p:spPr>
        <p:txBody>
          <a:bodyPr wrap="square" lIns="0" tIns="0" rIns="0" bIns="0">
            <a:spAutoFit/>
          </a:bodyPr>
          <a:lstStyle>
            <a:lvl1pPr>
              <a:defRPr sz="3200" b="1" i="0">
                <a:solidFill>
                  <a:schemeClr val="bg1"/>
                </a:solidFill>
                <a:latin typeface="Segoe UI"/>
                <a:cs typeface="Segoe U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5544-AD14-FAE3-E8E0-9F2D244E1E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F140D0-AAED-F384-2D57-88CD2F0D0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F643E2-8846-E974-8836-5B0CC3162B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5EE839-6A93-898F-E3A8-8AFF9999BD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2EEDCC-27B0-2106-C297-58C0EE5AE7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D81105-A8A4-5EAA-7812-9573ABFEF71A}"/>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8" name="Footer Placeholder 7">
            <a:extLst>
              <a:ext uri="{FF2B5EF4-FFF2-40B4-BE49-F238E27FC236}">
                <a16:creationId xmlns:a16="http://schemas.microsoft.com/office/drawing/2014/main" id="{A6B4D762-4393-8143-CEE7-1922E6D47D1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B73269-1208-91A7-8D90-13A41ED3EE9D}"/>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3506360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62BF-6D62-5A19-638B-5E5DF7A8B11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712191-60C3-3725-2BD9-EFE5C25B162D}"/>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4" name="Footer Placeholder 3">
            <a:extLst>
              <a:ext uri="{FF2B5EF4-FFF2-40B4-BE49-F238E27FC236}">
                <a16:creationId xmlns:a16="http://schemas.microsoft.com/office/drawing/2014/main" id="{790318CB-6AEF-5617-9FFA-EF5A4A4A6A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52750D-1634-81BF-E7CB-91D5D2526A03}"/>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3638782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4C1102-78B2-3785-6A1C-9CFE384E5D7B}"/>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3" name="Footer Placeholder 2">
            <a:extLst>
              <a:ext uri="{FF2B5EF4-FFF2-40B4-BE49-F238E27FC236}">
                <a16:creationId xmlns:a16="http://schemas.microsoft.com/office/drawing/2014/main" id="{F06880D1-9604-FF00-FD5D-F6E897AE46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D3D274B-081B-81A1-6D4E-FEF21E451298}"/>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662895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551F-FA89-90FF-DB52-8FB46F572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7D72F8-7EF1-AA87-AB89-9AA3162F72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B89FF4-7613-B2B7-AB9E-F48DDD54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B50E0-7E3B-58F7-8027-5161AAECBC8E}"/>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6" name="Footer Placeholder 5">
            <a:extLst>
              <a:ext uri="{FF2B5EF4-FFF2-40B4-BE49-F238E27FC236}">
                <a16:creationId xmlns:a16="http://schemas.microsoft.com/office/drawing/2014/main" id="{AAB15947-FB8B-4D69-5ECE-4ED7B12E47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26E9E1-A57E-8E89-6247-066D781B3EB7}"/>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3744946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340C-219F-8B63-AD07-679C6AEA17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9F2DBA-C7B9-799B-A13E-DF19E6AE8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5B78DD6-08B7-4C06-717F-4FF590BD00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D086D-1428-11D7-D4ED-72DB55AF6F8F}"/>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6" name="Footer Placeholder 5">
            <a:extLst>
              <a:ext uri="{FF2B5EF4-FFF2-40B4-BE49-F238E27FC236}">
                <a16:creationId xmlns:a16="http://schemas.microsoft.com/office/drawing/2014/main" id="{26F753C2-2535-2A84-9193-C9C1DB536D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C2E44A-4BDD-656A-61D9-D19FE8FA05A6}"/>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4281954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2446E-00AD-6796-EF9A-4035F5A401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C0DB65-BF0D-26E6-DA0A-5D5BA9A705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6C528F-7A16-0CE6-D3D3-A5897F4CAEBA}"/>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5" name="Footer Placeholder 4">
            <a:extLst>
              <a:ext uri="{FF2B5EF4-FFF2-40B4-BE49-F238E27FC236}">
                <a16:creationId xmlns:a16="http://schemas.microsoft.com/office/drawing/2014/main" id="{7B364076-F2E9-9857-E9B9-06F9A4433B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C4DB44-0BEB-6A0E-0993-DB55D0F224EB}"/>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4085031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E8A2DE-8C72-D58F-8FDC-7C58FBBB81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7220A7-CE02-76F3-D9CB-C8873CCCF5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2B38B1-2F2C-6794-3278-A76E1F7870DC}"/>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5" name="Footer Placeholder 4">
            <a:extLst>
              <a:ext uri="{FF2B5EF4-FFF2-40B4-BE49-F238E27FC236}">
                <a16:creationId xmlns:a16="http://schemas.microsoft.com/office/drawing/2014/main" id="{A30C9636-4649-2744-E49A-BDD5800489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BA1397-9B5A-8554-C4ED-4AE7B03C8DB2}"/>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3181668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609630" rtl="0" eaLnBrk="1" fontAlgn="auto" latinLnBrk="0" hangingPunct="1">
                <a:lnSpc>
                  <a:spcPct val="100000"/>
                </a:lnSpc>
                <a:spcBef>
                  <a:spcPts val="0"/>
                </a:spcBef>
                <a:spcAft>
                  <a:spcPts val="0"/>
                </a:spcAft>
                <a:buClrTx/>
                <a:buSzTx/>
                <a:buFontTx/>
                <a:buNone/>
                <a:tabLst/>
                <a:defRPr/>
              </a:pPr>
              <a:t>6/25/2025</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60963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60963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9372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8F92FCC-1A6B-4DE4-9341-46C9B26166DA}" type="datetimeFigureOut">
              <a:rPr lang="en-IN" smtClean="0"/>
              <a:t>25-06-2025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C4D5A2-85AE-4DA7-947C-2611206BBE9C}" type="slidenum">
              <a:rPr lang="en-IN" smtClean="0"/>
              <a:t>‹#›</a:t>
            </a:fld>
            <a:endParaRPr lang="en-IN"/>
          </a:p>
        </p:txBody>
      </p:sp>
    </p:spTree>
    <p:extLst>
      <p:ext uri="{BB962C8B-B14F-4D97-AF65-F5344CB8AC3E}">
        <p14:creationId xmlns:p14="http://schemas.microsoft.com/office/powerpoint/2010/main" val="323813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21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bg1"/>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1" i="0">
                <a:solidFill>
                  <a:srgbClr val="585858"/>
                </a:solidFill>
                <a:latin typeface="Segoe UI"/>
                <a:cs typeface="Segoe U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905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101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21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74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463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330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40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930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215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546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bg1"/>
                </a:solidFill>
                <a:latin typeface="Segoe UI"/>
                <a:cs typeface="Segoe UI"/>
              </a:defRPr>
            </a:lvl1pPr>
          </a:lstStyle>
          <a:p>
            <a:endParaRPr/>
          </a:p>
        </p:txBody>
      </p:sp>
      <p:sp>
        <p:nvSpPr>
          <p:cNvPr id="3" name="Holder 3"/>
          <p:cNvSpPr>
            <a:spLocks noGrp="1"/>
          </p:cNvSpPr>
          <p:nvPr>
            <p:ph sz="half" idx="2"/>
          </p:nvPr>
        </p:nvSpPr>
        <p:spPr>
          <a:xfrm>
            <a:off x="1207744" y="1905262"/>
            <a:ext cx="3905250" cy="3759200"/>
          </a:xfrm>
          <a:prstGeom prst="rect">
            <a:avLst/>
          </a:prstGeom>
        </p:spPr>
        <p:txBody>
          <a:bodyPr wrap="square" lIns="0" tIns="0" rIns="0" bIns="0">
            <a:spAutoFit/>
          </a:bodyPr>
          <a:lstStyle>
            <a:lvl1pPr>
              <a:defRPr sz="1000" b="1" i="0">
                <a:solidFill>
                  <a:schemeClr val="tx1"/>
                </a:solidFill>
                <a:latin typeface="Arial"/>
                <a:cs typeface="Arial"/>
              </a:defRPr>
            </a:lvl1pPr>
          </a:lstStyle>
          <a:p>
            <a:endParaRPr/>
          </a:p>
        </p:txBody>
      </p:sp>
      <p:sp>
        <p:nvSpPr>
          <p:cNvPr id="4" name="Holder 4"/>
          <p:cNvSpPr>
            <a:spLocks noGrp="1"/>
          </p:cNvSpPr>
          <p:nvPr>
            <p:ph sz="half" idx="3"/>
          </p:nvPr>
        </p:nvSpPr>
        <p:spPr>
          <a:xfrm>
            <a:off x="6603937" y="1917735"/>
            <a:ext cx="4302125" cy="4432935"/>
          </a:xfrm>
          <a:prstGeom prst="rect">
            <a:avLst/>
          </a:prstGeom>
        </p:spPr>
        <p:txBody>
          <a:bodyPr wrap="square" lIns="0" tIns="0" rIns="0" bIns="0">
            <a:spAutoFit/>
          </a:bodyPr>
          <a:lstStyle>
            <a:lvl1pPr>
              <a:defRPr sz="1000" b="1"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749D0DD-E47D-4C5F-93FA-62D59D757767}"/>
              </a:ext>
            </a:extLst>
          </p:cNvPr>
          <p:cNvGrpSpPr/>
          <p:nvPr userDrawn="1"/>
        </p:nvGrpSpPr>
        <p:grpSpPr>
          <a:xfrm>
            <a:off x="0" y="0"/>
            <a:ext cx="12192000" cy="6858000"/>
            <a:chOff x="0" y="0"/>
            <a:chExt cx="12192000" cy="6858000"/>
          </a:xfrm>
        </p:grpSpPr>
        <p:pic>
          <p:nvPicPr>
            <p:cNvPr id="8" name="Picture 7" descr="A picture containing young, living, room, playing&#10;&#10;Description automatically generated">
              <a:extLst>
                <a:ext uri="{FF2B5EF4-FFF2-40B4-BE49-F238E27FC236}">
                  <a16:creationId xmlns:a16="http://schemas.microsoft.com/office/drawing/2014/main" id="{DA93B231-0946-48BE-977C-1FEF04CD3C5A}"/>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5625"/>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938C59D-942D-476B-8348-23C54A303398}"/>
                </a:ext>
              </a:extLst>
            </p:cNvPr>
            <p:cNvSpPr/>
            <p:nvPr/>
          </p:nvSpPr>
          <p:spPr>
            <a:xfrm>
              <a:off x="0" y="0"/>
              <a:ext cx="12192000" cy="6858000"/>
            </a:xfrm>
            <a:prstGeom prst="rect">
              <a:avLst/>
            </a:prstGeom>
            <a:gradFill>
              <a:gsLst>
                <a:gs pos="0">
                  <a:schemeClr val="bg1">
                    <a:alpha val="81000"/>
                  </a:schemeClr>
                </a:gs>
                <a:gs pos="63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4" name="Date Placeholder 3">
            <a:extLst>
              <a:ext uri="{FF2B5EF4-FFF2-40B4-BE49-F238E27FC236}">
                <a16:creationId xmlns:a16="http://schemas.microsoft.com/office/drawing/2014/main" id="{AFEEEC58-ECB9-441D-85A8-34645484818B}"/>
              </a:ext>
            </a:extLst>
          </p:cNvPr>
          <p:cNvSpPr>
            <a:spLocks noGrp="1"/>
          </p:cNvSpPr>
          <p:nvPr>
            <p:ph type="dt" sz="half" idx="10"/>
          </p:nvPr>
        </p:nvSpPr>
        <p:spPr>
          <a:xfrm>
            <a:off x="6477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22E7043-8447-4C58-B665-ECFE281CCC99}" type="datetime1">
              <a:rPr kumimoji="0" lang="en-US" sz="1200" b="0" i="0" u="none" strike="noStrike" kern="1200" cap="none" spc="0" normalizeH="0" baseline="0" noProof="0" smtClean="0">
                <a:ln>
                  <a:noFill/>
                </a:ln>
                <a:solidFill>
                  <a:prstClr val="black">
                    <a:tint val="75000"/>
                  </a:prstClr>
                </a:solidFill>
                <a:effectLst/>
                <a:uLnTx/>
                <a:uFillTx/>
                <a:latin typeface="Calibr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Light"/>
              <a:ea typeface="+mn-ea"/>
              <a:cs typeface="+mn-cs"/>
            </a:endParaRPr>
          </a:p>
        </p:txBody>
      </p:sp>
      <p:sp>
        <p:nvSpPr>
          <p:cNvPr id="5" name="Footer Placeholder 4">
            <a:extLst>
              <a:ext uri="{FF2B5EF4-FFF2-40B4-BE49-F238E27FC236}">
                <a16:creationId xmlns:a16="http://schemas.microsoft.com/office/drawing/2014/main" id="{A3189A66-A0BD-4AC9-9DAD-AC30ADE20AB7}"/>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Light"/>
              <a:ea typeface="+mn-ea"/>
              <a:cs typeface="+mn-cs"/>
            </a:endParaRPr>
          </a:p>
        </p:txBody>
      </p:sp>
      <p:sp>
        <p:nvSpPr>
          <p:cNvPr id="6" name="Slide Number Placeholder 5">
            <a:extLst>
              <a:ext uri="{FF2B5EF4-FFF2-40B4-BE49-F238E27FC236}">
                <a16:creationId xmlns:a16="http://schemas.microsoft.com/office/drawing/2014/main" id="{7D7CD484-13C3-4A6B-AF13-8518C9DAFEF7}"/>
              </a:ext>
            </a:extLst>
          </p:cNvPr>
          <p:cNvSpPr>
            <a:spLocks noGrp="1"/>
          </p:cNvSpPr>
          <p:nvPr>
            <p:ph type="sldNum" sz="quarter" idx="12"/>
          </p:nvPr>
        </p:nvSpPr>
        <p:spPr>
          <a:xfrm>
            <a:off x="11181030" y="6356350"/>
            <a:ext cx="363270" cy="365125"/>
          </a:xfrm>
          <a:prstGeom prst="rect">
            <a:avLst/>
          </a:prstGeom>
        </p:spPr>
        <p:txBody>
          <a:bodyPr/>
          <a:lstStyle>
            <a:lvl1pPr algn="ctr">
              <a:defRPr sz="1100">
                <a:solidFill>
                  <a:srgbClr val="FD741E"/>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2C364DE0-1134-4E99-A95A-213FE4030743}" type="slidenum">
              <a:rPr kumimoji="0" lang="en-US" sz="1100" b="0" i="0" u="none" strike="noStrike" kern="1200" cap="none" spc="0" normalizeH="0" baseline="0" noProof="0" smtClean="0">
                <a:ln>
                  <a:noFill/>
                </a:ln>
                <a:solidFill>
                  <a:srgbClr val="FD741E"/>
                </a:solidFill>
                <a:effectLst/>
                <a:uLnTx/>
                <a:uFillTx/>
                <a:latin typeface="Calibr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srgbClr val="FD741E"/>
              </a:solidFill>
              <a:effectLst/>
              <a:uLnTx/>
              <a:uFillTx/>
              <a:latin typeface="Calibri Light"/>
              <a:ea typeface="+mn-ea"/>
              <a:cs typeface="+mn-cs"/>
            </a:endParaRPr>
          </a:p>
        </p:txBody>
      </p:sp>
      <p:grpSp>
        <p:nvGrpSpPr>
          <p:cNvPr id="13" name="Group 12">
            <a:extLst>
              <a:ext uri="{FF2B5EF4-FFF2-40B4-BE49-F238E27FC236}">
                <a16:creationId xmlns:a16="http://schemas.microsoft.com/office/drawing/2014/main" id="{634278FF-063F-43ED-857F-DB09E0385051}"/>
              </a:ext>
            </a:extLst>
          </p:cNvPr>
          <p:cNvGrpSpPr/>
          <p:nvPr userDrawn="1"/>
        </p:nvGrpSpPr>
        <p:grpSpPr>
          <a:xfrm>
            <a:off x="11544300" y="6356350"/>
            <a:ext cx="306715" cy="364649"/>
            <a:chOff x="2476500" y="711200"/>
            <a:chExt cx="2286000" cy="2717800"/>
          </a:xfrm>
        </p:grpSpPr>
        <p:sp>
          <p:nvSpPr>
            <p:cNvPr id="14" name="Freeform: Shape 13">
              <a:extLst>
                <a:ext uri="{FF2B5EF4-FFF2-40B4-BE49-F238E27FC236}">
                  <a16:creationId xmlns:a16="http://schemas.microsoft.com/office/drawing/2014/main" id="{B6C55EE4-3EEE-457D-9E96-57931D57840D}"/>
                </a:ext>
              </a:extLst>
            </p:cNvPr>
            <p:cNvSpPr/>
            <p:nvPr/>
          </p:nvSpPr>
          <p:spPr>
            <a:xfrm>
              <a:off x="3403600" y="711200"/>
              <a:ext cx="1358900" cy="2717800"/>
            </a:xfrm>
            <a:custGeom>
              <a:avLst/>
              <a:gdLst>
                <a:gd name="connsiteX0" fmla="*/ 0 w 1358900"/>
                <a:gd name="connsiteY0" fmla="*/ 0 h 2717800"/>
                <a:gd name="connsiteX1" fmla="*/ 1358900 w 1358900"/>
                <a:gd name="connsiteY1" fmla="*/ 1358900 h 2717800"/>
                <a:gd name="connsiteX2" fmla="*/ 0 w 1358900"/>
                <a:gd name="connsiteY2" fmla="*/ 2717800 h 2717800"/>
              </a:gdLst>
              <a:ahLst/>
              <a:cxnLst>
                <a:cxn ang="0">
                  <a:pos x="connsiteX0" y="connsiteY0"/>
                </a:cxn>
                <a:cxn ang="0">
                  <a:pos x="connsiteX1" y="connsiteY1"/>
                </a:cxn>
                <a:cxn ang="0">
                  <a:pos x="connsiteX2" y="connsiteY2"/>
                </a:cxn>
              </a:cxnLst>
              <a:rect l="l" t="t" r="r" b="b"/>
              <a:pathLst>
                <a:path w="1358900" h="2717800">
                  <a:moveTo>
                    <a:pt x="0" y="0"/>
                  </a:moveTo>
                  <a:cubicBezTo>
                    <a:pt x="750500" y="0"/>
                    <a:pt x="1358900" y="608400"/>
                    <a:pt x="1358900" y="1358900"/>
                  </a:cubicBezTo>
                  <a:cubicBezTo>
                    <a:pt x="1358900" y="2109400"/>
                    <a:pt x="750500" y="2717800"/>
                    <a:pt x="0" y="2717800"/>
                  </a:cubicBezTo>
                  <a:close/>
                </a:path>
              </a:pathLst>
            </a:custGeom>
            <a:gradFill>
              <a:gsLst>
                <a:gs pos="0">
                  <a:srgbClr val="FD741E"/>
                </a:gs>
                <a:gs pos="100000">
                  <a:srgbClr val="CE430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 name="Freeform: Shape 14">
              <a:extLst>
                <a:ext uri="{FF2B5EF4-FFF2-40B4-BE49-F238E27FC236}">
                  <a16:creationId xmlns:a16="http://schemas.microsoft.com/office/drawing/2014/main" id="{A9D4098E-2C45-4666-8052-0576EF3B5286}"/>
                </a:ext>
              </a:extLst>
            </p:cNvPr>
            <p:cNvSpPr/>
            <p:nvPr/>
          </p:nvSpPr>
          <p:spPr>
            <a:xfrm>
              <a:off x="2476500" y="1143000"/>
              <a:ext cx="927100" cy="1854200"/>
            </a:xfrm>
            <a:custGeom>
              <a:avLst/>
              <a:gdLst>
                <a:gd name="connsiteX0" fmla="*/ 0 w 1358900"/>
                <a:gd name="connsiteY0" fmla="*/ 0 h 2717800"/>
                <a:gd name="connsiteX1" fmla="*/ 1358900 w 1358900"/>
                <a:gd name="connsiteY1" fmla="*/ 1358900 h 2717800"/>
                <a:gd name="connsiteX2" fmla="*/ 0 w 1358900"/>
                <a:gd name="connsiteY2" fmla="*/ 2717800 h 2717800"/>
              </a:gdLst>
              <a:ahLst/>
              <a:cxnLst>
                <a:cxn ang="0">
                  <a:pos x="connsiteX0" y="connsiteY0"/>
                </a:cxn>
                <a:cxn ang="0">
                  <a:pos x="connsiteX1" y="connsiteY1"/>
                </a:cxn>
                <a:cxn ang="0">
                  <a:pos x="connsiteX2" y="connsiteY2"/>
                </a:cxn>
              </a:cxnLst>
              <a:rect l="l" t="t" r="r" b="b"/>
              <a:pathLst>
                <a:path w="1358900" h="2717800">
                  <a:moveTo>
                    <a:pt x="0" y="0"/>
                  </a:moveTo>
                  <a:cubicBezTo>
                    <a:pt x="750500" y="0"/>
                    <a:pt x="1358900" y="608400"/>
                    <a:pt x="1358900" y="1358900"/>
                  </a:cubicBezTo>
                  <a:cubicBezTo>
                    <a:pt x="1358900" y="2109400"/>
                    <a:pt x="750500" y="2717800"/>
                    <a:pt x="0" y="2717800"/>
                  </a:cubicBezTo>
                  <a:close/>
                </a:path>
              </a:pathLst>
            </a:custGeom>
            <a:gradFill>
              <a:gsLst>
                <a:gs pos="0">
                  <a:srgbClr val="8FCFBD"/>
                </a:gs>
                <a:gs pos="100000">
                  <a:srgbClr val="4AAC9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6" name="Title 1">
            <a:extLst>
              <a:ext uri="{FF2B5EF4-FFF2-40B4-BE49-F238E27FC236}">
                <a16:creationId xmlns:a16="http://schemas.microsoft.com/office/drawing/2014/main" id="{60727B42-3941-4B7C-BB37-DE0A64E8E7B3}"/>
              </a:ext>
            </a:extLst>
          </p:cNvPr>
          <p:cNvSpPr>
            <a:spLocks noGrp="1"/>
          </p:cNvSpPr>
          <p:nvPr>
            <p:ph type="title"/>
          </p:nvPr>
        </p:nvSpPr>
        <p:spPr>
          <a:xfrm>
            <a:off x="647700" y="330199"/>
            <a:ext cx="10896600" cy="701676"/>
          </a:xfrm>
          <a:prstGeom prst="rect">
            <a:avLst/>
          </a:prstGeom>
        </p:spPr>
        <p:txBody>
          <a:bodyPr>
            <a:normAutofit/>
          </a:bodyPr>
          <a:lstStyle>
            <a:lvl1pPr algn="ctr">
              <a:defRPr sz="3600" b="1">
                <a:latin typeface="Century Gothic" panose="020B0502020202020204" pitchFamily="34" charset="0"/>
              </a:defRPr>
            </a:lvl1pPr>
          </a:lstStyle>
          <a:p>
            <a:r>
              <a:rPr lang="en-US" dirty="0"/>
              <a:t>Click to edit Master title style</a:t>
            </a:r>
          </a:p>
        </p:txBody>
      </p:sp>
      <p:sp>
        <p:nvSpPr>
          <p:cNvPr id="17" name="Content Placeholder 2">
            <a:extLst>
              <a:ext uri="{FF2B5EF4-FFF2-40B4-BE49-F238E27FC236}">
                <a16:creationId xmlns:a16="http://schemas.microsoft.com/office/drawing/2014/main" id="{5109E3E2-9B19-464C-A77B-0585C3B800E6}"/>
              </a:ext>
            </a:extLst>
          </p:cNvPr>
          <p:cNvSpPr>
            <a:spLocks noGrp="1"/>
          </p:cNvSpPr>
          <p:nvPr>
            <p:ph idx="1"/>
          </p:nvPr>
        </p:nvSpPr>
        <p:spPr>
          <a:xfrm>
            <a:off x="647700" y="1447800"/>
            <a:ext cx="10896600" cy="47291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1122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2F53874-A6F0-40BA-B7B7-86CE6F0FD7BA}"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3586118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F53874-A6F0-40BA-B7B7-86CE6F0FD7BA}"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19050160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F53874-A6F0-40BA-B7B7-86CE6F0FD7BA}"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29964987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F53874-A6F0-40BA-B7B7-86CE6F0FD7BA}"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3687728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F53874-A6F0-40BA-B7B7-86CE6F0FD7BA}" type="datetimeFigureOut">
              <a:rPr lang="en-US" smtClean="0"/>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3485644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F53874-A6F0-40BA-B7B7-86CE6F0FD7BA}" type="datetimeFigureOut">
              <a:rPr lang="en-US" smtClean="0"/>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2924678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F53874-A6F0-40BA-B7B7-86CE6F0FD7BA}" type="datetimeFigureOut">
              <a:rPr lang="en-US" smtClean="0"/>
              <a:t>6/25/2025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6067042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F53874-A6F0-40BA-B7B7-86CE6F0FD7BA}"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1453180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F53874-A6F0-40BA-B7B7-86CE6F0FD7BA}"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1976341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679448" y="1069847"/>
            <a:ext cx="8833103" cy="4830608"/>
          </a:xfrm>
          <a:prstGeom prst="rect">
            <a:avLst/>
          </a:prstGeom>
        </p:spPr>
      </p:pic>
      <p:pic>
        <p:nvPicPr>
          <p:cNvPr id="17" name="bg object 17"/>
          <p:cNvPicPr/>
          <p:nvPr/>
        </p:nvPicPr>
        <p:blipFill>
          <a:blip r:embed="rId3" cstate="print"/>
          <a:stretch>
            <a:fillRect/>
          </a:stretch>
        </p:blipFill>
        <p:spPr>
          <a:xfrm>
            <a:off x="1530096" y="934212"/>
            <a:ext cx="9131807" cy="5126735"/>
          </a:xfrm>
          <a:prstGeom prst="rect">
            <a:avLst/>
          </a:prstGeom>
        </p:spPr>
      </p:pic>
      <p:sp>
        <p:nvSpPr>
          <p:cNvPr id="2" name="Holder 2"/>
          <p:cNvSpPr>
            <a:spLocks noGrp="1"/>
          </p:cNvSpPr>
          <p:nvPr>
            <p:ph type="title"/>
          </p:nvPr>
        </p:nvSpPr>
        <p:spPr/>
        <p:txBody>
          <a:bodyPr lIns="0" tIns="0" rIns="0" bIns="0"/>
          <a:lstStyle>
            <a:lvl1pPr>
              <a:defRPr sz="4000" b="1" i="0">
                <a:solidFill>
                  <a:schemeClr val="bg1"/>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F53874-A6F0-40BA-B7B7-86CE6F0FD7BA}"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3899938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F53874-A6F0-40BA-B7B7-86CE6F0FD7BA}"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68095-F622-4E5C-9E27-C74FB5F994F7}" type="slidenum">
              <a:rPr lang="en-US" smtClean="0"/>
              <a:t>‹#›</a:t>
            </a:fld>
            <a:endParaRPr lang="en-US"/>
          </a:p>
        </p:txBody>
      </p:sp>
    </p:spTree>
    <p:extLst>
      <p:ext uri="{BB962C8B-B14F-4D97-AF65-F5344CB8AC3E}">
        <p14:creationId xmlns:p14="http://schemas.microsoft.com/office/powerpoint/2010/main" val="86366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BABC-3F97-82B0-4990-8F8FCCB4C0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059670-A1B7-63BF-9A43-A437AA8874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9DC35A-15BD-FF1E-9AB5-4355F07951F2}"/>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5" name="Footer Placeholder 4">
            <a:extLst>
              <a:ext uri="{FF2B5EF4-FFF2-40B4-BE49-F238E27FC236}">
                <a16:creationId xmlns:a16="http://schemas.microsoft.com/office/drawing/2014/main" id="{D0CC081E-89C3-5EFC-7572-10D3C43861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332AE2-8D2D-514A-EA8F-25BFF626774F}"/>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1959459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3FED-4A31-FD22-6957-33378D11EE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98CD09-9A79-BA85-EF9D-F5001916D5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644261-0C13-245F-53B5-26A779C56E69}"/>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5" name="Footer Placeholder 4">
            <a:extLst>
              <a:ext uri="{FF2B5EF4-FFF2-40B4-BE49-F238E27FC236}">
                <a16:creationId xmlns:a16="http://schemas.microsoft.com/office/drawing/2014/main" id="{C2524648-5577-B22B-EA47-7907E4D7BE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E3F2BA-8CAE-F72A-D1DB-5F530E9AF58B}"/>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763005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09F50-AD8F-57DA-E7C8-38A15DBE8A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FF4016-937F-5F8D-EB90-7E4B3C4BB6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B098C5-E31B-40A7-F058-3F352693EFB1}"/>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5" name="Footer Placeholder 4">
            <a:extLst>
              <a:ext uri="{FF2B5EF4-FFF2-40B4-BE49-F238E27FC236}">
                <a16:creationId xmlns:a16="http://schemas.microsoft.com/office/drawing/2014/main" id="{76B0B4FC-427E-AEB5-AFBA-851FF4FED4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CE6DC5-B16B-E987-41C9-31419AA367B9}"/>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2894128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1A3A-3732-AA47-3771-D00C734561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73D24A-A2C7-FC11-A36C-501210E4D0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3C98E5-BBB1-18D3-CC91-895CF48D7F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E55DE4C-37DD-5E60-A891-0B0C06AE56F7}"/>
              </a:ext>
            </a:extLst>
          </p:cNvPr>
          <p:cNvSpPr>
            <a:spLocks noGrp="1"/>
          </p:cNvSpPr>
          <p:nvPr>
            <p:ph type="dt" sz="half" idx="10"/>
          </p:nvPr>
        </p:nvSpPr>
        <p:spPr/>
        <p:txBody>
          <a:bodyPr/>
          <a:lstStyle/>
          <a:p>
            <a:fld id="{33FA59D6-BA87-4CCA-8639-664E84E66954}" type="datetimeFigureOut">
              <a:rPr lang="en-IN" smtClean="0"/>
              <a:t>25-06-2025</a:t>
            </a:fld>
            <a:endParaRPr lang="en-IN"/>
          </a:p>
        </p:txBody>
      </p:sp>
      <p:sp>
        <p:nvSpPr>
          <p:cNvPr id="6" name="Footer Placeholder 5">
            <a:extLst>
              <a:ext uri="{FF2B5EF4-FFF2-40B4-BE49-F238E27FC236}">
                <a16:creationId xmlns:a16="http://schemas.microsoft.com/office/drawing/2014/main" id="{05A5B3B9-53F8-FEB8-7181-30FA360119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07D85B-1E6A-1A9C-E025-2635BDB0C1D7}"/>
              </a:ext>
            </a:extLst>
          </p:cNvPr>
          <p:cNvSpPr>
            <a:spLocks noGrp="1"/>
          </p:cNvSpPr>
          <p:nvPr>
            <p:ph type="sldNum" sz="quarter" idx="12"/>
          </p:nvPr>
        </p:nvSpPr>
        <p:spPr/>
        <p:txBody>
          <a:bodyPr/>
          <a:lstStyle/>
          <a:p>
            <a:fld id="{EAEB4E6B-B570-4B3B-8169-CDA626233C73}" type="slidenum">
              <a:rPr lang="en-IN" smtClean="0"/>
              <a:t>‹#›</a:t>
            </a:fld>
            <a:endParaRPr lang="en-IN"/>
          </a:p>
        </p:txBody>
      </p:sp>
    </p:spTree>
    <p:extLst>
      <p:ext uri="{BB962C8B-B14F-4D97-AF65-F5344CB8AC3E}">
        <p14:creationId xmlns:p14="http://schemas.microsoft.com/office/powerpoint/2010/main" val="21850742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50121" y="3084135"/>
            <a:ext cx="6691756" cy="635000"/>
          </a:xfrm>
          <a:prstGeom prst="rect">
            <a:avLst/>
          </a:prstGeom>
        </p:spPr>
        <p:txBody>
          <a:bodyPr wrap="square" lIns="0" tIns="0" rIns="0" bIns="0">
            <a:spAutoFit/>
          </a:bodyPr>
          <a:lstStyle>
            <a:lvl1pPr>
              <a:defRPr sz="4000" b="1" i="0">
                <a:solidFill>
                  <a:schemeClr val="bg1"/>
                </a:solidFill>
                <a:latin typeface="Segoe UI"/>
                <a:cs typeface="Segoe UI"/>
              </a:defRPr>
            </a:lvl1pPr>
          </a:lstStyle>
          <a:p>
            <a:endParaRPr/>
          </a:p>
        </p:txBody>
      </p:sp>
      <p:sp>
        <p:nvSpPr>
          <p:cNvPr id="3" name="Holder 3"/>
          <p:cNvSpPr>
            <a:spLocks noGrp="1"/>
          </p:cNvSpPr>
          <p:nvPr>
            <p:ph type="body" idx="1"/>
          </p:nvPr>
        </p:nvSpPr>
        <p:spPr>
          <a:xfrm>
            <a:off x="815201" y="1550071"/>
            <a:ext cx="10561596" cy="1945639"/>
          </a:xfrm>
          <a:prstGeom prst="rect">
            <a:avLst/>
          </a:prstGeom>
        </p:spPr>
        <p:txBody>
          <a:bodyPr wrap="square" lIns="0" tIns="0" rIns="0" bIns="0">
            <a:spAutoFit/>
          </a:bodyPr>
          <a:lstStyle>
            <a:lvl1pPr>
              <a:defRPr sz="1800" b="1" i="0">
                <a:solidFill>
                  <a:srgbClr val="585858"/>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6/25/2025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22D4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16A81A-1E06-D6A8-E004-143507575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616EAD-835C-1666-69A7-D809984826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EB3C7A-EB80-9C3F-C441-3B3E9A84D3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A59D6-BA87-4CCA-8639-664E84E66954}" type="datetimeFigureOut">
              <a:rPr lang="en-IN" smtClean="0"/>
              <a:t>25-06-2025</a:t>
            </a:fld>
            <a:endParaRPr lang="en-IN"/>
          </a:p>
        </p:txBody>
      </p:sp>
      <p:sp>
        <p:nvSpPr>
          <p:cNvPr id="5" name="Footer Placeholder 4">
            <a:extLst>
              <a:ext uri="{FF2B5EF4-FFF2-40B4-BE49-F238E27FC236}">
                <a16:creationId xmlns:a16="http://schemas.microsoft.com/office/drawing/2014/main" id="{7F147AAF-89B5-A546-75CC-B6522962BA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B84089-B47F-5FFA-0A19-08100DE0AA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B4E6B-B570-4B3B-8169-CDA626233C73}" type="slidenum">
              <a:rPr lang="en-IN" smtClean="0"/>
              <a:t>‹#›</a:t>
            </a:fld>
            <a:endParaRPr lang="en-IN"/>
          </a:p>
        </p:txBody>
      </p:sp>
    </p:spTree>
    <p:extLst>
      <p:ext uri="{BB962C8B-B14F-4D97-AF65-F5344CB8AC3E}">
        <p14:creationId xmlns:p14="http://schemas.microsoft.com/office/powerpoint/2010/main" val="50488676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pPr marL="0" marR="0" lvl="0" indent="0" algn="l" defTabSz="60963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609630" rtl="0" eaLnBrk="1" fontAlgn="auto" latinLnBrk="0" hangingPunct="1">
                <a:lnSpc>
                  <a:spcPct val="100000"/>
                </a:lnSpc>
                <a:spcBef>
                  <a:spcPts val="0"/>
                </a:spcBef>
                <a:spcAft>
                  <a:spcPts val="0"/>
                </a:spcAft>
                <a:buClrTx/>
                <a:buSzTx/>
                <a:buFontTx/>
                <a:buNone/>
                <a:tabLst/>
                <a:defRPr/>
              </a:pPr>
              <a:t>6/25/2025</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pPr marL="0" marR="0" lvl="0" indent="0" algn="r" defTabSz="60963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60963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AutoShape 6"/>
          <p:cNvSpPr/>
          <p:nvPr userDrawn="1"/>
        </p:nvSpPr>
        <p:spPr>
          <a:xfrm rot="-5400000">
            <a:off x="11685672" y="476314"/>
            <a:ext cx="358606" cy="0"/>
          </a:xfrm>
          <a:prstGeom prst="line">
            <a:avLst/>
          </a:prstGeom>
          <a:ln w="28575" cap="flat">
            <a:solidFill>
              <a:srgbClr val="BC2227"/>
            </a:solidFill>
            <a:prstDash val="solid"/>
            <a:headEnd type="none" w="sm" len="sm"/>
            <a:tailEnd type="none" w="sm" len="sm"/>
          </a:ln>
        </p:spPr>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79223" y="296330"/>
            <a:ext cx="1355577" cy="334568"/>
          </a:xfrm>
          <a:prstGeom prst="rect">
            <a:avLst/>
          </a:prstGeom>
        </p:spPr>
      </p:pic>
    </p:spTree>
    <p:extLst>
      <p:ext uri="{BB962C8B-B14F-4D97-AF65-F5344CB8AC3E}">
        <p14:creationId xmlns:p14="http://schemas.microsoft.com/office/powerpoint/2010/main" val="3266647026"/>
      </p:ext>
    </p:extLst>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F269D80-5DC0-43F5-B239-8C59F74DF40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9AD7D37-6924-4B9D-BA56-EC2D434676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03280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53874-A6F0-40BA-B7B7-86CE6F0FD7BA}" type="datetimeFigureOut">
              <a:rPr lang="en-US" smtClean="0"/>
              <a:t>6/25/2025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668095-F622-4E5C-9E27-C74FB5F994F7}" type="slidenum">
              <a:rPr lang="en-US" smtClean="0"/>
              <a:t>‹#›</a:t>
            </a:fld>
            <a:endParaRPr lang="en-US"/>
          </a:p>
        </p:txBody>
      </p:sp>
    </p:spTree>
    <p:extLst>
      <p:ext uri="{BB962C8B-B14F-4D97-AF65-F5344CB8AC3E}">
        <p14:creationId xmlns:p14="http://schemas.microsoft.com/office/powerpoint/2010/main" val="2649922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png"/><Relationship Id="rId1" Type="http://schemas.openxmlformats.org/officeDocument/2006/relationships/slideLayout" Target="../slideLayouts/slideLayout32.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0.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0.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01.jp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4.png"/><Relationship Id="rId1" Type="http://schemas.openxmlformats.org/officeDocument/2006/relationships/slideLayout" Target="../slideLayouts/slideLayout17.xml"/><Relationship Id="rId4" Type="http://schemas.openxmlformats.org/officeDocument/2006/relationships/image" Target="../media/image103.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5.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5.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5.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52.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jp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5.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5.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image" Target="../media/image108.png"/><Relationship Id="rId16" Type="http://schemas.openxmlformats.org/officeDocument/2006/relationships/image" Target="../media/image122.png"/><Relationship Id="rId20"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5.png"/><Relationship Id="rId4" Type="http://schemas.openxmlformats.org/officeDocument/2006/relationships/image" Target="../media/image110.jpg"/><Relationship Id="rId9" Type="http://schemas.openxmlformats.org/officeDocument/2006/relationships/image" Target="../media/image115.png"/><Relationship Id="rId14" Type="http://schemas.openxmlformats.org/officeDocument/2006/relationships/image" Target="../media/image120.jpg"/></Relationships>
</file>

<file path=ppt/slides/_rels/slide4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jpg"/><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0.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2.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2.png"/><Relationship Id="rId2" Type="http://schemas.openxmlformats.org/officeDocument/2006/relationships/image" Target="../media/image58.jp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31.xml"/><Relationship Id="rId5" Type="http://schemas.openxmlformats.org/officeDocument/2006/relationships/image" Target="../media/image7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2.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899160"/>
            <a:ext cx="12192000" cy="5958840"/>
            <a:chOff x="0" y="899160"/>
            <a:chExt cx="12192000" cy="5958840"/>
          </a:xfrm>
        </p:grpSpPr>
        <p:pic>
          <p:nvPicPr>
            <p:cNvPr id="3" name="object 3"/>
            <p:cNvPicPr/>
            <p:nvPr/>
          </p:nvPicPr>
          <p:blipFill>
            <a:blip r:embed="rId2" cstate="print"/>
            <a:stretch>
              <a:fillRect/>
            </a:stretch>
          </p:blipFill>
          <p:spPr>
            <a:xfrm>
              <a:off x="0" y="922020"/>
              <a:ext cx="12191999" cy="5935980"/>
            </a:xfrm>
            <a:prstGeom prst="rect">
              <a:avLst/>
            </a:prstGeom>
          </p:spPr>
        </p:pic>
        <p:pic>
          <p:nvPicPr>
            <p:cNvPr id="4" name="object 4"/>
            <p:cNvPicPr/>
            <p:nvPr/>
          </p:nvPicPr>
          <p:blipFill>
            <a:blip r:embed="rId3" cstate="print"/>
            <a:stretch>
              <a:fillRect/>
            </a:stretch>
          </p:blipFill>
          <p:spPr>
            <a:xfrm>
              <a:off x="0" y="899160"/>
              <a:ext cx="12192000" cy="5958840"/>
            </a:xfrm>
            <a:prstGeom prst="rect">
              <a:avLst/>
            </a:prstGeom>
          </p:spPr>
        </p:pic>
        <p:sp>
          <p:nvSpPr>
            <p:cNvPr id="5" name="object 5"/>
            <p:cNvSpPr/>
            <p:nvPr/>
          </p:nvSpPr>
          <p:spPr>
            <a:xfrm>
              <a:off x="11617452" y="5669280"/>
              <a:ext cx="463550" cy="925194"/>
            </a:xfrm>
            <a:custGeom>
              <a:avLst/>
              <a:gdLst/>
              <a:ahLst/>
              <a:cxnLst/>
              <a:rect l="l" t="t" r="r" b="b"/>
              <a:pathLst>
                <a:path w="463550" h="925195">
                  <a:moveTo>
                    <a:pt x="38100" y="905256"/>
                  </a:moveTo>
                  <a:lnTo>
                    <a:pt x="36601" y="897547"/>
                  </a:lnTo>
                  <a:lnTo>
                    <a:pt x="32512" y="891247"/>
                  </a:lnTo>
                  <a:lnTo>
                    <a:pt x="26454" y="887006"/>
                  </a:lnTo>
                  <a:lnTo>
                    <a:pt x="19050" y="885444"/>
                  </a:lnTo>
                  <a:lnTo>
                    <a:pt x="11633" y="887006"/>
                  </a:lnTo>
                  <a:lnTo>
                    <a:pt x="5575" y="891247"/>
                  </a:lnTo>
                  <a:lnTo>
                    <a:pt x="1485" y="897547"/>
                  </a:lnTo>
                  <a:lnTo>
                    <a:pt x="0" y="905256"/>
                  </a:lnTo>
                  <a:lnTo>
                    <a:pt x="1485" y="912977"/>
                  </a:lnTo>
                  <a:lnTo>
                    <a:pt x="5575" y="919276"/>
                  </a:lnTo>
                  <a:lnTo>
                    <a:pt x="11633" y="923518"/>
                  </a:lnTo>
                  <a:lnTo>
                    <a:pt x="19050" y="925068"/>
                  </a:lnTo>
                  <a:lnTo>
                    <a:pt x="26454" y="923518"/>
                  </a:lnTo>
                  <a:lnTo>
                    <a:pt x="32512" y="919276"/>
                  </a:lnTo>
                  <a:lnTo>
                    <a:pt x="36601" y="912977"/>
                  </a:lnTo>
                  <a:lnTo>
                    <a:pt x="38100" y="905256"/>
                  </a:lnTo>
                  <a:close/>
                </a:path>
                <a:path w="463550" h="925195">
                  <a:moveTo>
                    <a:pt x="38100" y="794766"/>
                  </a:moveTo>
                  <a:lnTo>
                    <a:pt x="36601" y="787361"/>
                  </a:lnTo>
                  <a:lnTo>
                    <a:pt x="32512" y="781304"/>
                  </a:lnTo>
                  <a:lnTo>
                    <a:pt x="26454" y="777214"/>
                  </a:lnTo>
                  <a:lnTo>
                    <a:pt x="19050" y="775716"/>
                  </a:lnTo>
                  <a:lnTo>
                    <a:pt x="11633" y="777214"/>
                  </a:lnTo>
                  <a:lnTo>
                    <a:pt x="5575" y="781304"/>
                  </a:lnTo>
                  <a:lnTo>
                    <a:pt x="1485" y="787361"/>
                  </a:lnTo>
                  <a:lnTo>
                    <a:pt x="0" y="794766"/>
                  </a:lnTo>
                  <a:lnTo>
                    <a:pt x="1485" y="802182"/>
                  </a:lnTo>
                  <a:lnTo>
                    <a:pt x="5575" y="808240"/>
                  </a:lnTo>
                  <a:lnTo>
                    <a:pt x="11633" y="812330"/>
                  </a:lnTo>
                  <a:lnTo>
                    <a:pt x="19050" y="813816"/>
                  </a:lnTo>
                  <a:lnTo>
                    <a:pt x="26454" y="812330"/>
                  </a:lnTo>
                  <a:lnTo>
                    <a:pt x="32512" y="808240"/>
                  </a:lnTo>
                  <a:lnTo>
                    <a:pt x="36601" y="802182"/>
                  </a:lnTo>
                  <a:lnTo>
                    <a:pt x="38100" y="794766"/>
                  </a:lnTo>
                  <a:close/>
                </a:path>
                <a:path w="463550" h="925195">
                  <a:moveTo>
                    <a:pt x="38100" y="683514"/>
                  </a:moveTo>
                  <a:lnTo>
                    <a:pt x="36601" y="676109"/>
                  </a:lnTo>
                  <a:lnTo>
                    <a:pt x="32512" y="670052"/>
                  </a:lnTo>
                  <a:lnTo>
                    <a:pt x="26454" y="665962"/>
                  </a:lnTo>
                  <a:lnTo>
                    <a:pt x="19050" y="664464"/>
                  </a:lnTo>
                  <a:lnTo>
                    <a:pt x="11633" y="665962"/>
                  </a:lnTo>
                  <a:lnTo>
                    <a:pt x="5575" y="670052"/>
                  </a:lnTo>
                  <a:lnTo>
                    <a:pt x="1485" y="676109"/>
                  </a:lnTo>
                  <a:lnTo>
                    <a:pt x="0" y="683514"/>
                  </a:lnTo>
                  <a:lnTo>
                    <a:pt x="1485" y="690930"/>
                  </a:lnTo>
                  <a:lnTo>
                    <a:pt x="5575" y="696988"/>
                  </a:lnTo>
                  <a:lnTo>
                    <a:pt x="11633" y="701078"/>
                  </a:lnTo>
                  <a:lnTo>
                    <a:pt x="19050" y="702564"/>
                  </a:lnTo>
                  <a:lnTo>
                    <a:pt x="26454" y="701078"/>
                  </a:lnTo>
                  <a:lnTo>
                    <a:pt x="32512" y="696988"/>
                  </a:lnTo>
                  <a:lnTo>
                    <a:pt x="36601" y="690930"/>
                  </a:lnTo>
                  <a:lnTo>
                    <a:pt x="38100" y="683514"/>
                  </a:lnTo>
                  <a:close/>
                </a:path>
                <a:path w="463550" h="925195">
                  <a:moveTo>
                    <a:pt x="38100" y="573024"/>
                  </a:moveTo>
                  <a:lnTo>
                    <a:pt x="36601" y="565315"/>
                  </a:lnTo>
                  <a:lnTo>
                    <a:pt x="32512" y="559015"/>
                  </a:lnTo>
                  <a:lnTo>
                    <a:pt x="26454" y="554774"/>
                  </a:lnTo>
                  <a:lnTo>
                    <a:pt x="19050" y="553212"/>
                  </a:lnTo>
                  <a:lnTo>
                    <a:pt x="11633" y="554774"/>
                  </a:lnTo>
                  <a:lnTo>
                    <a:pt x="5575" y="559015"/>
                  </a:lnTo>
                  <a:lnTo>
                    <a:pt x="1485" y="565315"/>
                  </a:lnTo>
                  <a:lnTo>
                    <a:pt x="0" y="573024"/>
                  </a:lnTo>
                  <a:lnTo>
                    <a:pt x="1485" y="580745"/>
                  </a:lnTo>
                  <a:lnTo>
                    <a:pt x="5575" y="587044"/>
                  </a:lnTo>
                  <a:lnTo>
                    <a:pt x="11633" y="591286"/>
                  </a:lnTo>
                  <a:lnTo>
                    <a:pt x="19050" y="592836"/>
                  </a:lnTo>
                  <a:lnTo>
                    <a:pt x="26454" y="591286"/>
                  </a:lnTo>
                  <a:lnTo>
                    <a:pt x="32512" y="587044"/>
                  </a:lnTo>
                  <a:lnTo>
                    <a:pt x="36601" y="580745"/>
                  </a:lnTo>
                  <a:lnTo>
                    <a:pt x="38100" y="573024"/>
                  </a:lnTo>
                  <a:close/>
                </a:path>
                <a:path w="463550" h="925195">
                  <a:moveTo>
                    <a:pt x="38100" y="462534"/>
                  </a:moveTo>
                  <a:lnTo>
                    <a:pt x="36601" y="455129"/>
                  </a:lnTo>
                  <a:lnTo>
                    <a:pt x="32512" y="449072"/>
                  </a:lnTo>
                  <a:lnTo>
                    <a:pt x="26454" y="444982"/>
                  </a:lnTo>
                  <a:lnTo>
                    <a:pt x="19050" y="443484"/>
                  </a:lnTo>
                  <a:lnTo>
                    <a:pt x="11633" y="444982"/>
                  </a:lnTo>
                  <a:lnTo>
                    <a:pt x="5575" y="449072"/>
                  </a:lnTo>
                  <a:lnTo>
                    <a:pt x="1485" y="455129"/>
                  </a:lnTo>
                  <a:lnTo>
                    <a:pt x="0" y="462534"/>
                  </a:lnTo>
                  <a:lnTo>
                    <a:pt x="1485" y="469950"/>
                  </a:lnTo>
                  <a:lnTo>
                    <a:pt x="5575" y="476008"/>
                  </a:lnTo>
                  <a:lnTo>
                    <a:pt x="11633" y="480098"/>
                  </a:lnTo>
                  <a:lnTo>
                    <a:pt x="19050" y="481584"/>
                  </a:lnTo>
                  <a:lnTo>
                    <a:pt x="26454" y="480098"/>
                  </a:lnTo>
                  <a:lnTo>
                    <a:pt x="32512" y="476008"/>
                  </a:lnTo>
                  <a:lnTo>
                    <a:pt x="36601" y="469950"/>
                  </a:lnTo>
                  <a:lnTo>
                    <a:pt x="38100" y="462534"/>
                  </a:lnTo>
                  <a:close/>
                </a:path>
                <a:path w="463550" h="925195">
                  <a:moveTo>
                    <a:pt x="38100" y="351282"/>
                  </a:moveTo>
                  <a:lnTo>
                    <a:pt x="36601" y="343877"/>
                  </a:lnTo>
                  <a:lnTo>
                    <a:pt x="32512" y="337820"/>
                  </a:lnTo>
                  <a:lnTo>
                    <a:pt x="26454" y="333730"/>
                  </a:lnTo>
                  <a:lnTo>
                    <a:pt x="19050" y="332232"/>
                  </a:lnTo>
                  <a:lnTo>
                    <a:pt x="11633" y="333730"/>
                  </a:lnTo>
                  <a:lnTo>
                    <a:pt x="5575" y="337820"/>
                  </a:lnTo>
                  <a:lnTo>
                    <a:pt x="1485" y="343877"/>
                  </a:lnTo>
                  <a:lnTo>
                    <a:pt x="0" y="351282"/>
                  </a:lnTo>
                  <a:lnTo>
                    <a:pt x="1485" y="358698"/>
                  </a:lnTo>
                  <a:lnTo>
                    <a:pt x="5575" y="364756"/>
                  </a:lnTo>
                  <a:lnTo>
                    <a:pt x="11633" y="368846"/>
                  </a:lnTo>
                  <a:lnTo>
                    <a:pt x="19050" y="370332"/>
                  </a:lnTo>
                  <a:lnTo>
                    <a:pt x="26454" y="368846"/>
                  </a:lnTo>
                  <a:lnTo>
                    <a:pt x="32512" y="364756"/>
                  </a:lnTo>
                  <a:lnTo>
                    <a:pt x="36601" y="358698"/>
                  </a:lnTo>
                  <a:lnTo>
                    <a:pt x="38100" y="351282"/>
                  </a:lnTo>
                  <a:close/>
                </a:path>
                <a:path w="463550" h="925195">
                  <a:moveTo>
                    <a:pt x="38100" y="240792"/>
                  </a:moveTo>
                  <a:lnTo>
                    <a:pt x="36601" y="233083"/>
                  </a:lnTo>
                  <a:lnTo>
                    <a:pt x="32512" y="226783"/>
                  </a:lnTo>
                  <a:lnTo>
                    <a:pt x="26454" y="222542"/>
                  </a:lnTo>
                  <a:lnTo>
                    <a:pt x="19050" y="220980"/>
                  </a:lnTo>
                  <a:lnTo>
                    <a:pt x="11633" y="222542"/>
                  </a:lnTo>
                  <a:lnTo>
                    <a:pt x="5575" y="226783"/>
                  </a:lnTo>
                  <a:lnTo>
                    <a:pt x="1485" y="233083"/>
                  </a:lnTo>
                  <a:lnTo>
                    <a:pt x="0" y="240792"/>
                  </a:lnTo>
                  <a:lnTo>
                    <a:pt x="1485" y="248513"/>
                  </a:lnTo>
                  <a:lnTo>
                    <a:pt x="5575" y="254812"/>
                  </a:lnTo>
                  <a:lnTo>
                    <a:pt x="11633" y="259054"/>
                  </a:lnTo>
                  <a:lnTo>
                    <a:pt x="19050" y="260604"/>
                  </a:lnTo>
                  <a:lnTo>
                    <a:pt x="26454" y="259054"/>
                  </a:lnTo>
                  <a:lnTo>
                    <a:pt x="32512" y="254812"/>
                  </a:lnTo>
                  <a:lnTo>
                    <a:pt x="36601" y="248513"/>
                  </a:lnTo>
                  <a:lnTo>
                    <a:pt x="38100" y="240792"/>
                  </a:lnTo>
                  <a:close/>
                </a:path>
                <a:path w="463550" h="925195">
                  <a:moveTo>
                    <a:pt x="38100" y="130302"/>
                  </a:moveTo>
                  <a:lnTo>
                    <a:pt x="36601" y="122897"/>
                  </a:lnTo>
                  <a:lnTo>
                    <a:pt x="32512" y="116840"/>
                  </a:lnTo>
                  <a:lnTo>
                    <a:pt x="26454" y="112750"/>
                  </a:lnTo>
                  <a:lnTo>
                    <a:pt x="19050" y="111252"/>
                  </a:lnTo>
                  <a:lnTo>
                    <a:pt x="11633" y="112750"/>
                  </a:lnTo>
                  <a:lnTo>
                    <a:pt x="5575" y="116840"/>
                  </a:lnTo>
                  <a:lnTo>
                    <a:pt x="1485" y="122897"/>
                  </a:lnTo>
                  <a:lnTo>
                    <a:pt x="0" y="130302"/>
                  </a:lnTo>
                  <a:lnTo>
                    <a:pt x="1485" y="137718"/>
                  </a:lnTo>
                  <a:lnTo>
                    <a:pt x="5575" y="143776"/>
                  </a:lnTo>
                  <a:lnTo>
                    <a:pt x="11633" y="147866"/>
                  </a:lnTo>
                  <a:lnTo>
                    <a:pt x="19050" y="149352"/>
                  </a:lnTo>
                  <a:lnTo>
                    <a:pt x="26454" y="147866"/>
                  </a:lnTo>
                  <a:lnTo>
                    <a:pt x="32512" y="143776"/>
                  </a:lnTo>
                  <a:lnTo>
                    <a:pt x="36601" y="137718"/>
                  </a:lnTo>
                  <a:lnTo>
                    <a:pt x="38100" y="130302"/>
                  </a:lnTo>
                  <a:close/>
                </a:path>
                <a:path w="463550" h="925195">
                  <a:moveTo>
                    <a:pt x="38100" y="19050"/>
                  </a:moveTo>
                  <a:lnTo>
                    <a:pt x="36601" y="11645"/>
                  </a:lnTo>
                  <a:lnTo>
                    <a:pt x="32512" y="5588"/>
                  </a:lnTo>
                  <a:lnTo>
                    <a:pt x="26454" y="1498"/>
                  </a:lnTo>
                  <a:lnTo>
                    <a:pt x="19050" y="0"/>
                  </a:lnTo>
                  <a:lnTo>
                    <a:pt x="11633" y="1498"/>
                  </a:lnTo>
                  <a:lnTo>
                    <a:pt x="5575" y="5588"/>
                  </a:lnTo>
                  <a:lnTo>
                    <a:pt x="1485" y="11645"/>
                  </a:lnTo>
                  <a:lnTo>
                    <a:pt x="0" y="19050"/>
                  </a:lnTo>
                  <a:lnTo>
                    <a:pt x="1485" y="26466"/>
                  </a:lnTo>
                  <a:lnTo>
                    <a:pt x="5575" y="32524"/>
                  </a:lnTo>
                  <a:lnTo>
                    <a:pt x="11633" y="36614"/>
                  </a:lnTo>
                  <a:lnTo>
                    <a:pt x="19050" y="38100"/>
                  </a:lnTo>
                  <a:lnTo>
                    <a:pt x="26454" y="36614"/>
                  </a:lnTo>
                  <a:lnTo>
                    <a:pt x="32512" y="32524"/>
                  </a:lnTo>
                  <a:lnTo>
                    <a:pt x="36601" y="26466"/>
                  </a:lnTo>
                  <a:lnTo>
                    <a:pt x="38100" y="19050"/>
                  </a:lnTo>
                  <a:close/>
                </a:path>
                <a:path w="463550" h="925195">
                  <a:moveTo>
                    <a:pt x="144780" y="905256"/>
                  </a:moveTo>
                  <a:lnTo>
                    <a:pt x="143217" y="897547"/>
                  </a:lnTo>
                  <a:lnTo>
                    <a:pt x="138976" y="891247"/>
                  </a:lnTo>
                  <a:lnTo>
                    <a:pt x="132676" y="887006"/>
                  </a:lnTo>
                  <a:lnTo>
                    <a:pt x="124968" y="885444"/>
                  </a:lnTo>
                  <a:lnTo>
                    <a:pt x="117246" y="887006"/>
                  </a:lnTo>
                  <a:lnTo>
                    <a:pt x="110947" y="891247"/>
                  </a:lnTo>
                  <a:lnTo>
                    <a:pt x="106705" y="897547"/>
                  </a:lnTo>
                  <a:lnTo>
                    <a:pt x="105156" y="905256"/>
                  </a:lnTo>
                  <a:lnTo>
                    <a:pt x="106705" y="912977"/>
                  </a:lnTo>
                  <a:lnTo>
                    <a:pt x="110947" y="919276"/>
                  </a:lnTo>
                  <a:lnTo>
                    <a:pt x="117246" y="923518"/>
                  </a:lnTo>
                  <a:lnTo>
                    <a:pt x="124968" y="925068"/>
                  </a:lnTo>
                  <a:lnTo>
                    <a:pt x="132676" y="923518"/>
                  </a:lnTo>
                  <a:lnTo>
                    <a:pt x="138976" y="919276"/>
                  </a:lnTo>
                  <a:lnTo>
                    <a:pt x="143217" y="912977"/>
                  </a:lnTo>
                  <a:lnTo>
                    <a:pt x="144780" y="905256"/>
                  </a:lnTo>
                  <a:close/>
                </a:path>
                <a:path w="463550" h="925195">
                  <a:moveTo>
                    <a:pt x="144780" y="794766"/>
                  </a:moveTo>
                  <a:lnTo>
                    <a:pt x="143217" y="787361"/>
                  </a:lnTo>
                  <a:lnTo>
                    <a:pt x="138976" y="781304"/>
                  </a:lnTo>
                  <a:lnTo>
                    <a:pt x="132676" y="777214"/>
                  </a:lnTo>
                  <a:lnTo>
                    <a:pt x="124968" y="775716"/>
                  </a:lnTo>
                  <a:lnTo>
                    <a:pt x="117246" y="777214"/>
                  </a:lnTo>
                  <a:lnTo>
                    <a:pt x="110947" y="781304"/>
                  </a:lnTo>
                  <a:lnTo>
                    <a:pt x="106705" y="787361"/>
                  </a:lnTo>
                  <a:lnTo>
                    <a:pt x="105156" y="794766"/>
                  </a:lnTo>
                  <a:lnTo>
                    <a:pt x="106705" y="802182"/>
                  </a:lnTo>
                  <a:lnTo>
                    <a:pt x="110947" y="808240"/>
                  </a:lnTo>
                  <a:lnTo>
                    <a:pt x="117246" y="812330"/>
                  </a:lnTo>
                  <a:lnTo>
                    <a:pt x="124968" y="813816"/>
                  </a:lnTo>
                  <a:lnTo>
                    <a:pt x="132676" y="812330"/>
                  </a:lnTo>
                  <a:lnTo>
                    <a:pt x="138976" y="808240"/>
                  </a:lnTo>
                  <a:lnTo>
                    <a:pt x="143217" y="802182"/>
                  </a:lnTo>
                  <a:lnTo>
                    <a:pt x="144780" y="794766"/>
                  </a:lnTo>
                  <a:close/>
                </a:path>
                <a:path w="463550" h="925195">
                  <a:moveTo>
                    <a:pt x="144780" y="683514"/>
                  </a:moveTo>
                  <a:lnTo>
                    <a:pt x="143217" y="676109"/>
                  </a:lnTo>
                  <a:lnTo>
                    <a:pt x="138976" y="670052"/>
                  </a:lnTo>
                  <a:lnTo>
                    <a:pt x="132676" y="665962"/>
                  </a:lnTo>
                  <a:lnTo>
                    <a:pt x="124968" y="664464"/>
                  </a:lnTo>
                  <a:lnTo>
                    <a:pt x="117246" y="665962"/>
                  </a:lnTo>
                  <a:lnTo>
                    <a:pt x="110947" y="670052"/>
                  </a:lnTo>
                  <a:lnTo>
                    <a:pt x="106705" y="676109"/>
                  </a:lnTo>
                  <a:lnTo>
                    <a:pt x="105156" y="683514"/>
                  </a:lnTo>
                  <a:lnTo>
                    <a:pt x="106705" y="690930"/>
                  </a:lnTo>
                  <a:lnTo>
                    <a:pt x="110947" y="696988"/>
                  </a:lnTo>
                  <a:lnTo>
                    <a:pt x="117246" y="701078"/>
                  </a:lnTo>
                  <a:lnTo>
                    <a:pt x="124968" y="702564"/>
                  </a:lnTo>
                  <a:lnTo>
                    <a:pt x="132676" y="701078"/>
                  </a:lnTo>
                  <a:lnTo>
                    <a:pt x="138976" y="696988"/>
                  </a:lnTo>
                  <a:lnTo>
                    <a:pt x="143217" y="690930"/>
                  </a:lnTo>
                  <a:lnTo>
                    <a:pt x="144780" y="683514"/>
                  </a:lnTo>
                  <a:close/>
                </a:path>
                <a:path w="463550" h="925195">
                  <a:moveTo>
                    <a:pt x="144780" y="573024"/>
                  </a:moveTo>
                  <a:lnTo>
                    <a:pt x="143217" y="565315"/>
                  </a:lnTo>
                  <a:lnTo>
                    <a:pt x="138976" y="559015"/>
                  </a:lnTo>
                  <a:lnTo>
                    <a:pt x="132676" y="554774"/>
                  </a:lnTo>
                  <a:lnTo>
                    <a:pt x="124968" y="553212"/>
                  </a:lnTo>
                  <a:lnTo>
                    <a:pt x="117246" y="554774"/>
                  </a:lnTo>
                  <a:lnTo>
                    <a:pt x="110947" y="559015"/>
                  </a:lnTo>
                  <a:lnTo>
                    <a:pt x="106705" y="565315"/>
                  </a:lnTo>
                  <a:lnTo>
                    <a:pt x="105156" y="573024"/>
                  </a:lnTo>
                  <a:lnTo>
                    <a:pt x="106705" y="580745"/>
                  </a:lnTo>
                  <a:lnTo>
                    <a:pt x="110947" y="587044"/>
                  </a:lnTo>
                  <a:lnTo>
                    <a:pt x="117246" y="591286"/>
                  </a:lnTo>
                  <a:lnTo>
                    <a:pt x="124968" y="592836"/>
                  </a:lnTo>
                  <a:lnTo>
                    <a:pt x="132676" y="591286"/>
                  </a:lnTo>
                  <a:lnTo>
                    <a:pt x="138976" y="587044"/>
                  </a:lnTo>
                  <a:lnTo>
                    <a:pt x="143217" y="580745"/>
                  </a:lnTo>
                  <a:lnTo>
                    <a:pt x="144780" y="573024"/>
                  </a:lnTo>
                  <a:close/>
                </a:path>
                <a:path w="463550" h="925195">
                  <a:moveTo>
                    <a:pt x="144780" y="462534"/>
                  </a:moveTo>
                  <a:lnTo>
                    <a:pt x="143217" y="455129"/>
                  </a:lnTo>
                  <a:lnTo>
                    <a:pt x="138976" y="449072"/>
                  </a:lnTo>
                  <a:lnTo>
                    <a:pt x="132676" y="444982"/>
                  </a:lnTo>
                  <a:lnTo>
                    <a:pt x="124968" y="443484"/>
                  </a:lnTo>
                  <a:lnTo>
                    <a:pt x="117246" y="444982"/>
                  </a:lnTo>
                  <a:lnTo>
                    <a:pt x="110947" y="449072"/>
                  </a:lnTo>
                  <a:lnTo>
                    <a:pt x="106705" y="455129"/>
                  </a:lnTo>
                  <a:lnTo>
                    <a:pt x="105156" y="462534"/>
                  </a:lnTo>
                  <a:lnTo>
                    <a:pt x="106705" y="469950"/>
                  </a:lnTo>
                  <a:lnTo>
                    <a:pt x="110947" y="476008"/>
                  </a:lnTo>
                  <a:lnTo>
                    <a:pt x="117246" y="480098"/>
                  </a:lnTo>
                  <a:lnTo>
                    <a:pt x="124968" y="481584"/>
                  </a:lnTo>
                  <a:lnTo>
                    <a:pt x="132676" y="480098"/>
                  </a:lnTo>
                  <a:lnTo>
                    <a:pt x="138976" y="476008"/>
                  </a:lnTo>
                  <a:lnTo>
                    <a:pt x="143217" y="469950"/>
                  </a:lnTo>
                  <a:lnTo>
                    <a:pt x="144780" y="462534"/>
                  </a:lnTo>
                  <a:close/>
                </a:path>
                <a:path w="463550" h="925195">
                  <a:moveTo>
                    <a:pt x="144780" y="351282"/>
                  </a:moveTo>
                  <a:lnTo>
                    <a:pt x="143217" y="343877"/>
                  </a:lnTo>
                  <a:lnTo>
                    <a:pt x="138976" y="337820"/>
                  </a:lnTo>
                  <a:lnTo>
                    <a:pt x="132676" y="333730"/>
                  </a:lnTo>
                  <a:lnTo>
                    <a:pt x="124968" y="332232"/>
                  </a:lnTo>
                  <a:lnTo>
                    <a:pt x="117246" y="333730"/>
                  </a:lnTo>
                  <a:lnTo>
                    <a:pt x="110947" y="337820"/>
                  </a:lnTo>
                  <a:lnTo>
                    <a:pt x="106705" y="343877"/>
                  </a:lnTo>
                  <a:lnTo>
                    <a:pt x="105156" y="351282"/>
                  </a:lnTo>
                  <a:lnTo>
                    <a:pt x="106705" y="358698"/>
                  </a:lnTo>
                  <a:lnTo>
                    <a:pt x="110947" y="364756"/>
                  </a:lnTo>
                  <a:lnTo>
                    <a:pt x="117246" y="368846"/>
                  </a:lnTo>
                  <a:lnTo>
                    <a:pt x="124968" y="370332"/>
                  </a:lnTo>
                  <a:lnTo>
                    <a:pt x="132676" y="368846"/>
                  </a:lnTo>
                  <a:lnTo>
                    <a:pt x="138976" y="364756"/>
                  </a:lnTo>
                  <a:lnTo>
                    <a:pt x="143217" y="358698"/>
                  </a:lnTo>
                  <a:lnTo>
                    <a:pt x="144780" y="351282"/>
                  </a:lnTo>
                  <a:close/>
                </a:path>
                <a:path w="463550" h="925195">
                  <a:moveTo>
                    <a:pt x="144780" y="240792"/>
                  </a:moveTo>
                  <a:lnTo>
                    <a:pt x="143217" y="233083"/>
                  </a:lnTo>
                  <a:lnTo>
                    <a:pt x="138976" y="226783"/>
                  </a:lnTo>
                  <a:lnTo>
                    <a:pt x="132676" y="222542"/>
                  </a:lnTo>
                  <a:lnTo>
                    <a:pt x="124968" y="220980"/>
                  </a:lnTo>
                  <a:lnTo>
                    <a:pt x="117246" y="222542"/>
                  </a:lnTo>
                  <a:lnTo>
                    <a:pt x="110947" y="226783"/>
                  </a:lnTo>
                  <a:lnTo>
                    <a:pt x="106705" y="233083"/>
                  </a:lnTo>
                  <a:lnTo>
                    <a:pt x="105156" y="240792"/>
                  </a:lnTo>
                  <a:lnTo>
                    <a:pt x="106705" y="248513"/>
                  </a:lnTo>
                  <a:lnTo>
                    <a:pt x="110947" y="254812"/>
                  </a:lnTo>
                  <a:lnTo>
                    <a:pt x="117246" y="259054"/>
                  </a:lnTo>
                  <a:lnTo>
                    <a:pt x="124968" y="260604"/>
                  </a:lnTo>
                  <a:lnTo>
                    <a:pt x="132676" y="259054"/>
                  </a:lnTo>
                  <a:lnTo>
                    <a:pt x="138976" y="254812"/>
                  </a:lnTo>
                  <a:lnTo>
                    <a:pt x="143217" y="248513"/>
                  </a:lnTo>
                  <a:lnTo>
                    <a:pt x="144780" y="240792"/>
                  </a:lnTo>
                  <a:close/>
                </a:path>
                <a:path w="463550" h="925195">
                  <a:moveTo>
                    <a:pt x="144780" y="130302"/>
                  </a:moveTo>
                  <a:lnTo>
                    <a:pt x="143217" y="122897"/>
                  </a:lnTo>
                  <a:lnTo>
                    <a:pt x="138976" y="116840"/>
                  </a:lnTo>
                  <a:lnTo>
                    <a:pt x="132676" y="112750"/>
                  </a:lnTo>
                  <a:lnTo>
                    <a:pt x="124968" y="111252"/>
                  </a:lnTo>
                  <a:lnTo>
                    <a:pt x="117246" y="112750"/>
                  </a:lnTo>
                  <a:lnTo>
                    <a:pt x="110947" y="116840"/>
                  </a:lnTo>
                  <a:lnTo>
                    <a:pt x="106705" y="122897"/>
                  </a:lnTo>
                  <a:lnTo>
                    <a:pt x="105156" y="130302"/>
                  </a:lnTo>
                  <a:lnTo>
                    <a:pt x="106705" y="137718"/>
                  </a:lnTo>
                  <a:lnTo>
                    <a:pt x="110947" y="143776"/>
                  </a:lnTo>
                  <a:lnTo>
                    <a:pt x="117246" y="147866"/>
                  </a:lnTo>
                  <a:lnTo>
                    <a:pt x="124968" y="149352"/>
                  </a:lnTo>
                  <a:lnTo>
                    <a:pt x="132676" y="147866"/>
                  </a:lnTo>
                  <a:lnTo>
                    <a:pt x="138976" y="143776"/>
                  </a:lnTo>
                  <a:lnTo>
                    <a:pt x="143217" y="137718"/>
                  </a:lnTo>
                  <a:lnTo>
                    <a:pt x="144780" y="130302"/>
                  </a:lnTo>
                  <a:close/>
                </a:path>
                <a:path w="463550" h="925195">
                  <a:moveTo>
                    <a:pt x="144780" y="19050"/>
                  </a:moveTo>
                  <a:lnTo>
                    <a:pt x="143217" y="11645"/>
                  </a:lnTo>
                  <a:lnTo>
                    <a:pt x="138976" y="5588"/>
                  </a:lnTo>
                  <a:lnTo>
                    <a:pt x="132676" y="1498"/>
                  </a:lnTo>
                  <a:lnTo>
                    <a:pt x="124968" y="0"/>
                  </a:lnTo>
                  <a:lnTo>
                    <a:pt x="117246" y="1498"/>
                  </a:lnTo>
                  <a:lnTo>
                    <a:pt x="110947" y="5588"/>
                  </a:lnTo>
                  <a:lnTo>
                    <a:pt x="106705" y="11645"/>
                  </a:lnTo>
                  <a:lnTo>
                    <a:pt x="105156" y="19050"/>
                  </a:lnTo>
                  <a:lnTo>
                    <a:pt x="106705" y="26466"/>
                  </a:lnTo>
                  <a:lnTo>
                    <a:pt x="110947" y="32524"/>
                  </a:lnTo>
                  <a:lnTo>
                    <a:pt x="117246" y="36614"/>
                  </a:lnTo>
                  <a:lnTo>
                    <a:pt x="124968" y="38100"/>
                  </a:lnTo>
                  <a:lnTo>
                    <a:pt x="132676" y="36614"/>
                  </a:lnTo>
                  <a:lnTo>
                    <a:pt x="138976" y="32524"/>
                  </a:lnTo>
                  <a:lnTo>
                    <a:pt x="143217" y="26466"/>
                  </a:lnTo>
                  <a:lnTo>
                    <a:pt x="144780" y="19050"/>
                  </a:lnTo>
                  <a:close/>
                </a:path>
                <a:path w="463550" h="925195">
                  <a:moveTo>
                    <a:pt x="249936" y="905256"/>
                  </a:moveTo>
                  <a:lnTo>
                    <a:pt x="248437" y="897547"/>
                  </a:lnTo>
                  <a:lnTo>
                    <a:pt x="244348" y="891247"/>
                  </a:lnTo>
                  <a:lnTo>
                    <a:pt x="238290" y="887006"/>
                  </a:lnTo>
                  <a:lnTo>
                    <a:pt x="230886" y="885444"/>
                  </a:lnTo>
                  <a:lnTo>
                    <a:pt x="223469" y="887006"/>
                  </a:lnTo>
                  <a:lnTo>
                    <a:pt x="217411" y="891247"/>
                  </a:lnTo>
                  <a:lnTo>
                    <a:pt x="213321" y="897547"/>
                  </a:lnTo>
                  <a:lnTo>
                    <a:pt x="211836" y="905256"/>
                  </a:lnTo>
                  <a:lnTo>
                    <a:pt x="213321" y="912977"/>
                  </a:lnTo>
                  <a:lnTo>
                    <a:pt x="217411" y="919276"/>
                  </a:lnTo>
                  <a:lnTo>
                    <a:pt x="223469" y="923518"/>
                  </a:lnTo>
                  <a:lnTo>
                    <a:pt x="230886" y="925068"/>
                  </a:lnTo>
                  <a:lnTo>
                    <a:pt x="238290" y="923518"/>
                  </a:lnTo>
                  <a:lnTo>
                    <a:pt x="244348" y="919276"/>
                  </a:lnTo>
                  <a:lnTo>
                    <a:pt x="248437" y="912977"/>
                  </a:lnTo>
                  <a:lnTo>
                    <a:pt x="249936" y="905256"/>
                  </a:lnTo>
                  <a:close/>
                </a:path>
                <a:path w="463550" h="925195">
                  <a:moveTo>
                    <a:pt x="249936" y="794766"/>
                  </a:moveTo>
                  <a:lnTo>
                    <a:pt x="248437" y="787361"/>
                  </a:lnTo>
                  <a:lnTo>
                    <a:pt x="244348" y="781304"/>
                  </a:lnTo>
                  <a:lnTo>
                    <a:pt x="238290" y="777214"/>
                  </a:lnTo>
                  <a:lnTo>
                    <a:pt x="230886" y="775716"/>
                  </a:lnTo>
                  <a:lnTo>
                    <a:pt x="223469" y="777214"/>
                  </a:lnTo>
                  <a:lnTo>
                    <a:pt x="217411" y="781304"/>
                  </a:lnTo>
                  <a:lnTo>
                    <a:pt x="213321" y="787361"/>
                  </a:lnTo>
                  <a:lnTo>
                    <a:pt x="211836" y="794766"/>
                  </a:lnTo>
                  <a:lnTo>
                    <a:pt x="213321" y="802182"/>
                  </a:lnTo>
                  <a:lnTo>
                    <a:pt x="217411" y="808240"/>
                  </a:lnTo>
                  <a:lnTo>
                    <a:pt x="223469" y="812330"/>
                  </a:lnTo>
                  <a:lnTo>
                    <a:pt x="230886" y="813816"/>
                  </a:lnTo>
                  <a:lnTo>
                    <a:pt x="238290" y="812330"/>
                  </a:lnTo>
                  <a:lnTo>
                    <a:pt x="244348" y="808240"/>
                  </a:lnTo>
                  <a:lnTo>
                    <a:pt x="248437" y="802182"/>
                  </a:lnTo>
                  <a:lnTo>
                    <a:pt x="249936" y="794766"/>
                  </a:lnTo>
                  <a:close/>
                </a:path>
                <a:path w="463550" h="925195">
                  <a:moveTo>
                    <a:pt x="249936" y="683514"/>
                  </a:moveTo>
                  <a:lnTo>
                    <a:pt x="248437" y="676109"/>
                  </a:lnTo>
                  <a:lnTo>
                    <a:pt x="244348" y="670052"/>
                  </a:lnTo>
                  <a:lnTo>
                    <a:pt x="238290" y="665962"/>
                  </a:lnTo>
                  <a:lnTo>
                    <a:pt x="230886" y="664464"/>
                  </a:lnTo>
                  <a:lnTo>
                    <a:pt x="223469" y="665962"/>
                  </a:lnTo>
                  <a:lnTo>
                    <a:pt x="217411" y="670052"/>
                  </a:lnTo>
                  <a:lnTo>
                    <a:pt x="213321" y="676109"/>
                  </a:lnTo>
                  <a:lnTo>
                    <a:pt x="211836" y="683514"/>
                  </a:lnTo>
                  <a:lnTo>
                    <a:pt x="213321" y="690930"/>
                  </a:lnTo>
                  <a:lnTo>
                    <a:pt x="217411" y="696988"/>
                  </a:lnTo>
                  <a:lnTo>
                    <a:pt x="223469" y="701078"/>
                  </a:lnTo>
                  <a:lnTo>
                    <a:pt x="230886" y="702564"/>
                  </a:lnTo>
                  <a:lnTo>
                    <a:pt x="238290" y="701078"/>
                  </a:lnTo>
                  <a:lnTo>
                    <a:pt x="244348" y="696988"/>
                  </a:lnTo>
                  <a:lnTo>
                    <a:pt x="248437" y="690930"/>
                  </a:lnTo>
                  <a:lnTo>
                    <a:pt x="249936" y="683514"/>
                  </a:lnTo>
                  <a:close/>
                </a:path>
                <a:path w="463550" h="925195">
                  <a:moveTo>
                    <a:pt x="249936" y="573024"/>
                  </a:moveTo>
                  <a:lnTo>
                    <a:pt x="248437" y="565315"/>
                  </a:lnTo>
                  <a:lnTo>
                    <a:pt x="244348" y="559015"/>
                  </a:lnTo>
                  <a:lnTo>
                    <a:pt x="238290" y="554774"/>
                  </a:lnTo>
                  <a:lnTo>
                    <a:pt x="230886" y="553212"/>
                  </a:lnTo>
                  <a:lnTo>
                    <a:pt x="223469" y="554774"/>
                  </a:lnTo>
                  <a:lnTo>
                    <a:pt x="217411" y="559015"/>
                  </a:lnTo>
                  <a:lnTo>
                    <a:pt x="213321" y="565315"/>
                  </a:lnTo>
                  <a:lnTo>
                    <a:pt x="211836" y="573024"/>
                  </a:lnTo>
                  <a:lnTo>
                    <a:pt x="213321" y="580745"/>
                  </a:lnTo>
                  <a:lnTo>
                    <a:pt x="217411" y="587044"/>
                  </a:lnTo>
                  <a:lnTo>
                    <a:pt x="223469" y="591286"/>
                  </a:lnTo>
                  <a:lnTo>
                    <a:pt x="230886" y="592836"/>
                  </a:lnTo>
                  <a:lnTo>
                    <a:pt x="238290" y="591286"/>
                  </a:lnTo>
                  <a:lnTo>
                    <a:pt x="244348" y="587044"/>
                  </a:lnTo>
                  <a:lnTo>
                    <a:pt x="248437" y="580745"/>
                  </a:lnTo>
                  <a:lnTo>
                    <a:pt x="249936" y="573024"/>
                  </a:lnTo>
                  <a:close/>
                </a:path>
                <a:path w="463550" h="925195">
                  <a:moveTo>
                    <a:pt x="249936" y="462534"/>
                  </a:moveTo>
                  <a:lnTo>
                    <a:pt x="248437" y="455129"/>
                  </a:lnTo>
                  <a:lnTo>
                    <a:pt x="244348" y="449072"/>
                  </a:lnTo>
                  <a:lnTo>
                    <a:pt x="238290" y="444982"/>
                  </a:lnTo>
                  <a:lnTo>
                    <a:pt x="230886" y="443484"/>
                  </a:lnTo>
                  <a:lnTo>
                    <a:pt x="223469" y="444982"/>
                  </a:lnTo>
                  <a:lnTo>
                    <a:pt x="217411" y="449072"/>
                  </a:lnTo>
                  <a:lnTo>
                    <a:pt x="213321" y="455129"/>
                  </a:lnTo>
                  <a:lnTo>
                    <a:pt x="211836" y="462534"/>
                  </a:lnTo>
                  <a:lnTo>
                    <a:pt x="213321" y="469950"/>
                  </a:lnTo>
                  <a:lnTo>
                    <a:pt x="217411" y="476008"/>
                  </a:lnTo>
                  <a:lnTo>
                    <a:pt x="223469" y="480098"/>
                  </a:lnTo>
                  <a:lnTo>
                    <a:pt x="230886" y="481584"/>
                  </a:lnTo>
                  <a:lnTo>
                    <a:pt x="238290" y="480098"/>
                  </a:lnTo>
                  <a:lnTo>
                    <a:pt x="244348" y="476008"/>
                  </a:lnTo>
                  <a:lnTo>
                    <a:pt x="248437" y="469950"/>
                  </a:lnTo>
                  <a:lnTo>
                    <a:pt x="249936" y="462534"/>
                  </a:lnTo>
                  <a:close/>
                </a:path>
                <a:path w="463550" h="925195">
                  <a:moveTo>
                    <a:pt x="249936" y="351282"/>
                  </a:moveTo>
                  <a:lnTo>
                    <a:pt x="248437" y="343877"/>
                  </a:lnTo>
                  <a:lnTo>
                    <a:pt x="244348" y="337820"/>
                  </a:lnTo>
                  <a:lnTo>
                    <a:pt x="238290" y="333730"/>
                  </a:lnTo>
                  <a:lnTo>
                    <a:pt x="230886" y="332232"/>
                  </a:lnTo>
                  <a:lnTo>
                    <a:pt x="223469" y="333730"/>
                  </a:lnTo>
                  <a:lnTo>
                    <a:pt x="217411" y="337820"/>
                  </a:lnTo>
                  <a:lnTo>
                    <a:pt x="213321" y="343877"/>
                  </a:lnTo>
                  <a:lnTo>
                    <a:pt x="211836" y="351282"/>
                  </a:lnTo>
                  <a:lnTo>
                    <a:pt x="213321" y="358698"/>
                  </a:lnTo>
                  <a:lnTo>
                    <a:pt x="217411" y="364756"/>
                  </a:lnTo>
                  <a:lnTo>
                    <a:pt x="223469" y="368846"/>
                  </a:lnTo>
                  <a:lnTo>
                    <a:pt x="230886" y="370332"/>
                  </a:lnTo>
                  <a:lnTo>
                    <a:pt x="238290" y="368846"/>
                  </a:lnTo>
                  <a:lnTo>
                    <a:pt x="244348" y="364756"/>
                  </a:lnTo>
                  <a:lnTo>
                    <a:pt x="248437" y="358698"/>
                  </a:lnTo>
                  <a:lnTo>
                    <a:pt x="249936" y="351282"/>
                  </a:lnTo>
                  <a:close/>
                </a:path>
                <a:path w="463550" h="925195">
                  <a:moveTo>
                    <a:pt x="249936" y="240792"/>
                  </a:moveTo>
                  <a:lnTo>
                    <a:pt x="248437" y="233083"/>
                  </a:lnTo>
                  <a:lnTo>
                    <a:pt x="244348" y="226783"/>
                  </a:lnTo>
                  <a:lnTo>
                    <a:pt x="238290" y="222542"/>
                  </a:lnTo>
                  <a:lnTo>
                    <a:pt x="230886" y="220980"/>
                  </a:lnTo>
                  <a:lnTo>
                    <a:pt x="223469" y="222542"/>
                  </a:lnTo>
                  <a:lnTo>
                    <a:pt x="217411" y="226783"/>
                  </a:lnTo>
                  <a:lnTo>
                    <a:pt x="213321" y="233083"/>
                  </a:lnTo>
                  <a:lnTo>
                    <a:pt x="211836" y="240792"/>
                  </a:lnTo>
                  <a:lnTo>
                    <a:pt x="213321" y="248513"/>
                  </a:lnTo>
                  <a:lnTo>
                    <a:pt x="217411" y="254812"/>
                  </a:lnTo>
                  <a:lnTo>
                    <a:pt x="223469" y="259054"/>
                  </a:lnTo>
                  <a:lnTo>
                    <a:pt x="230886" y="260604"/>
                  </a:lnTo>
                  <a:lnTo>
                    <a:pt x="238290" y="259054"/>
                  </a:lnTo>
                  <a:lnTo>
                    <a:pt x="244348" y="254812"/>
                  </a:lnTo>
                  <a:lnTo>
                    <a:pt x="248437" y="248513"/>
                  </a:lnTo>
                  <a:lnTo>
                    <a:pt x="249936" y="240792"/>
                  </a:lnTo>
                  <a:close/>
                </a:path>
                <a:path w="463550" h="925195">
                  <a:moveTo>
                    <a:pt x="249936" y="130302"/>
                  </a:moveTo>
                  <a:lnTo>
                    <a:pt x="248437" y="122897"/>
                  </a:lnTo>
                  <a:lnTo>
                    <a:pt x="244348" y="116840"/>
                  </a:lnTo>
                  <a:lnTo>
                    <a:pt x="238290" y="112750"/>
                  </a:lnTo>
                  <a:lnTo>
                    <a:pt x="230886" y="111252"/>
                  </a:lnTo>
                  <a:lnTo>
                    <a:pt x="223469" y="112750"/>
                  </a:lnTo>
                  <a:lnTo>
                    <a:pt x="217411" y="116840"/>
                  </a:lnTo>
                  <a:lnTo>
                    <a:pt x="213321" y="122897"/>
                  </a:lnTo>
                  <a:lnTo>
                    <a:pt x="211836" y="130302"/>
                  </a:lnTo>
                  <a:lnTo>
                    <a:pt x="213321" y="137718"/>
                  </a:lnTo>
                  <a:lnTo>
                    <a:pt x="217411" y="143776"/>
                  </a:lnTo>
                  <a:lnTo>
                    <a:pt x="223469" y="147866"/>
                  </a:lnTo>
                  <a:lnTo>
                    <a:pt x="230886" y="149352"/>
                  </a:lnTo>
                  <a:lnTo>
                    <a:pt x="238290" y="147866"/>
                  </a:lnTo>
                  <a:lnTo>
                    <a:pt x="244348" y="143776"/>
                  </a:lnTo>
                  <a:lnTo>
                    <a:pt x="248437" y="137718"/>
                  </a:lnTo>
                  <a:lnTo>
                    <a:pt x="249936" y="130302"/>
                  </a:lnTo>
                  <a:close/>
                </a:path>
                <a:path w="463550" h="925195">
                  <a:moveTo>
                    <a:pt x="249936" y="19050"/>
                  </a:moveTo>
                  <a:lnTo>
                    <a:pt x="248437" y="11645"/>
                  </a:lnTo>
                  <a:lnTo>
                    <a:pt x="244348" y="5588"/>
                  </a:lnTo>
                  <a:lnTo>
                    <a:pt x="238290" y="1498"/>
                  </a:lnTo>
                  <a:lnTo>
                    <a:pt x="230886" y="0"/>
                  </a:lnTo>
                  <a:lnTo>
                    <a:pt x="223469" y="1498"/>
                  </a:lnTo>
                  <a:lnTo>
                    <a:pt x="217411" y="5588"/>
                  </a:lnTo>
                  <a:lnTo>
                    <a:pt x="213321" y="11645"/>
                  </a:lnTo>
                  <a:lnTo>
                    <a:pt x="211836" y="19050"/>
                  </a:lnTo>
                  <a:lnTo>
                    <a:pt x="213321" y="26466"/>
                  </a:lnTo>
                  <a:lnTo>
                    <a:pt x="217411" y="32524"/>
                  </a:lnTo>
                  <a:lnTo>
                    <a:pt x="223469" y="36614"/>
                  </a:lnTo>
                  <a:lnTo>
                    <a:pt x="230886" y="38100"/>
                  </a:lnTo>
                  <a:lnTo>
                    <a:pt x="238290" y="36614"/>
                  </a:lnTo>
                  <a:lnTo>
                    <a:pt x="244348" y="32524"/>
                  </a:lnTo>
                  <a:lnTo>
                    <a:pt x="248437" y="26466"/>
                  </a:lnTo>
                  <a:lnTo>
                    <a:pt x="249936" y="19050"/>
                  </a:lnTo>
                  <a:close/>
                </a:path>
                <a:path w="463550" h="925195">
                  <a:moveTo>
                    <a:pt x="356616" y="905256"/>
                  </a:moveTo>
                  <a:lnTo>
                    <a:pt x="355117" y="897547"/>
                  </a:lnTo>
                  <a:lnTo>
                    <a:pt x="351028" y="891247"/>
                  </a:lnTo>
                  <a:lnTo>
                    <a:pt x="344970" y="887006"/>
                  </a:lnTo>
                  <a:lnTo>
                    <a:pt x="337566" y="885444"/>
                  </a:lnTo>
                  <a:lnTo>
                    <a:pt x="330149" y="887006"/>
                  </a:lnTo>
                  <a:lnTo>
                    <a:pt x="324091" y="891247"/>
                  </a:lnTo>
                  <a:lnTo>
                    <a:pt x="320001" y="897547"/>
                  </a:lnTo>
                  <a:lnTo>
                    <a:pt x="318516" y="905256"/>
                  </a:lnTo>
                  <a:lnTo>
                    <a:pt x="320001" y="912977"/>
                  </a:lnTo>
                  <a:lnTo>
                    <a:pt x="324091" y="919276"/>
                  </a:lnTo>
                  <a:lnTo>
                    <a:pt x="330149" y="923518"/>
                  </a:lnTo>
                  <a:lnTo>
                    <a:pt x="337566" y="925068"/>
                  </a:lnTo>
                  <a:lnTo>
                    <a:pt x="344970" y="923518"/>
                  </a:lnTo>
                  <a:lnTo>
                    <a:pt x="351028" y="919276"/>
                  </a:lnTo>
                  <a:lnTo>
                    <a:pt x="355117" y="912977"/>
                  </a:lnTo>
                  <a:lnTo>
                    <a:pt x="356616" y="905256"/>
                  </a:lnTo>
                  <a:close/>
                </a:path>
                <a:path w="463550" h="925195">
                  <a:moveTo>
                    <a:pt x="356616" y="794766"/>
                  </a:moveTo>
                  <a:lnTo>
                    <a:pt x="355117" y="787361"/>
                  </a:lnTo>
                  <a:lnTo>
                    <a:pt x="351028" y="781304"/>
                  </a:lnTo>
                  <a:lnTo>
                    <a:pt x="344970" y="777214"/>
                  </a:lnTo>
                  <a:lnTo>
                    <a:pt x="337566" y="775716"/>
                  </a:lnTo>
                  <a:lnTo>
                    <a:pt x="330149" y="777214"/>
                  </a:lnTo>
                  <a:lnTo>
                    <a:pt x="324091" y="781304"/>
                  </a:lnTo>
                  <a:lnTo>
                    <a:pt x="320001" y="787361"/>
                  </a:lnTo>
                  <a:lnTo>
                    <a:pt x="318516" y="794766"/>
                  </a:lnTo>
                  <a:lnTo>
                    <a:pt x="320001" y="802182"/>
                  </a:lnTo>
                  <a:lnTo>
                    <a:pt x="324091" y="808240"/>
                  </a:lnTo>
                  <a:lnTo>
                    <a:pt x="330149" y="812330"/>
                  </a:lnTo>
                  <a:lnTo>
                    <a:pt x="337566" y="813816"/>
                  </a:lnTo>
                  <a:lnTo>
                    <a:pt x="344970" y="812330"/>
                  </a:lnTo>
                  <a:lnTo>
                    <a:pt x="351028" y="808240"/>
                  </a:lnTo>
                  <a:lnTo>
                    <a:pt x="355117" y="802182"/>
                  </a:lnTo>
                  <a:lnTo>
                    <a:pt x="356616" y="794766"/>
                  </a:lnTo>
                  <a:close/>
                </a:path>
                <a:path w="463550" h="925195">
                  <a:moveTo>
                    <a:pt x="356616" y="683514"/>
                  </a:moveTo>
                  <a:lnTo>
                    <a:pt x="355117" y="676109"/>
                  </a:lnTo>
                  <a:lnTo>
                    <a:pt x="351028" y="670052"/>
                  </a:lnTo>
                  <a:lnTo>
                    <a:pt x="344970" y="665962"/>
                  </a:lnTo>
                  <a:lnTo>
                    <a:pt x="337566" y="664464"/>
                  </a:lnTo>
                  <a:lnTo>
                    <a:pt x="330149" y="665962"/>
                  </a:lnTo>
                  <a:lnTo>
                    <a:pt x="324091" y="670052"/>
                  </a:lnTo>
                  <a:lnTo>
                    <a:pt x="320001" y="676109"/>
                  </a:lnTo>
                  <a:lnTo>
                    <a:pt x="318516" y="683514"/>
                  </a:lnTo>
                  <a:lnTo>
                    <a:pt x="320001" y="690930"/>
                  </a:lnTo>
                  <a:lnTo>
                    <a:pt x="324091" y="696988"/>
                  </a:lnTo>
                  <a:lnTo>
                    <a:pt x="330149" y="701078"/>
                  </a:lnTo>
                  <a:lnTo>
                    <a:pt x="337566" y="702564"/>
                  </a:lnTo>
                  <a:lnTo>
                    <a:pt x="344970" y="701078"/>
                  </a:lnTo>
                  <a:lnTo>
                    <a:pt x="351028" y="696988"/>
                  </a:lnTo>
                  <a:lnTo>
                    <a:pt x="355117" y="690930"/>
                  </a:lnTo>
                  <a:lnTo>
                    <a:pt x="356616" y="683514"/>
                  </a:lnTo>
                  <a:close/>
                </a:path>
                <a:path w="463550" h="925195">
                  <a:moveTo>
                    <a:pt x="356616" y="573024"/>
                  </a:moveTo>
                  <a:lnTo>
                    <a:pt x="355117" y="565315"/>
                  </a:lnTo>
                  <a:lnTo>
                    <a:pt x="351028" y="559015"/>
                  </a:lnTo>
                  <a:lnTo>
                    <a:pt x="344970" y="554774"/>
                  </a:lnTo>
                  <a:lnTo>
                    <a:pt x="337566" y="553212"/>
                  </a:lnTo>
                  <a:lnTo>
                    <a:pt x="330149" y="554774"/>
                  </a:lnTo>
                  <a:lnTo>
                    <a:pt x="324091" y="559015"/>
                  </a:lnTo>
                  <a:lnTo>
                    <a:pt x="320001" y="565315"/>
                  </a:lnTo>
                  <a:lnTo>
                    <a:pt x="318516" y="573024"/>
                  </a:lnTo>
                  <a:lnTo>
                    <a:pt x="320001" y="580745"/>
                  </a:lnTo>
                  <a:lnTo>
                    <a:pt x="324091" y="587044"/>
                  </a:lnTo>
                  <a:lnTo>
                    <a:pt x="330149" y="591286"/>
                  </a:lnTo>
                  <a:lnTo>
                    <a:pt x="337566" y="592836"/>
                  </a:lnTo>
                  <a:lnTo>
                    <a:pt x="344970" y="591286"/>
                  </a:lnTo>
                  <a:lnTo>
                    <a:pt x="351028" y="587044"/>
                  </a:lnTo>
                  <a:lnTo>
                    <a:pt x="355117" y="580745"/>
                  </a:lnTo>
                  <a:lnTo>
                    <a:pt x="356616" y="573024"/>
                  </a:lnTo>
                  <a:close/>
                </a:path>
                <a:path w="463550" h="925195">
                  <a:moveTo>
                    <a:pt x="356616" y="462534"/>
                  </a:moveTo>
                  <a:lnTo>
                    <a:pt x="355117" y="455129"/>
                  </a:lnTo>
                  <a:lnTo>
                    <a:pt x="351028" y="449072"/>
                  </a:lnTo>
                  <a:lnTo>
                    <a:pt x="344970" y="444982"/>
                  </a:lnTo>
                  <a:lnTo>
                    <a:pt x="337566" y="443484"/>
                  </a:lnTo>
                  <a:lnTo>
                    <a:pt x="330149" y="444982"/>
                  </a:lnTo>
                  <a:lnTo>
                    <a:pt x="324091" y="449072"/>
                  </a:lnTo>
                  <a:lnTo>
                    <a:pt x="320001" y="455129"/>
                  </a:lnTo>
                  <a:lnTo>
                    <a:pt x="318516" y="462534"/>
                  </a:lnTo>
                  <a:lnTo>
                    <a:pt x="320001" y="469950"/>
                  </a:lnTo>
                  <a:lnTo>
                    <a:pt x="324091" y="476008"/>
                  </a:lnTo>
                  <a:lnTo>
                    <a:pt x="330149" y="480098"/>
                  </a:lnTo>
                  <a:lnTo>
                    <a:pt x="337566" y="481584"/>
                  </a:lnTo>
                  <a:lnTo>
                    <a:pt x="344970" y="480098"/>
                  </a:lnTo>
                  <a:lnTo>
                    <a:pt x="351028" y="476008"/>
                  </a:lnTo>
                  <a:lnTo>
                    <a:pt x="355117" y="469950"/>
                  </a:lnTo>
                  <a:lnTo>
                    <a:pt x="356616" y="462534"/>
                  </a:lnTo>
                  <a:close/>
                </a:path>
                <a:path w="463550" h="925195">
                  <a:moveTo>
                    <a:pt x="356616" y="351282"/>
                  </a:moveTo>
                  <a:lnTo>
                    <a:pt x="355117" y="343877"/>
                  </a:lnTo>
                  <a:lnTo>
                    <a:pt x="351028" y="337820"/>
                  </a:lnTo>
                  <a:lnTo>
                    <a:pt x="344970" y="333730"/>
                  </a:lnTo>
                  <a:lnTo>
                    <a:pt x="337566" y="332232"/>
                  </a:lnTo>
                  <a:lnTo>
                    <a:pt x="330149" y="333730"/>
                  </a:lnTo>
                  <a:lnTo>
                    <a:pt x="324091" y="337820"/>
                  </a:lnTo>
                  <a:lnTo>
                    <a:pt x="320001" y="343877"/>
                  </a:lnTo>
                  <a:lnTo>
                    <a:pt x="318516" y="351282"/>
                  </a:lnTo>
                  <a:lnTo>
                    <a:pt x="320001" y="358698"/>
                  </a:lnTo>
                  <a:lnTo>
                    <a:pt x="324091" y="364756"/>
                  </a:lnTo>
                  <a:lnTo>
                    <a:pt x="330149" y="368846"/>
                  </a:lnTo>
                  <a:lnTo>
                    <a:pt x="337566" y="370332"/>
                  </a:lnTo>
                  <a:lnTo>
                    <a:pt x="344970" y="368846"/>
                  </a:lnTo>
                  <a:lnTo>
                    <a:pt x="351028" y="364756"/>
                  </a:lnTo>
                  <a:lnTo>
                    <a:pt x="355117" y="358698"/>
                  </a:lnTo>
                  <a:lnTo>
                    <a:pt x="356616" y="351282"/>
                  </a:lnTo>
                  <a:close/>
                </a:path>
                <a:path w="463550" h="925195">
                  <a:moveTo>
                    <a:pt x="356616" y="240792"/>
                  </a:moveTo>
                  <a:lnTo>
                    <a:pt x="355117" y="233083"/>
                  </a:lnTo>
                  <a:lnTo>
                    <a:pt x="351028" y="226783"/>
                  </a:lnTo>
                  <a:lnTo>
                    <a:pt x="344970" y="222542"/>
                  </a:lnTo>
                  <a:lnTo>
                    <a:pt x="337566" y="220980"/>
                  </a:lnTo>
                  <a:lnTo>
                    <a:pt x="330149" y="222542"/>
                  </a:lnTo>
                  <a:lnTo>
                    <a:pt x="324091" y="226783"/>
                  </a:lnTo>
                  <a:lnTo>
                    <a:pt x="320001" y="233083"/>
                  </a:lnTo>
                  <a:lnTo>
                    <a:pt x="318516" y="240792"/>
                  </a:lnTo>
                  <a:lnTo>
                    <a:pt x="320001" y="248513"/>
                  </a:lnTo>
                  <a:lnTo>
                    <a:pt x="324091" y="254812"/>
                  </a:lnTo>
                  <a:lnTo>
                    <a:pt x="330149" y="259054"/>
                  </a:lnTo>
                  <a:lnTo>
                    <a:pt x="337566" y="260604"/>
                  </a:lnTo>
                  <a:lnTo>
                    <a:pt x="344970" y="259054"/>
                  </a:lnTo>
                  <a:lnTo>
                    <a:pt x="351028" y="254812"/>
                  </a:lnTo>
                  <a:lnTo>
                    <a:pt x="355117" y="248513"/>
                  </a:lnTo>
                  <a:lnTo>
                    <a:pt x="356616" y="240792"/>
                  </a:lnTo>
                  <a:close/>
                </a:path>
                <a:path w="463550" h="925195">
                  <a:moveTo>
                    <a:pt x="356616" y="130302"/>
                  </a:moveTo>
                  <a:lnTo>
                    <a:pt x="355117" y="122897"/>
                  </a:lnTo>
                  <a:lnTo>
                    <a:pt x="351028" y="116840"/>
                  </a:lnTo>
                  <a:lnTo>
                    <a:pt x="344970" y="112750"/>
                  </a:lnTo>
                  <a:lnTo>
                    <a:pt x="337566" y="111252"/>
                  </a:lnTo>
                  <a:lnTo>
                    <a:pt x="330149" y="112750"/>
                  </a:lnTo>
                  <a:lnTo>
                    <a:pt x="324091" y="116840"/>
                  </a:lnTo>
                  <a:lnTo>
                    <a:pt x="320001" y="122897"/>
                  </a:lnTo>
                  <a:lnTo>
                    <a:pt x="318516" y="130302"/>
                  </a:lnTo>
                  <a:lnTo>
                    <a:pt x="320001" y="137718"/>
                  </a:lnTo>
                  <a:lnTo>
                    <a:pt x="324091" y="143776"/>
                  </a:lnTo>
                  <a:lnTo>
                    <a:pt x="330149" y="147866"/>
                  </a:lnTo>
                  <a:lnTo>
                    <a:pt x="337566" y="149352"/>
                  </a:lnTo>
                  <a:lnTo>
                    <a:pt x="344970" y="147866"/>
                  </a:lnTo>
                  <a:lnTo>
                    <a:pt x="351028" y="143776"/>
                  </a:lnTo>
                  <a:lnTo>
                    <a:pt x="355117" y="137718"/>
                  </a:lnTo>
                  <a:lnTo>
                    <a:pt x="356616" y="130302"/>
                  </a:lnTo>
                  <a:close/>
                </a:path>
                <a:path w="463550" h="925195">
                  <a:moveTo>
                    <a:pt x="356616" y="19050"/>
                  </a:moveTo>
                  <a:lnTo>
                    <a:pt x="355117" y="11645"/>
                  </a:lnTo>
                  <a:lnTo>
                    <a:pt x="351028" y="5588"/>
                  </a:lnTo>
                  <a:lnTo>
                    <a:pt x="344970" y="1498"/>
                  </a:lnTo>
                  <a:lnTo>
                    <a:pt x="337566" y="0"/>
                  </a:lnTo>
                  <a:lnTo>
                    <a:pt x="330149" y="1498"/>
                  </a:lnTo>
                  <a:lnTo>
                    <a:pt x="324091" y="5588"/>
                  </a:lnTo>
                  <a:lnTo>
                    <a:pt x="320001" y="11645"/>
                  </a:lnTo>
                  <a:lnTo>
                    <a:pt x="318516" y="19050"/>
                  </a:lnTo>
                  <a:lnTo>
                    <a:pt x="320001" y="26466"/>
                  </a:lnTo>
                  <a:lnTo>
                    <a:pt x="324091" y="32524"/>
                  </a:lnTo>
                  <a:lnTo>
                    <a:pt x="330149" y="36614"/>
                  </a:lnTo>
                  <a:lnTo>
                    <a:pt x="337566" y="38100"/>
                  </a:lnTo>
                  <a:lnTo>
                    <a:pt x="344970" y="36614"/>
                  </a:lnTo>
                  <a:lnTo>
                    <a:pt x="351028" y="32524"/>
                  </a:lnTo>
                  <a:lnTo>
                    <a:pt x="355117" y="26466"/>
                  </a:lnTo>
                  <a:lnTo>
                    <a:pt x="356616" y="19050"/>
                  </a:lnTo>
                  <a:close/>
                </a:path>
                <a:path w="463550" h="925195">
                  <a:moveTo>
                    <a:pt x="463296" y="905256"/>
                  </a:moveTo>
                  <a:lnTo>
                    <a:pt x="461733" y="897547"/>
                  </a:lnTo>
                  <a:lnTo>
                    <a:pt x="457492" y="891247"/>
                  </a:lnTo>
                  <a:lnTo>
                    <a:pt x="451192" y="887006"/>
                  </a:lnTo>
                  <a:lnTo>
                    <a:pt x="443484" y="885444"/>
                  </a:lnTo>
                  <a:lnTo>
                    <a:pt x="435762" y="887006"/>
                  </a:lnTo>
                  <a:lnTo>
                    <a:pt x="429463" y="891247"/>
                  </a:lnTo>
                  <a:lnTo>
                    <a:pt x="425221" y="897547"/>
                  </a:lnTo>
                  <a:lnTo>
                    <a:pt x="423672" y="905256"/>
                  </a:lnTo>
                  <a:lnTo>
                    <a:pt x="425221" y="912977"/>
                  </a:lnTo>
                  <a:lnTo>
                    <a:pt x="429463" y="919276"/>
                  </a:lnTo>
                  <a:lnTo>
                    <a:pt x="435762" y="923518"/>
                  </a:lnTo>
                  <a:lnTo>
                    <a:pt x="443484" y="925068"/>
                  </a:lnTo>
                  <a:lnTo>
                    <a:pt x="451192" y="923518"/>
                  </a:lnTo>
                  <a:lnTo>
                    <a:pt x="457492" y="919276"/>
                  </a:lnTo>
                  <a:lnTo>
                    <a:pt x="461733" y="912977"/>
                  </a:lnTo>
                  <a:lnTo>
                    <a:pt x="463296" y="905256"/>
                  </a:lnTo>
                  <a:close/>
                </a:path>
                <a:path w="463550" h="925195">
                  <a:moveTo>
                    <a:pt x="463296" y="794766"/>
                  </a:moveTo>
                  <a:lnTo>
                    <a:pt x="461733" y="787361"/>
                  </a:lnTo>
                  <a:lnTo>
                    <a:pt x="457492" y="781304"/>
                  </a:lnTo>
                  <a:lnTo>
                    <a:pt x="451192" y="777214"/>
                  </a:lnTo>
                  <a:lnTo>
                    <a:pt x="443484" y="775716"/>
                  </a:lnTo>
                  <a:lnTo>
                    <a:pt x="435762" y="777214"/>
                  </a:lnTo>
                  <a:lnTo>
                    <a:pt x="429463" y="781304"/>
                  </a:lnTo>
                  <a:lnTo>
                    <a:pt x="425221" y="787361"/>
                  </a:lnTo>
                  <a:lnTo>
                    <a:pt x="423672" y="794766"/>
                  </a:lnTo>
                  <a:lnTo>
                    <a:pt x="425221" y="802182"/>
                  </a:lnTo>
                  <a:lnTo>
                    <a:pt x="429463" y="808240"/>
                  </a:lnTo>
                  <a:lnTo>
                    <a:pt x="435762" y="812330"/>
                  </a:lnTo>
                  <a:lnTo>
                    <a:pt x="443484" y="813816"/>
                  </a:lnTo>
                  <a:lnTo>
                    <a:pt x="451192" y="812330"/>
                  </a:lnTo>
                  <a:lnTo>
                    <a:pt x="457492" y="808240"/>
                  </a:lnTo>
                  <a:lnTo>
                    <a:pt x="461733" y="802182"/>
                  </a:lnTo>
                  <a:lnTo>
                    <a:pt x="463296" y="794766"/>
                  </a:lnTo>
                  <a:close/>
                </a:path>
                <a:path w="463550" h="925195">
                  <a:moveTo>
                    <a:pt x="463296" y="683514"/>
                  </a:moveTo>
                  <a:lnTo>
                    <a:pt x="461733" y="676109"/>
                  </a:lnTo>
                  <a:lnTo>
                    <a:pt x="457492" y="670052"/>
                  </a:lnTo>
                  <a:lnTo>
                    <a:pt x="451192" y="665962"/>
                  </a:lnTo>
                  <a:lnTo>
                    <a:pt x="443484" y="664464"/>
                  </a:lnTo>
                  <a:lnTo>
                    <a:pt x="435762" y="665962"/>
                  </a:lnTo>
                  <a:lnTo>
                    <a:pt x="429463" y="670052"/>
                  </a:lnTo>
                  <a:lnTo>
                    <a:pt x="425221" y="676109"/>
                  </a:lnTo>
                  <a:lnTo>
                    <a:pt x="423672" y="683514"/>
                  </a:lnTo>
                  <a:lnTo>
                    <a:pt x="425221" y="690930"/>
                  </a:lnTo>
                  <a:lnTo>
                    <a:pt x="429463" y="696988"/>
                  </a:lnTo>
                  <a:lnTo>
                    <a:pt x="435762" y="701078"/>
                  </a:lnTo>
                  <a:lnTo>
                    <a:pt x="443484" y="702564"/>
                  </a:lnTo>
                  <a:lnTo>
                    <a:pt x="451192" y="701078"/>
                  </a:lnTo>
                  <a:lnTo>
                    <a:pt x="457492" y="696988"/>
                  </a:lnTo>
                  <a:lnTo>
                    <a:pt x="461733" y="690930"/>
                  </a:lnTo>
                  <a:lnTo>
                    <a:pt x="463296" y="683514"/>
                  </a:lnTo>
                  <a:close/>
                </a:path>
                <a:path w="463550" h="925195">
                  <a:moveTo>
                    <a:pt x="463296" y="573024"/>
                  </a:moveTo>
                  <a:lnTo>
                    <a:pt x="461733" y="565315"/>
                  </a:lnTo>
                  <a:lnTo>
                    <a:pt x="457492" y="559015"/>
                  </a:lnTo>
                  <a:lnTo>
                    <a:pt x="451192" y="554774"/>
                  </a:lnTo>
                  <a:lnTo>
                    <a:pt x="443484" y="553212"/>
                  </a:lnTo>
                  <a:lnTo>
                    <a:pt x="435762" y="554774"/>
                  </a:lnTo>
                  <a:lnTo>
                    <a:pt x="429463" y="559015"/>
                  </a:lnTo>
                  <a:lnTo>
                    <a:pt x="425221" y="565315"/>
                  </a:lnTo>
                  <a:lnTo>
                    <a:pt x="423672" y="573024"/>
                  </a:lnTo>
                  <a:lnTo>
                    <a:pt x="425221" y="580745"/>
                  </a:lnTo>
                  <a:lnTo>
                    <a:pt x="429463" y="587044"/>
                  </a:lnTo>
                  <a:lnTo>
                    <a:pt x="435762" y="591286"/>
                  </a:lnTo>
                  <a:lnTo>
                    <a:pt x="443484" y="592836"/>
                  </a:lnTo>
                  <a:lnTo>
                    <a:pt x="451192" y="591286"/>
                  </a:lnTo>
                  <a:lnTo>
                    <a:pt x="457492" y="587044"/>
                  </a:lnTo>
                  <a:lnTo>
                    <a:pt x="461733" y="580745"/>
                  </a:lnTo>
                  <a:lnTo>
                    <a:pt x="463296" y="573024"/>
                  </a:lnTo>
                  <a:close/>
                </a:path>
                <a:path w="463550" h="925195">
                  <a:moveTo>
                    <a:pt x="463296" y="462534"/>
                  </a:moveTo>
                  <a:lnTo>
                    <a:pt x="461733" y="455129"/>
                  </a:lnTo>
                  <a:lnTo>
                    <a:pt x="457492" y="449072"/>
                  </a:lnTo>
                  <a:lnTo>
                    <a:pt x="451192" y="444982"/>
                  </a:lnTo>
                  <a:lnTo>
                    <a:pt x="443484" y="443484"/>
                  </a:lnTo>
                  <a:lnTo>
                    <a:pt x="435762" y="444982"/>
                  </a:lnTo>
                  <a:lnTo>
                    <a:pt x="429463" y="449072"/>
                  </a:lnTo>
                  <a:lnTo>
                    <a:pt x="425221" y="455129"/>
                  </a:lnTo>
                  <a:lnTo>
                    <a:pt x="423672" y="462534"/>
                  </a:lnTo>
                  <a:lnTo>
                    <a:pt x="425221" y="469950"/>
                  </a:lnTo>
                  <a:lnTo>
                    <a:pt x="429463" y="476008"/>
                  </a:lnTo>
                  <a:lnTo>
                    <a:pt x="435762" y="480098"/>
                  </a:lnTo>
                  <a:lnTo>
                    <a:pt x="443484" y="481584"/>
                  </a:lnTo>
                  <a:lnTo>
                    <a:pt x="451192" y="480098"/>
                  </a:lnTo>
                  <a:lnTo>
                    <a:pt x="457492" y="476008"/>
                  </a:lnTo>
                  <a:lnTo>
                    <a:pt x="461733" y="469950"/>
                  </a:lnTo>
                  <a:lnTo>
                    <a:pt x="463296" y="462534"/>
                  </a:lnTo>
                  <a:close/>
                </a:path>
                <a:path w="463550" h="925195">
                  <a:moveTo>
                    <a:pt x="463296" y="351282"/>
                  </a:moveTo>
                  <a:lnTo>
                    <a:pt x="461733" y="343877"/>
                  </a:lnTo>
                  <a:lnTo>
                    <a:pt x="457492" y="337820"/>
                  </a:lnTo>
                  <a:lnTo>
                    <a:pt x="451192" y="333730"/>
                  </a:lnTo>
                  <a:lnTo>
                    <a:pt x="443484" y="332232"/>
                  </a:lnTo>
                  <a:lnTo>
                    <a:pt x="435762" y="333730"/>
                  </a:lnTo>
                  <a:lnTo>
                    <a:pt x="429463" y="337820"/>
                  </a:lnTo>
                  <a:lnTo>
                    <a:pt x="425221" y="343877"/>
                  </a:lnTo>
                  <a:lnTo>
                    <a:pt x="423672" y="351282"/>
                  </a:lnTo>
                  <a:lnTo>
                    <a:pt x="425221" y="358698"/>
                  </a:lnTo>
                  <a:lnTo>
                    <a:pt x="429463" y="364756"/>
                  </a:lnTo>
                  <a:lnTo>
                    <a:pt x="435762" y="368846"/>
                  </a:lnTo>
                  <a:lnTo>
                    <a:pt x="443484" y="370332"/>
                  </a:lnTo>
                  <a:lnTo>
                    <a:pt x="451192" y="368846"/>
                  </a:lnTo>
                  <a:lnTo>
                    <a:pt x="457492" y="364756"/>
                  </a:lnTo>
                  <a:lnTo>
                    <a:pt x="461733" y="358698"/>
                  </a:lnTo>
                  <a:lnTo>
                    <a:pt x="463296" y="351282"/>
                  </a:lnTo>
                  <a:close/>
                </a:path>
                <a:path w="463550" h="925195">
                  <a:moveTo>
                    <a:pt x="463296" y="240792"/>
                  </a:moveTo>
                  <a:lnTo>
                    <a:pt x="461733" y="233083"/>
                  </a:lnTo>
                  <a:lnTo>
                    <a:pt x="457492" y="226783"/>
                  </a:lnTo>
                  <a:lnTo>
                    <a:pt x="451192" y="222542"/>
                  </a:lnTo>
                  <a:lnTo>
                    <a:pt x="443484" y="220980"/>
                  </a:lnTo>
                  <a:lnTo>
                    <a:pt x="435762" y="222542"/>
                  </a:lnTo>
                  <a:lnTo>
                    <a:pt x="429463" y="226783"/>
                  </a:lnTo>
                  <a:lnTo>
                    <a:pt x="425221" y="233083"/>
                  </a:lnTo>
                  <a:lnTo>
                    <a:pt x="423672" y="240792"/>
                  </a:lnTo>
                  <a:lnTo>
                    <a:pt x="425221" y="248513"/>
                  </a:lnTo>
                  <a:lnTo>
                    <a:pt x="429463" y="254812"/>
                  </a:lnTo>
                  <a:lnTo>
                    <a:pt x="435762" y="259054"/>
                  </a:lnTo>
                  <a:lnTo>
                    <a:pt x="443484" y="260604"/>
                  </a:lnTo>
                  <a:lnTo>
                    <a:pt x="451192" y="259054"/>
                  </a:lnTo>
                  <a:lnTo>
                    <a:pt x="457492" y="254812"/>
                  </a:lnTo>
                  <a:lnTo>
                    <a:pt x="461733" y="248513"/>
                  </a:lnTo>
                  <a:lnTo>
                    <a:pt x="463296" y="240792"/>
                  </a:lnTo>
                  <a:close/>
                </a:path>
                <a:path w="463550" h="925195">
                  <a:moveTo>
                    <a:pt x="463296" y="130302"/>
                  </a:moveTo>
                  <a:lnTo>
                    <a:pt x="461733" y="122897"/>
                  </a:lnTo>
                  <a:lnTo>
                    <a:pt x="457492" y="116840"/>
                  </a:lnTo>
                  <a:lnTo>
                    <a:pt x="451192" y="112750"/>
                  </a:lnTo>
                  <a:lnTo>
                    <a:pt x="443484" y="111252"/>
                  </a:lnTo>
                  <a:lnTo>
                    <a:pt x="435762" y="112750"/>
                  </a:lnTo>
                  <a:lnTo>
                    <a:pt x="429463" y="116840"/>
                  </a:lnTo>
                  <a:lnTo>
                    <a:pt x="425221" y="122897"/>
                  </a:lnTo>
                  <a:lnTo>
                    <a:pt x="423672" y="130302"/>
                  </a:lnTo>
                  <a:lnTo>
                    <a:pt x="425221" y="137718"/>
                  </a:lnTo>
                  <a:lnTo>
                    <a:pt x="429463" y="143776"/>
                  </a:lnTo>
                  <a:lnTo>
                    <a:pt x="435762" y="147866"/>
                  </a:lnTo>
                  <a:lnTo>
                    <a:pt x="443484" y="149352"/>
                  </a:lnTo>
                  <a:lnTo>
                    <a:pt x="451192" y="147866"/>
                  </a:lnTo>
                  <a:lnTo>
                    <a:pt x="457492" y="143776"/>
                  </a:lnTo>
                  <a:lnTo>
                    <a:pt x="461733" y="137718"/>
                  </a:lnTo>
                  <a:lnTo>
                    <a:pt x="463296" y="130302"/>
                  </a:lnTo>
                  <a:close/>
                </a:path>
                <a:path w="463550" h="925195">
                  <a:moveTo>
                    <a:pt x="463296" y="19050"/>
                  </a:moveTo>
                  <a:lnTo>
                    <a:pt x="461733" y="11645"/>
                  </a:lnTo>
                  <a:lnTo>
                    <a:pt x="457492" y="5588"/>
                  </a:lnTo>
                  <a:lnTo>
                    <a:pt x="451192" y="1498"/>
                  </a:lnTo>
                  <a:lnTo>
                    <a:pt x="443484" y="0"/>
                  </a:lnTo>
                  <a:lnTo>
                    <a:pt x="435762" y="1498"/>
                  </a:lnTo>
                  <a:lnTo>
                    <a:pt x="429463" y="5588"/>
                  </a:lnTo>
                  <a:lnTo>
                    <a:pt x="425221" y="11645"/>
                  </a:lnTo>
                  <a:lnTo>
                    <a:pt x="423672" y="19050"/>
                  </a:lnTo>
                  <a:lnTo>
                    <a:pt x="425221" y="26466"/>
                  </a:lnTo>
                  <a:lnTo>
                    <a:pt x="429463" y="32524"/>
                  </a:lnTo>
                  <a:lnTo>
                    <a:pt x="435762" y="36614"/>
                  </a:lnTo>
                  <a:lnTo>
                    <a:pt x="443484" y="38100"/>
                  </a:lnTo>
                  <a:lnTo>
                    <a:pt x="451192" y="36614"/>
                  </a:lnTo>
                  <a:lnTo>
                    <a:pt x="457492" y="32524"/>
                  </a:lnTo>
                  <a:lnTo>
                    <a:pt x="461733" y="26466"/>
                  </a:lnTo>
                  <a:lnTo>
                    <a:pt x="463296" y="19050"/>
                  </a:lnTo>
                  <a:close/>
                </a:path>
              </a:pathLst>
            </a:custGeom>
            <a:solidFill>
              <a:srgbClr val="F74073"/>
            </a:solidFill>
          </p:spPr>
          <p:txBody>
            <a:bodyPr wrap="square" lIns="0" tIns="0" rIns="0" bIns="0" rtlCol="0"/>
            <a:lstStyle/>
            <a:p>
              <a:endParaRPr/>
            </a:p>
          </p:txBody>
        </p:sp>
      </p:grpSp>
      <p:sp>
        <p:nvSpPr>
          <p:cNvPr id="6" name="object 6"/>
          <p:cNvSpPr txBox="1">
            <a:spLocks noGrp="1"/>
          </p:cNvSpPr>
          <p:nvPr>
            <p:ph type="title"/>
          </p:nvPr>
        </p:nvSpPr>
        <p:spPr>
          <a:xfrm>
            <a:off x="616544" y="2022990"/>
            <a:ext cx="9497695" cy="848360"/>
          </a:xfrm>
          <a:prstGeom prst="rect">
            <a:avLst/>
          </a:prstGeom>
        </p:spPr>
        <p:txBody>
          <a:bodyPr vert="horz" wrap="square" lIns="0" tIns="12700" rIns="0" bIns="0" rtlCol="0">
            <a:spAutoFit/>
          </a:bodyPr>
          <a:lstStyle/>
          <a:p>
            <a:pPr marL="12700">
              <a:lnSpc>
                <a:spcPct val="100000"/>
              </a:lnSpc>
              <a:spcBef>
                <a:spcPts val="100"/>
              </a:spcBef>
            </a:pPr>
            <a:r>
              <a:rPr sz="5400" spc="-35" dirty="0"/>
              <a:t>People</a:t>
            </a:r>
            <a:r>
              <a:rPr sz="5400" spc="-30" dirty="0"/>
              <a:t> </a:t>
            </a:r>
            <a:r>
              <a:rPr sz="5400" spc="-5" dirty="0"/>
              <a:t>-Mobility</a:t>
            </a:r>
            <a:r>
              <a:rPr sz="5400" spc="-35" dirty="0"/>
              <a:t> </a:t>
            </a:r>
            <a:r>
              <a:rPr sz="5400" spc="15" dirty="0"/>
              <a:t>as-a-Service</a:t>
            </a:r>
            <a:endParaRPr sz="5400"/>
          </a:p>
        </p:txBody>
      </p:sp>
      <p:grpSp>
        <p:nvGrpSpPr>
          <p:cNvPr id="7" name="object 7"/>
          <p:cNvGrpSpPr/>
          <p:nvPr/>
        </p:nvGrpSpPr>
        <p:grpSpPr>
          <a:xfrm>
            <a:off x="530351" y="3368040"/>
            <a:ext cx="6201410" cy="2374900"/>
            <a:chOff x="530351" y="3368040"/>
            <a:chExt cx="6201410" cy="2374900"/>
          </a:xfrm>
        </p:grpSpPr>
        <p:pic>
          <p:nvPicPr>
            <p:cNvPr id="8" name="object 8"/>
            <p:cNvPicPr/>
            <p:nvPr/>
          </p:nvPicPr>
          <p:blipFill>
            <a:blip r:embed="rId4" cstate="print"/>
            <a:stretch>
              <a:fillRect/>
            </a:stretch>
          </p:blipFill>
          <p:spPr>
            <a:xfrm>
              <a:off x="623315" y="3368040"/>
              <a:ext cx="6108191" cy="699515"/>
            </a:xfrm>
            <a:prstGeom prst="rect">
              <a:avLst/>
            </a:prstGeom>
          </p:spPr>
        </p:pic>
        <p:pic>
          <p:nvPicPr>
            <p:cNvPr id="9" name="object 9"/>
            <p:cNvPicPr/>
            <p:nvPr/>
          </p:nvPicPr>
          <p:blipFill>
            <a:blip r:embed="rId5" cstate="print"/>
            <a:stretch>
              <a:fillRect/>
            </a:stretch>
          </p:blipFill>
          <p:spPr>
            <a:xfrm>
              <a:off x="530351" y="3389376"/>
              <a:ext cx="5762243" cy="746759"/>
            </a:xfrm>
            <a:prstGeom prst="rect">
              <a:avLst/>
            </a:prstGeom>
          </p:spPr>
        </p:pic>
        <p:pic>
          <p:nvPicPr>
            <p:cNvPr id="10" name="object 10"/>
            <p:cNvPicPr/>
            <p:nvPr/>
          </p:nvPicPr>
          <p:blipFill>
            <a:blip r:embed="rId6" cstate="print"/>
            <a:stretch>
              <a:fillRect/>
            </a:stretch>
          </p:blipFill>
          <p:spPr>
            <a:xfrm>
              <a:off x="649223" y="3393948"/>
              <a:ext cx="6001511" cy="592836"/>
            </a:xfrm>
            <a:prstGeom prst="rect">
              <a:avLst/>
            </a:prstGeom>
          </p:spPr>
        </p:pic>
        <p:pic>
          <p:nvPicPr>
            <p:cNvPr id="11" name="object 11"/>
            <p:cNvPicPr/>
            <p:nvPr/>
          </p:nvPicPr>
          <p:blipFill>
            <a:blip r:embed="rId7" cstate="print"/>
            <a:stretch>
              <a:fillRect/>
            </a:stretch>
          </p:blipFill>
          <p:spPr>
            <a:xfrm>
              <a:off x="765047" y="5638800"/>
              <a:ext cx="103632" cy="103631"/>
            </a:xfrm>
            <a:prstGeom prst="rect">
              <a:avLst/>
            </a:prstGeom>
          </p:spPr>
        </p:pic>
        <p:pic>
          <p:nvPicPr>
            <p:cNvPr id="12" name="object 12"/>
            <p:cNvPicPr/>
            <p:nvPr/>
          </p:nvPicPr>
          <p:blipFill>
            <a:blip r:embed="rId8" cstate="print"/>
            <a:stretch>
              <a:fillRect/>
            </a:stretch>
          </p:blipFill>
          <p:spPr>
            <a:xfrm>
              <a:off x="940307" y="5638800"/>
              <a:ext cx="103632" cy="103631"/>
            </a:xfrm>
            <a:prstGeom prst="rect">
              <a:avLst/>
            </a:prstGeom>
          </p:spPr>
        </p:pic>
        <p:pic>
          <p:nvPicPr>
            <p:cNvPr id="13" name="object 13"/>
            <p:cNvPicPr/>
            <p:nvPr/>
          </p:nvPicPr>
          <p:blipFill>
            <a:blip r:embed="rId7" cstate="print"/>
            <a:stretch>
              <a:fillRect/>
            </a:stretch>
          </p:blipFill>
          <p:spPr>
            <a:xfrm>
              <a:off x="1117091" y="5638800"/>
              <a:ext cx="103632" cy="103631"/>
            </a:xfrm>
            <a:prstGeom prst="rect">
              <a:avLst/>
            </a:prstGeom>
          </p:spPr>
        </p:pic>
      </p:grpSp>
      <p:sp>
        <p:nvSpPr>
          <p:cNvPr id="14" name="object 14"/>
          <p:cNvSpPr txBox="1"/>
          <p:nvPr/>
        </p:nvSpPr>
        <p:spPr>
          <a:xfrm>
            <a:off x="688557" y="3475359"/>
            <a:ext cx="6877050" cy="2037714"/>
          </a:xfrm>
          <a:prstGeom prst="rect">
            <a:avLst/>
          </a:prstGeom>
        </p:spPr>
        <p:txBody>
          <a:bodyPr vert="horz" wrap="square" lIns="0" tIns="12700" rIns="0" bIns="0" rtlCol="0">
            <a:spAutoFit/>
          </a:bodyPr>
          <a:lstStyle/>
          <a:p>
            <a:pPr marL="51435">
              <a:lnSpc>
                <a:spcPct val="100000"/>
              </a:lnSpc>
              <a:spcBef>
                <a:spcPts val="100"/>
              </a:spcBef>
            </a:pPr>
            <a:r>
              <a:rPr sz="2400" b="1" spc="-5" dirty="0">
                <a:solidFill>
                  <a:srgbClr val="FFFFFF"/>
                </a:solidFill>
                <a:latin typeface="Calibri"/>
                <a:cs typeface="Calibri"/>
              </a:rPr>
              <a:t>Meta-Mobility</a:t>
            </a:r>
            <a:r>
              <a:rPr sz="2400" b="1" spc="5" dirty="0">
                <a:solidFill>
                  <a:srgbClr val="FFFFFF"/>
                </a:solidFill>
                <a:latin typeface="Calibri"/>
                <a:cs typeface="Calibri"/>
              </a:rPr>
              <a:t> </a:t>
            </a:r>
            <a:r>
              <a:rPr sz="2400" b="1" spc="-5" dirty="0">
                <a:solidFill>
                  <a:srgbClr val="FFFFFF"/>
                </a:solidFill>
                <a:latin typeface="Calibri"/>
                <a:cs typeface="Calibri"/>
              </a:rPr>
              <a:t>Solution</a:t>
            </a:r>
            <a:r>
              <a:rPr sz="2400" b="1" spc="-20" dirty="0">
                <a:solidFill>
                  <a:srgbClr val="FFFFFF"/>
                </a:solidFill>
                <a:latin typeface="Calibri"/>
                <a:cs typeface="Calibri"/>
              </a:rPr>
              <a:t> </a:t>
            </a:r>
            <a:r>
              <a:rPr sz="2400" b="1" spc="-10" dirty="0">
                <a:solidFill>
                  <a:srgbClr val="FFFFFF"/>
                </a:solidFill>
                <a:latin typeface="Calibri"/>
                <a:cs typeface="Calibri"/>
              </a:rPr>
              <a:t>Provider</a:t>
            </a:r>
            <a:r>
              <a:rPr sz="2400" b="1" spc="-25" dirty="0">
                <a:solidFill>
                  <a:srgbClr val="FFFFFF"/>
                </a:solidFill>
                <a:latin typeface="Calibri"/>
                <a:cs typeface="Calibri"/>
              </a:rPr>
              <a:t> </a:t>
            </a:r>
            <a:r>
              <a:rPr sz="2400" b="1" dirty="0">
                <a:solidFill>
                  <a:srgbClr val="FFFFFF"/>
                </a:solidFill>
                <a:latin typeface="Calibri"/>
                <a:cs typeface="Calibri"/>
              </a:rPr>
              <a:t>–</a:t>
            </a:r>
            <a:r>
              <a:rPr sz="2400" b="1" spc="-5" dirty="0">
                <a:solidFill>
                  <a:srgbClr val="FFFFFF"/>
                </a:solidFill>
                <a:latin typeface="Calibri"/>
                <a:cs typeface="Calibri"/>
              </a:rPr>
              <a:t> (MaaS)</a:t>
            </a:r>
            <a:endParaRPr sz="2400">
              <a:latin typeface="Calibri"/>
              <a:cs typeface="Calibri"/>
            </a:endParaRPr>
          </a:p>
          <a:p>
            <a:pPr marL="12700" marR="5080">
              <a:lnSpc>
                <a:spcPts val="6720"/>
              </a:lnSpc>
              <a:spcBef>
                <a:spcPts val="110"/>
              </a:spcBef>
            </a:pPr>
            <a:r>
              <a:rPr sz="2800" b="1" spc="-5" dirty="0">
                <a:solidFill>
                  <a:srgbClr val="FFFF00"/>
                </a:solidFill>
                <a:latin typeface="Calibri"/>
                <a:cs typeface="Calibri"/>
              </a:rPr>
              <a:t>(</a:t>
            </a:r>
            <a:r>
              <a:rPr sz="2800" b="1" spc="80" dirty="0">
                <a:solidFill>
                  <a:srgbClr val="FFFF00"/>
                </a:solidFill>
                <a:latin typeface="Calibri"/>
                <a:cs typeface="Calibri"/>
              </a:rPr>
              <a:t> </a:t>
            </a:r>
            <a:r>
              <a:rPr sz="2800" b="1" spc="-5" dirty="0">
                <a:solidFill>
                  <a:srgbClr val="FFFF00"/>
                </a:solidFill>
                <a:latin typeface="Calibri"/>
                <a:cs typeface="Calibri"/>
              </a:rPr>
              <a:t>An</a:t>
            </a:r>
            <a:r>
              <a:rPr sz="2800" b="1" spc="85" dirty="0">
                <a:solidFill>
                  <a:srgbClr val="FFFF00"/>
                </a:solidFill>
                <a:latin typeface="Calibri"/>
                <a:cs typeface="Calibri"/>
              </a:rPr>
              <a:t> </a:t>
            </a:r>
            <a:r>
              <a:rPr sz="2800" b="1" spc="-10" dirty="0">
                <a:solidFill>
                  <a:srgbClr val="FFFF00"/>
                </a:solidFill>
                <a:latin typeface="Calibri"/>
                <a:cs typeface="Calibri"/>
              </a:rPr>
              <a:t>ISO</a:t>
            </a:r>
            <a:r>
              <a:rPr sz="2800" b="1" spc="80" dirty="0">
                <a:solidFill>
                  <a:srgbClr val="FFFF00"/>
                </a:solidFill>
                <a:latin typeface="Calibri"/>
                <a:cs typeface="Calibri"/>
              </a:rPr>
              <a:t> </a:t>
            </a:r>
            <a:r>
              <a:rPr sz="2800" b="1" spc="-10" dirty="0">
                <a:solidFill>
                  <a:srgbClr val="FFFF00"/>
                </a:solidFill>
                <a:latin typeface="Calibri"/>
                <a:cs typeface="Calibri"/>
              </a:rPr>
              <a:t>9001,</a:t>
            </a:r>
            <a:r>
              <a:rPr sz="2800" b="1" spc="130" dirty="0">
                <a:solidFill>
                  <a:srgbClr val="FFFF00"/>
                </a:solidFill>
                <a:latin typeface="Calibri"/>
                <a:cs typeface="Calibri"/>
              </a:rPr>
              <a:t> </a:t>
            </a:r>
            <a:r>
              <a:rPr sz="2800" b="1" spc="-10" dirty="0">
                <a:solidFill>
                  <a:srgbClr val="FFFF00"/>
                </a:solidFill>
                <a:latin typeface="Calibri"/>
                <a:cs typeface="Calibri"/>
              </a:rPr>
              <a:t>ISO</a:t>
            </a:r>
            <a:r>
              <a:rPr sz="2800" b="1" spc="80" dirty="0">
                <a:solidFill>
                  <a:srgbClr val="FFFF00"/>
                </a:solidFill>
                <a:latin typeface="Calibri"/>
                <a:cs typeface="Calibri"/>
              </a:rPr>
              <a:t> </a:t>
            </a:r>
            <a:r>
              <a:rPr sz="2800" b="1" spc="-10" dirty="0">
                <a:solidFill>
                  <a:srgbClr val="FFFF00"/>
                </a:solidFill>
                <a:latin typeface="Calibri"/>
                <a:cs typeface="Calibri"/>
              </a:rPr>
              <a:t>45001</a:t>
            </a:r>
            <a:r>
              <a:rPr sz="2800" b="1" spc="125" dirty="0">
                <a:solidFill>
                  <a:srgbClr val="FFFF00"/>
                </a:solidFill>
                <a:latin typeface="Calibri"/>
                <a:cs typeface="Calibri"/>
              </a:rPr>
              <a:t> </a:t>
            </a:r>
            <a:r>
              <a:rPr sz="2800" b="1" spc="-5" dirty="0">
                <a:solidFill>
                  <a:srgbClr val="FFFF00"/>
                </a:solidFill>
                <a:latin typeface="Calibri"/>
                <a:cs typeface="Calibri"/>
              </a:rPr>
              <a:t>Certified</a:t>
            </a:r>
            <a:r>
              <a:rPr sz="2800" b="1" spc="125" dirty="0">
                <a:solidFill>
                  <a:srgbClr val="FFFF00"/>
                </a:solidFill>
                <a:latin typeface="Calibri"/>
                <a:cs typeface="Calibri"/>
              </a:rPr>
              <a:t> </a:t>
            </a:r>
            <a:r>
              <a:rPr sz="2800" b="1" spc="-10" dirty="0">
                <a:solidFill>
                  <a:srgbClr val="FFFF00"/>
                </a:solidFill>
                <a:latin typeface="Calibri"/>
                <a:cs typeface="Calibri"/>
              </a:rPr>
              <a:t>Co.) </a:t>
            </a:r>
            <a:r>
              <a:rPr sz="2800" b="1" spc="-5" dirty="0">
                <a:solidFill>
                  <a:srgbClr val="FFFF00"/>
                </a:solidFill>
                <a:latin typeface="Calibri"/>
                <a:cs typeface="Calibri"/>
              </a:rPr>
              <a:t> Leading</a:t>
            </a:r>
            <a:r>
              <a:rPr sz="2800" b="1" spc="10" dirty="0">
                <a:solidFill>
                  <a:srgbClr val="FFFF00"/>
                </a:solidFill>
                <a:latin typeface="Calibri"/>
                <a:cs typeface="Calibri"/>
              </a:rPr>
              <a:t> </a:t>
            </a:r>
            <a:r>
              <a:rPr sz="2800" b="1" spc="-35" dirty="0">
                <a:solidFill>
                  <a:srgbClr val="FFFF00"/>
                </a:solidFill>
                <a:latin typeface="Calibri"/>
                <a:cs typeface="Calibri"/>
              </a:rPr>
              <a:t>SME’s</a:t>
            </a:r>
            <a:r>
              <a:rPr sz="2800" b="1" spc="-5" dirty="0">
                <a:solidFill>
                  <a:srgbClr val="FFFF00"/>
                </a:solidFill>
                <a:latin typeface="Calibri"/>
                <a:cs typeface="Calibri"/>
              </a:rPr>
              <a:t> of</a:t>
            </a:r>
            <a:r>
              <a:rPr sz="2800" b="1" spc="10" dirty="0">
                <a:solidFill>
                  <a:srgbClr val="FFFF00"/>
                </a:solidFill>
                <a:latin typeface="Calibri"/>
                <a:cs typeface="Calibri"/>
              </a:rPr>
              <a:t> </a:t>
            </a:r>
            <a:r>
              <a:rPr sz="2800" b="1" spc="-10" dirty="0">
                <a:solidFill>
                  <a:srgbClr val="FFFF00"/>
                </a:solidFill>
                <a:latin typeface="Calibri"/>
                <a:cs typeface="Calibri"/>
              </a:rPr>
              <a:t>India</a:t>
            </a:r>
            <a:r>
              <a:rPr sz="2800" b="1" spc="5" dirty="0">
                <a:solidFill>
                  <a:srgbClr val="FFFF00"/>
                </a:solidFill>
                <a:latin typeface="Calibri"/>
                <a:cs typeface="Calibri"/>
              </a:rPr>
              <a:t> </a:t>
            </a:r>
            <a:r>
              <a:rPr sz="2800" b="1" spc="-10" dirty="0">
                <a:solidFill>
                  <a:srgbClr val="FFFF00"/>
                </a:solidFill>
                <a:latin typeface="Calibri"/>
                <a:cs typeface="Calibri"/>
              </a:rPr>
              <a:t>2024-</a:t>
            </a:r>
            <a:r>
              <a:rPr sz="2800" b="1" spc="35" dirty="0">
                <a:solidFill>
                  <a:srgbClr val="FFFF00"/>
                </a:solidFill>
                <a:latin typeface="Calibri"/>
                <a:cs typeface="Calibri"/>
              </a:rPr>
              <a:t> </a:t>
            </a:r>
            <a:r>
              <a:rPr sz="2800" b="1" spc="-5" dirty="0">
                <a:solidFill>
                  <a:srgbClr val="FFFF00"/>
                </a:solidFill>
                <a:latin typeface="Calibri"/>
                <a:cs typeface="Calibri"/>
              </a:rPr>
              <a:t>Dun &amp;</a:t>
            </a:r>
            <a:r>
              <a:rPr sz="2800" b="1" spc="5" dirty="0">
                <a:solidFill>
                  <a:srgbClr val="FFFF00"/>
                </a:solidFill>
                <a:latin typeface="Calibri"/>
                <a:cs typeface="Calibri"/>
              </a:rPr>
              <a:t> </a:t>
            </a:r>
            <a:r>
              <a:rPr sz="2800" b="1" spc="-20" dirty="0">
                <a:solidFill>
                  <a:srgbClr val="FFFF00"/>
                </a:solidFill>
                <a:latin typeface="Calibri"/>
                <a:cs typeface="Calibri"/>
              </a:rPr>
              <a:t>Bradstreet</a:t>
            </a:r>
            <a:endParaRPr sz="2800">
              <a:latin typeface="Calibri"/>
              <a:cs typeface="Calibri"/>
            </a:endParaRPr>
          </a:p>
        </p:txBody>
      </p:sp>
      <p:sp>
        <p:nvSpPr>
          <p:cNvPr id="15" name="object 15"/>
          <p:cNvSpPr/>
          <p:nvPr/>
        </p:nvSpPr>
        <p:spPr>
          <a:xfrm>
            <a:off x="184404"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16" name="object 16"/>
          <p:cNvSpPr/>
          <p:nvPr/>
        </p:nvSpPr>
        <p:spPr>
          <a:xfrm>
            <a:off x="291084"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17" name="object 17"/>
          <p:cNvSpPr/>
          <p:nvPr/>
        </p:nvSpPr>
        <p:spPr>
          <a:xfrm>
            <a:off x="397763"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18" name="object 18"/>
          <p:cNvSpPr/>
          <p:nvPr/>
        </p:nvSpPr>
        <p:spPr>
          <a:xfrm>
            <a:off x="502919"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19" name="object 19"/>
          <p:cNvSpPr/>
          <p:nvPr/>
        </p:nvSpPr>
        <p:spPr>
          <a:xfrm>
            <a:off x="609600"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0" name="object 20"/>
          <p:cNvSpPr/>
          <p:nvPr/>
        </p:nvSpPr>
        <p:spPr>
          <a:xfrm>
            <a:off x="184404"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21" name="object 21"/>
          <p:cNvSpPr/>
          <p:nvPr/>
        </p:nvSpPr>
        <p:spPr>
          <a:xfrm>
            <a:off x="291084"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22" name="object 22"/>
          <p:cNvSpPr/>
          <p:nvPr/>
        </p:nvSpPr>
        <p:spPr>
          <a:xfrm>
            <a:off x="397763"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23" name="object 23"/>
          <p:cNvSpPr/>
          <p:nvPr/>
        </p:nvSpPr>
        <p:spPr>
          <a:xfrm>
            <a:off x="502919"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24" name="object 24"/>
          <p:cNvSpPr/>
          <p:nvPr/>
        </p:nvSpPr>
        <p:spPr>
          <a:xfrm>
            <a:off x="609600"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25" name="object 25"/>
          <p:cNvSpPr/>
          <p:nvPr/>
        </p:nvSpPr>
        <p:spPr>
          <a:xfrm>
            <a:off x="184404"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6" name="object 26"/>
          <p:cNvSpPr/>
          <p:nvPr/>
        </p:nvSpPr>
        <p:spPr>
          <a:xfrm>
            <a:off x="291084"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7" name="object 27"/>
          <p:cNvSpPr/>
          <p:nvPr/>
        </p:nvSpPr>
        <p:spPr>
          <a:xfrm>
            <a:off x="397763"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8" name="object 28"/>
          <p:cNvSpPr/>
          <p:nvPr/>
        </p:nvSpPr>
        <p:spPr>
          <a:xfrm>
            <a:off x="502919"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9" name="object 29"/>
          <p:cNvSpPr/>
          <p:nvPr/>
        </p:nvSpPr>
        <p:spPr>
          <a:xfrm>
            <a:off x="609600"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30" name="object 30"/>
          <p:cNvSpPr/>
          <p:nvPr/>
        </p:nvSpPr>
        <p:spPr>
          <a:xfrm>
            <a:off x="184404"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31" name="object 31"/>
          <p:cNvSpPr/>
          <p:nvPr/>
        </p:nvSpPr>
        <p:spPr>
          <a:xfrm>
            <a:off x="291084"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32" name="object 32"/>
          <p:cNvSpPr/>
          <p:nvPr/>
        </p:nvSpPr>
        <p:spPr>
          <a:xfrm>
            <a:off x="397763"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33" name="object 33"/>
          <p:cNvSpPr/>
          <p:nvPr/>
        </p:nvSpPr>
        <p:spPr>
          <a:xfrm>
            <a:off x="502919"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34" name="object 34"/>
          <p:cNvSpPr/>
          <p:nvPr/>
        </p:nvSpPr>
        <p:spPr>
          <a:xfrm>
            <a:off x="609600"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35" name="object 35"/>
          <p:cNvSpPr/>
          <p:nvPr/>
        </p:nvSpPr>
        <p:spPr>
          <a:xfrm>
            <a:off x="184404"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36" name="object 36"/>
          <p:cNvSpPr/>
          <p:nvPr/>
        </p:nvSpPr>
        <p:spPr>
          <a:xfrm>
            <a:off x="291084"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37" name="object 37"/>
          <p:cNvSpPr/>
          <p:nvPr/>
        </p:nvSpPr>
        <p:spPr>
          <a:xfrm>
            <a:off x="397763"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38" name="object 38"/>
          <p:cNvSpPr/>
          <p:nvPr/>
        </p:nvSpPr>
        <p:spPr>
          <a:xfrm>
            <a:off x="502919"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39" name="object 39"/>
          <p:cNvSpPr/>
          <p:nvPr/>
        </p:nvSpPr>
        <p:spPr>
          <a:xfrm>
            <a:off x="609600"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pic>
        <p:nvPicPr>
          <p:cNvPr id="40" name="object 40"/>
          <p:cNvPicPr/>
          <p:nvPr/>
        </p:nvPicPr>
        <p:blipFill>
          <a:blip r:embed="rId9" cstate="print"/>
          <a:stretch>
            <a:fillRect/>
          </a:stretch>
        </p:blipFill>
        <p:spPr>
          <a:xfrm>
            <a:off x="9921240" y="92964"/>
            <a:ext cx="1928795" cy="7109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E6E4BE-7CF0-CE88-C32B-F40F961A75CD}"/>
              </a:ext>
            </a:extLst>
          </p:cNvPr>
          <p:cNvPicPr>
            <a:picLocks noChangeAspect="1"/>
          </p:cNvPicPr>
          <p:nvPr/>
        </p:nvPicPr>
        <p:blipFill>
          <a:blip r:embed="rId2"/>
          <a:stretch>
            <a:fillRect/>
          </a:stretch>
        </p:blipFill>
        <p:spPr>
          <a:xfrm>
            <a:off x="0" y="712930"/>
            <a:ext cx="12192000" cy="6145070"/>
          </a:xfrm>
          <a:prstGeom prst="rect">
            <a:avLst/>
          </a:prstGeom>
        </p:spPr>
      </p:pic>
      <p:pic>
        <p:nvPicPr>
          <p:cNvPr id="7" name="Picture 6">
            <a:extLst>
              <a:ext uri="{FF2B5EF4-FFF2-40B4-BE49-F238E27FC236}">
                <a16:creationId xmlns:a16="http://schemas.microsoft.com/office/drawing/2014/main" id="{88411274-E846-8084-A804-D1ED29A20850}"/>
              </a:ext>
            </a:extLst>
          </p:cNvPr>
          <p:cNvPicPr>
            <a:picLocks noChangeAspect="1"/>
          </p:cNvPicPr>
          <p:nvPr/>
        </p:nvPicPr>
        <p:blipFill>
          <a:blip r:embed="rId3"/>
          <a:stretch>
            <a:fillRect/>
          </a:stretch>
        </p:blipFill>
        <p:spPr>
          <a:xfrm>
            <a:off x="0" y="0"/>
            <a:ext cx="12192000" cy="712930"/>
          </a:xfrm>
          <a:prstGeom prst="rect">
            <a:avLst/>
          </a:prstGeom>
        </p:spPr>
      </p:pic>
    </p:spTree>
    <p:extLst>
      <p:ext uri="{BB962C8B-B14F-4D97-AF65-F5344CB8AC3E}">
        <p14:creationId xmlns:p14="http://schemas.microsoft.com/office/powerpoint/2010/main" val="4207052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7D33A-EA3D-5C6D-A49A-9C9485D42547}"/>
              </a:ext>
            </a:extLst>
          </p:cNvPr>
          <p:cNvPicPr>
            <a:picLocks noChangeAspect="1"/>
          </p:cNvPicPr>
          <p:nvPr/>
        </p:nvPicPr>
        <p:blipFill>
          <a:blip r:embed="rId2"/>
          <a:stretch>
            <a:fillRect/>
          </a:stretch>
        </p:blipFill>
        <p:spPr>
          <a:xfrm>
            <a:off x="-1712" y="712930"/>
            <a:ext cx="12192000" cy="4453203"/>
          </a:xfrm>
          <a:prstGeom prst="rect">
            <a:avLst/>
          </a:prstGeom>
        </p:spPr>
      </p:pic>
      <p:pic>
        <p:nvPicPr>
          <p:cNvPr id="6" name="Picture 5">
            <a:extLst>
              <a:ext uri="{FF2B5EF4-FFF2-40B4-BE49-F238E27FC236}">
                <a16:creationId xmlns:a16="http://schemas.microsoft.com/office/drawing/2014/main" id="{2B03BD9D-BF44-459C-C40B-F4629F91D1FE}"/>
              </a:ext>
            </a:extLst>
          </p:cNvPr>
          <p:cNvPicPr>
            <a:picLocks noChangeAspect="1"/>
          </p:cNvPicPr>
          <p:nvPr/>
        </p:nvPicPr>
        <p:blipFill>
          <a:blip r:embed="rId3"/>
          <a:stretch>
            <a:fillRect/>
          </a:stretch>
        </p:blipFill>
        <p:spPr>
          <a:xfrm>
            <a:off x="0" y="0"/>
            <a:ext cx="12192000" cy="712930"/>
          </a:xfrm>
          <a:prstGeom prst="rect">
            <a:avLst/>
          </a:prstGeom>
        </p:spPr>
      </p:pic>
      <p:pic>
        <p:nvPicPr>
          <p:cNvPr id="8" name="Picture 7">
            <a:extLst>
              <a:ext uri="{FF2B5EF4-FFF2-40B4-BE49-F238E27FC236}">
                <a16:creationId xmlns:a16="http://schemas.microsoft.com/office/drawing/2014/main" id="{942F1984-9638-E7E0-560F-CB1E8114201C}"/>
              </a:ext>
            </a:extLst>
          </p:cNvPr>
          <p:cNvPicPr>
            <a:picLocks noChangeAspect="1"/>
          </p:cNvPicPr>
          <p:nvPr/>
        </p:nvPicPr>
        <p:blipFill>
          <a:blip r:embed="rId4"/>
          <a:stretch>
            <a:fillRect/>
          </a:stretch>
        </p:blipFill>
        <p:spPr>
          <a:xfrm>
            <a:off x="-1712" y="5166132"/>
            <a:ext cx="12192000" cy="1691867"/>
          </a:xfrm>
          <a:prstGeom prst="rect">
            <a:avLst/>
          </a:prstGeom>
        </p:spPr>
      </p:pic>
    </p:spTree>
    <p:extLst>
      <p:ext uri="{BB962C8B-B14F-4D97-AF65-F5344CB8AC3E}">
        <p14:creationId xmlns:p14="http://schemas.microsoft.com/office/powerpoint/2010/main" val="2392788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158A1F-7A5B-77A3-232E-3B035174E019}"/>
              </a:ext>
            </a:extLst>
          </p:cNvPr>
          <p:cNvPicPr>
            <a:picLocks noChangeAspect="1"/>
          </p:cNvPicPr>
          <p:nvPr/>
        </p:nvPicPr>
        <p:blipFill>
          <a:blip r:embed="rId2"/>
          <a:stretch>
            <a:fillRect/>
          </a:stretch>
        </p:blipFill>
        <p:spPr>
          <a:xfrm>
            <a:off x="-1" y="712930"/>
            <a:ext cx="12192000" cy="6145070"/>
          </a:xfrm>
          <a:prstGeom prst="rect">
            <a:avLst/>
          </a:prstGeom>
        </p:spPr>
      </p:pic>
      <p:pic>
        <p:nvPicPr>
          <p:cNvPr id="11" name="Picture 10">
            <a:extLst>
              <a:ext uri="{FF2B5EF4-FFF2-40B4-BE49-F238E27FC236}">
                <a16:creationId xmlns:a16="http://schemas.microsoft.com/office/drawing/2014/main" id="{772CBFEF-7090-281E-2DA9-AD80F299F8C1}"/>
              </a:ext>
            </a:extLst>
          </p:cNvPr>
          <p:cNvPicPr>
            <a:picLocks noChangeAspect="1"/>
          </p:cNvPicPr>
          <p:nvPr/>
        </p:nvPicPr>
        <p:blipFill>
          <a:blip r:embed="rId3"/>
          <a:stretch>
            <a:fillRect/>
          </a:stretch>
        </p:blipFill>
        <p:spPr>
          <a:xfrm>
            <a:off x="0" y="0"/>
            <a:ext cx="12192000" cy="712930"/>
          </a:xfrm>
          <a:prstGeom prst="rect">
            <a:avLst/>
          </a:prstGeom>
        </p:spPr>
      </p:pic>
    </p:spTree>
    <p:extLst>
      <p:ext uri="{BB962C8B-B14F-4D97-AF65-F5344CB8AC3E}">
        <p14:creationId xmlns:p14="http://schemas.microsoft.com/office/powerpoint/2010/main" val="826674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A20DE3-230A-8944-712A-3CE155284CDB}"/>
              </a:ext>
            </a:extLst>
          </p:cNvPr>
          <p:cNvPicPr>
            <a:picLocks noChangeAspect="1"/>
          </p:cNvPicPr>
          <p:nvPr/>
        </p:nvPicPr>
        <p:blipFill>
          <a:blip r:embed="rId2"/>
          <a:stretch>
            <a:fillRect/>
          </a:stretch>
        </p:blipFill>
        <p:spPr>
          <a:xfrm>
            <a:off x="0" y="838200"/>
            <a:ext cx="12192000" cy="6019800"/>
          </a:xfrm>
          <a:prstGeom prst="rect">
            <a:avLst/>
          </a:prstGeom>
        </p:spPr>
      </p:pic>
      <p:pic>
        <p:nvPicPr>
          <p:cNvPr id="4" name="Picture 3">
            <a:extLst>
              <a:ext uri="{FF2B5EF4-FFF2-40B4-BE49-F238E27FC236}">
                <a16:creationId xmlns:a16="http://schemas.microsoft.com/office/drawing/2014/main" id="{582B6FA8-9AB0-3603-E8DA-5FC70A073029}"/>
              </a:ext>
            </a:extLst>
          </p:cNvPr>
          <p:cNvPicPr>
            <a:picLocks noChangeAspect="1"/>
          </p:cNvPicPr>
          <p:nvPr/>
        </p:nvPicPr>
        <p:blipFill>
          <a:blip r:embed="rId3"/>
          <a:stretch>
            <a:fillRect/>
          </a:stretch>
        </p:blipFill>
        <p:spPr>
          <a:xfrm>
            <a:off x="0" y="0"/>
            <a:ext cx="12192000" cy="838200"/>
          </a:xfrm>
          <a:prstGeom prst="rect">
            <a:avLst/>
          </a:prstGeom>
        </p:spPr>
      </p:pic>
    </p:spTree>
    <p:extLst>
      <p:ext uri="{BB962C8B-B14F-4D97-AF65-F5344CB8AC3E}">
        <p14:creationId xmlns:p14="http://schemas.microsoft.com/office/powerpoint/2010/main" val="2414686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1193165"/>
            <a:chOff x="0" y="0"/>
            <a:chExt cx="12192000" cy="1193165"/>
          </a:xfrm>
        </p:grpSpPr>
        <p:pic>
          <p:nvPicPr>
            <p:cNvPr id="3" name="object 3"/>
            <p:cNvPicPr/>
            <p:nvPr/>
          </p:nvPicPr>
          <p:blipFill>
            <a:blip r:embed="rId2" cstate="print"/>
            <a:stretch>
              <a:fillRect/>
            </a:stretch>
          </p:blipFill>
          <p:spPr>
            <a:xfrm>
              <a:off x="0" y="4572"/>
              <a:ext cx="12192000" cy="1188389"/>
            </a:xfrm>
            <a:prstGeom prst="rect">
              <a:avLst/>
            </a:prstGeom>
          </p:spPr>
        </p:pic>
        <p:pic>
          <p:nvPicPr>
            <p:cNvPr id="4" name="object 4"/>
            <p:cNvPicPr/>
            <p:nvPr/>
          </p:nvPicPr>
          <p:blipFill>
            <a:blip r:embed="rId3" cstate="print"/>
            <a:stretch>
              <a:fillRect/>
            </a:stretch>
          </p:blipFill>
          <p:spPr>
            <a:xfrm>
              <a:off x="0" y="0"/>
              <a:ext cx="12192000" cy="1170432"/>
            </a:xfrm>
            <a:prstGeom prst="rect">
              <a:avLst/>
            </a:prstGeom>
          </p:spPr>
        </p:pic>
      </p:grpSp>
      <p:sp>
        <p:nvSpPr>
          <p:cNvPr id="5" name="object 5"/>
          <p:cNvSpPr txBox="1">
            <a:spLocks noGrp="1"/>
          </p:cNvSpPr>
          <p:nvPr>
            <p:ph type="title"/>
          </p:nvPr>
        </p:nvSpPr>
        <p:spPr>
          <a:xfrm>
            <a:off x="2489828" y="396271"/>
            <a:ext cx="7490459" cy="422275"/>
          </a:xfrm>
          <a:prstGeom prst="rect">
            <a:avLst/>
          </a:prstGeom>
        </p:spPr>
        <p:txBody>
          <a:bodyPr vert="horz" wrap="square" lIns="0" tIns="13335" rIns="0" bIns="0" rtlCol="0">
            <a:spAutoFit/>
          </a:bodyPr>
          <a:lstStyle/>
          <a:p>
            <a:pPr marL="12700">
              <a:lnSpc>
                <a:spcPct val="100000"/>
              </a:lnSpc>
              <a:spcBef>
                <a:spcPts val="105"/>
              </a:spcBef>
            </a:pPr>
            <a:r>
              <a:rPr sz="2600" spc="-5" dirty="0">
                <a:latin typeface="Calibri"/>
                <a:cs typeface="Calibri"/>
              </a:rPr>
              <a:t>Account</a:t>
            </a:r>
            <a:r>
              <a:rPr sz="2600" spc="-10" dirty="0">
                <a:latin typeface="Calibri"/>
                <a:cs typeface="Calibri"/>
              </a:rPr>
              <a:t> Management</a:t>
            </a:r>
            <a:r>
              <a:rPr sz="2600" spc="20" dirty="0">
                <a:latin typeface="Calibri"/>
                <a:cs typeface="Calibri"/>
              </a:rPr>
              <a:t> </a:t>
            </a:r>
            <a:r>
              <a:rPr sz="2600" dirty="0">
                <a:latin typeface="Calibri"/>
                <a:cs typeface="Calibri"/>
              </a:rPr>
              <a:t>&amp;</a:t>
            </a:r>
            <a:r>
              <a:rPr sz="2600" spc="20" dirty="0">
                <a:latin typeface="Calibri"/>
                <a:cs typeface="Calibri"/>
              </a:rPr>
              <a:t> </a:t>
            </a:r>
            <a:r>
              <a:rPr sz="2600" spc="-15" dirty="0">
                <a:latin typeface="Calibri"/>
                <a:cs typeface="Calibri"/>
              </a:rPr>
              <a:t>operational</a:t>
            </a:r>
            <a:r>
              <a:rPr sz="2600" spc="25" dirty="0">
                <a:latin typeface="Calibri"/>
                <a:cs typeface="Calibri"/>
              </a:rPr>
              <a:t> </a:t>
            </a:r>
            <a:r>
              <a:rPr sz="2600" spc="-15" dirty="0">
                <a:latin typeface="Calibri"/>
                <a:cs typeface="Calibri"/>
              </a:rPr>
              <a:t>excellence</a:t>
            </a:r>
            <a:r>
              <a:rPr sz="2600" spc="15" dirty="0">
                <a:latin typeface="Calibri"/>
                <a:cs typeface="Calibri"/>
              </a:rPr>
              <a:t> </a:t>
            </a:r>
            <a:r>
              <a:rPr sz="2600" spc="-5" dirty="0">
                <a:latin typeface="Calibri"/>
                <a:cs typeface="Calibri"/>
              </a:rPr>
              <a:t>Model</a:t>
            </a:r>
            <a:endParaRPr sz="2600">
              <a:latin typeface="Calibri"/>
              <a:cs typeface="Calibri"/>
            </a:endParaRPr>
          </a:p>
        </p:txBody>
      </p:sp>
      <p:sp>
        <p:nvSpPr>
          <p:cNvPr id="6" name="object 6"/>
          <p:cNvSpPr txBox="1"/>
          <p:nvPr/>
        </p:nvSpPr>
        <p:spPr>
          <a:xfrm>
            <a:off x="4819742" y="5392243"/>
            <a:ext cx="88328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MT"/>
                <a:cs typeface="Arial MT"/>
              </a:rPr>
              <a:t>overall</a:t>
            </a:r>
            <a:r>
              <a:rPr sz="1000" spc="430" dirty="0">
                <a:latin typeface="Arial MT"/>
                <a:cs typeface="Arial MT"/>
              </a:rPr>
              <a:t> </a:t>
            </a:r>
            <a:r>
              <a:rPr sz="1000" dirty="0">
                <a:latin typeface="Arial MT"/>
                <a:cs typeface="Arial MT"/>
              </a:rPr>
              <a:t>risk</a:t>
            </a:r>
            <a:r>
              <a:rPr sz="1000" spc="450" dirty="0">
                <a:latin typeface="Arial MT"/>
                <a:cs typeface="Arial MT"/>
              </a:rPr>
              <a:t> </a:t>
            </a:r>
            <a:r>
              <a:rPr sz="1000" spc="-15" dirty="0">
                <a:latin typeface="Arial MT"/>
                <a:cs typeface="Arial MT"/>
              </a:rPr>
              <a:t>in</a:t>
            </a:r>
            <a:endParaRPr sz="1000">
              <a:latin typeface="Arial MT"/>
              <a:cs typeface="Arial MT"/>
            </a:endParaRPr>
          </a:p>
        </p:txBody>
      </p:sp>
      <p:sp>
        <p:nvSpPr>
          <p:cNvPr id="7" name="object 7"/>
          <p:cNvSpPr txBox="1"/>
          <p:nvPr/>
        </p:nvSpPr>
        <p:spPr>
          <a:xfrm>
            <a:off x="346441" y="1525855"/>
            <a:ext cx="5358765" cy="504698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Arial"/>
                <a:cs typeface="Arial"/>
              </a:rPr>
              <a:t>Corporate</a:t>
            </a:r>
            <a:r>
              <a:rPr sz="1000" b="1" dirty="0">
                <a:latin typeface="Arial"/>
                <a:cs typeface="Arial"/>
              </a:rPr>
              <a:t> </a:t>
            </a:r>
            <a:r>
              <a:rPr sz="1000" b="1" spc="-5" dirty="0">
                <a:latin typeface="Arial"/>
                <a:cs typeface="Arial"/>
              </a:rPr>
              <a:t>Governance</a:t>
            </a:r>
            <a:r>
              <a:rPr sz="1000" b="1" spc="-30" dirty="0">
                <a:latin typeface="Arial"/>
                <a:cs typeface="Arial"/>
              </a:rPr>
              <a:t> </a:t>
            </a:r>
            <a:r>
              <a:rPr sz="1000" b="1" spc="-5" dirty="0">
                <a:latin typeface="Arial"/>
                <a:cs typeface="Arial"/>
              </a:rPr>
              <a:t>&amp; </a:t>
            </a:r>
            <a:r>
              <a:rPr sz="1000" b="1" spc="-10" dirty="0">
                <a:latin typeface="Arial"/>
                <a:cs typeface="Arial"/>
              </a:rPr>
              <a:t>Account</a:t>
            </a:r>
            <a:r>
              <a:rPr sz="1000" b="1" spc="45" dirty="0">
                <a:latin typeface="Arial"/>
                <a:cs typeface="Arial"/>
              </a:rPr>
              <a:t> </a:t>
            </a:r>
            <a:r>
              <a:rPr sz="1000" b="1" spc="-5" dirty="0">
                <a:latin typeface="Arial"/>
                <a:cs typeface="Arial"/>
              </a:rPr>
              <a:t>Management</a:t>
            </a:r>
            <a:r>
              <a:rPr sz="1000" b="1" spc="-20" dirty="0">
                <a:latin typeface="Arial"/>
                <a:cs typeface="Arial"/>
              </a:rPr>
              <a:t> </a:t>
            </a:r>
            <a:r>
              <a:rPr sz="1000" b="1" spc="-5" dirty="0">
                <a:latin typeface="Arial"/>
                <a:cs typeface="Arial"/>
              </a:rPr>
              <a:t>Model:</a:t>
            </a:r>
            <a:endParaRPr sz="1000" dirty="0">
              <a:latin typeface="Arial"/>
              <a:cs typeface="Arial"/>
            </a:endParaRPr>
          </a:p>
          <a:p>
            <a:pPr>
              <a:lnSpc>
                <a:spcPct val="100000"/>
              </a:lnSpc>
              <a:spcBef>
                <a:spcPts val="35"/>
              </a:spcBef>
            </a:pPr>
            <a:endParaRPr sz="850" dirty="0">
              <a:latin typeface="Arial"/>
              <a:cs typeface="Arial"/>
            </a:endParaRPr>
          </a:p>
          <a:p>
            <a:pPr marL="12700" marR="8890">
              <a:lnSpc>
                <a:spcPts val="1080"/>
              </a:lnSpc>
            </a:pPr>
            <a:r>
              <a:rPr sz="1000" spc="-10" dirty="0">
                <a:latin typeface="Arial MT"/>
                <a:cs typeface="Arial MT"/>
              </a:rPr>
              <a:t>Being</a:t>
            </a:r>
            <a:r>
              <a:rPr sz="1000" spc="-5" dirty="0">
                <a:latin typeface="Arial MT"/>
                <a:cs typeface="Arial MT"/>
              </a:rPr>
              <a:t> a</a:t>
            </a:r>
            <a:r>
              <a:rPr sz="1000" dirty="0">
                <a:latin typeface="Arial MT"/>
                <a:cs typeface="Arial MT"/>
              </a:rPr>
              <a:t> </a:t>
            </a:r>
            <a:r>
              <a:rPr sz="1000" spc="-10" dirty="0">
                <a:latin typeface="Arial MT"/>
                <a:cs typeface="Arial MT"/>
              </a:rPr>
              <a:t>Public</a:t>
            </a:r>
            <a:r>
              <a:rPr sz="1000" spc="-5" dirty="0">
                <a:latin typeface="Arial MT"/>
                <a:cs typeface="Arial MT"/>
              </a:rPr>
              <a:t> Limited</a:t>
            </a:r>
            <a:r>
              <a:rPr sz="1000" dirty="0">
                <a:latin typeface="Arial MT"/>
                <a:cs typeface="Arial MT"/>
              </a:rPr>
              <a:t> </a:t>
            </a:r>
            <a:r>
              <a:rPr sz="1000" spc="-10" dirty="0">
                <a:latin typeface="Arial MT"/>
                <a:cs typeface="Arial MT"/>
              </a:rPr>
              <a:t>Company,</a:t>
            </a:r>
            <a:r>
              <a:rPr sz="1000" spc="-5" dirty="0">
                <a:latin typeface="Arial MT"/>
                <a:cs typeface="Arial MT"/>
              </a:rPr>
              <a:t> Governance</a:t>
            </a:r>
            <a:r>
              <a:rPr sz="1000" dirty="0">
                <a:latin typeface="Arial MT"/>
                <a:cs typeface="Arial MT"/>
              </a:rPr>
              <a:t> </a:t>
            </a:r>
            <a:r>
              <a:rPr sz="1000" spc="-5" dirty="0">
                <a:latin typeface="Arial MT"/>
                <a:cs typeface="Arial MT"/>
              </a:rPr>
              <a:t>policy</a:t>
            </a:r>
            <a:r>
              <a:rPr sz="1000" dirty="0">
                <a:latin typeface="Arial MT"/>
                <a:cs typeface="Arial MT"/>
              </a:rPr>
              <a:t> </a:t>
            </a:r>
            <a:r>
              <a:rPr sz="1000" spc="-10" dirty="0">
                <a:latin typeface="Arial MT"/>
                <a:cs typeface="Arial MT"/>
              </a:rPr>
              <a:t>is</a:t>
            </a:r>
            <a:r>
              <a:rPr sz="1000" spc="-5" dirty="0">
                <a:latin typeface="Arial MT"/>
                <a:cs typeface="Arial MT"/>
              </a:rPr>
              <a:t> defined</a:t>
            </a:r>
            <a:r>
              <a:rPr sz="1000" dirty="0">
                <a:latin typeface="Arial MT"/>
                <a:cs typeface="Arial MT"/>
              </a:rPr>
              <a:t> </a:t>
            </a:r>
            <a:r>
              <a:rPr sz="1000" spc="-5" dirty="0">
                <a:latin typeface="Arial MT"/>
                <a:cs typeface="Arial MT"/>
              </a:rPr>
              <a:t>at</a:t>
            </a:r>
            <a:r>
              <a:rPr sz="1000" dirty="0">
                <a:latin typeface="Arial MT"/>
                <a:cs typeface="Arial MT"/>
              </a:rPr>
              <a:t> </a:t>
            </a:r>
            <a:r>
              <a:rPr sz="1000" spc="-5" dirty="0">
                <a:latin typeface="Arial MT"/>
                <a:cs typeface="Arial MT"/>
              </a:rPr>
              <a:t>corporate</a:t>
            </a:r>
            <a:r>
              <a:rPr sz="1000" dirty="0">
                <a:latin typeface="Arial MT"/>
                <a:cs typeface="Arial MT"/>
              </a:rPr>
              <a:t> </a:t>
            </a:r>
            <a:r>
              <a:rPr sz="1000" spc="-5" dirty="0">
                <a:latin typeface="Arial MT"/>
                <a:cs typeface="Arial MT"/>
              </a:rPr>
              <a:t>level</a:t>
            </a:r>
            <a:r>
              <a:rPr sz="1000" dirty="0">
                <a:latin typeface="Arial MT"/>
                <a:cs typeface="Arial MT"/>
              </a:rPr>
              <a:t> till</a:t>
            </a:r>
            <a:r>
              <a:rPr sz="1000" spc="275" dirty="0">
                <a:latin typeface="Arial MT"/>
                <a:cs typeface="Arial MT"/>
              </a:rPr>
              <a:t> </a:t>
            </a:r>
            <a:r>
              <a:rPr sz="1000" spc="-10" dirty="0">
                <a:latin typeface="Arial MT"/>
                <a:cs typeface="Arial MT"/>
              </a:rPr>
              <a:t>the </a:t>
            </a:r>
            <a:r>
              <a:rPr sz="1000" spc="-265" dirty="0">
                <a:latin typeface="Arial MT"/>
                <a:cs typeface="Arial MT"/>
              </a:rPr>
              <a:t> </a:t>
            </a:r>
            <a:r>
              <a:rPr sz="1000" spc="-5" dirty="0">
                <a:latin typeface="Arial MT"/>
                <a:cs typeface="Arial MT"/>
              </a:rPr>
              <a:t>Account</a:t>
            </a:r>
            <a:r>
              <a:rPr sz="1000" spc="-20" dirty="0">
                <a:latin typeface="Arial MT"/>
                <a:cs typeface="Arial MT"/>
              </a:rPr>
              <a:t> </a:t>
            </a:r>
            <a:r>
              <a:rPr sz="1000" spc="-5" dirty="0">
                <a:latin typeface="Arial MT"/>
                <a:cs typeface="Arial MT"/>
              </a:rPr>
              <a:t>Management</a:t>
            </a:r>
            <a:r>
              <a:rPr sz="1000" spc="-30" dirty="0">
                <a:latin typeface="Arial MT"/>
                <a:cs typeface="Arial MT"/>
              </a:rPr>
              <a:t> </a:t>
            </a:r>
            <a:r>
              <a:rPr sz="1000" spc="-10" dirty="0">
                <a:latin typeface="Arial MT"/>
                <a:cs typeface="Arial MT"/>
              </a:rPr>
              <a:t>Level.</a:t>
            </a:r>
            <a:endParaRPr sz="1000" dirty="0">
              <a:latin typeface="Arial MT"/>
              <a:cs typeface="Arial MT"/>
            </a:endParaRPr>
          </a:p>
          <a:p>
            <a:pPr>
              <a:lnSpc>
                <a:spcPct val="100000"/>
              </a:lnSpc>
              <a:spcBef>
                <a:spcPts val="30"/>
              </a:spcBef>
            </a:pPr>
            <a:endParaRPr sz="850" dirty="0">
              <a:latin typeface="Arial MT"/>
              <a:cs typeface="Arial MT"/>
            </a:endParaRPr>
          </a:p>
          <a:p>
            <a:pPr marL="12700" marR="6985">
              <a:lnSpc>
                <a:spcPts val="1080"/>
              </a:lnSpc>
            </a:pPr>
            <a:r>
              <a:rPr sz="1000" spc="10" dirty="0">
                <a:latin typeface="Arial MT"/>
                <a:cs typeface="Arial MT"/>
              </a:rPr>
              <a:t>We</a:t>
            </a:r>
            <a:r>
              <a:rPr sz="1000" spc="105" dirty="0">
                <a:latin typeface="Arial MT"/>
                <a:cs typeface="Arial MT"/>
              </a:rPr>
              <a:t> </a:t>
            </a:r>
            <a:r>
              <a:rPr sz="1000" spc="-10" dirty="0">
                <a:latin typeface="Arial MT"/>
                <a:cs typeface="Arial MT"/>
              </a:rPr>
              <a:t>have</a:t>
            </a:r>
            <a:r>
              <a:rPr sz="1000" spc="150" dirty="0">
                <a:latin typeface="Arial MT"/>
                <a:cs typeface="Arial MT"/>
              </a:rPr>
              <a:t> </a:t>
            </a:r>
            <a:r>
              <a:rPr sz="1000" spc="-10" dirty="0">
                <a:latin typeface="Arial MT"/>
                <a:cs typeface="Arial MT"/>
              </a:rPr>
              <a:t>various</a:t>
            </a:r>
            <a:r>
              <a:rPr sz="1000" spc="160" dirty="0">
                <a:latin typeface="Arial MT"/>
                <a:cs typeface="Arial MT"/>
              </a:rPr>
              <a:t> </a:t>
            </a:r>
            <a:r>
              <a:rPr sz="1000" spc="-5" dirty="0">
                <a:latin typeface="Arial MT"/>
                <a:cs typeface="Arial MT"/>
              </a:rPr>
              <a:t>part</a:t>
            </a:r>
            <a:r>
              <a:rPr sz="1000" spc="135" dirty="0">
                <a:latin typeface="Arial MT"/>
                <a:cs typeface="Arial MT"/>
              </a:rPr>
              <a:t> </a:t>
            </a:r>
            <a:r>
              <a:rPr sz="1000" spc="-10" dirty="0">
                <a:latin typeface="Arial MT"/>
                <a:cs typeface="Arial MT"/>
              </a:rPr>
              <a:t>of</a:t>
            </a:r>
            <a:r>
              <a:rPr sz="1000" spc="150" dirty="0">
                <a:latin typeface="Arial MT"/>
                <a:cs typeface="Arial MT"/>
              </a:rPr>
              <a:t> </a:t>
            </a:r>
            <a:r>
              <a:rPr sz="1000" spc="-5" dirty="0">
                <a:latin typeface="Arial MT"/>
                <a:cs typeface="Arial MT"/>
              </a:rPr>
              <a:t>committee</a:t>
            </a:r>
            <a:r>
              <a:rPr sz="1000" spc="130" dirty="0">
                <a:latin typeface="Arial MT"/>
                <a:cs typeface="Arial MT"/>
              </a:rPr>
              <a:t> </a:t>
            </a:r>
            <a:r>
              <a:rPr sz="1000" spc="-10" dirty="0">
                <a:latin typeface="Arial MT"/>
                <a:cs typeface="Arial MT"/>
              </a:rPr>
              <a:t>i.e..</a:t>
            </a:r>
            <a:r>
              <a:rPr sz="1000" spc="140" dirty="0">
                <a:latin typeface="Arial MT"/>
                <a:cs typeface="Arial MT"/>
              </a:rPr>
              <a:t> </a:t>
            </a:r>
            <a:r>
              <a:rPr sz="1000" spc="-10" dirty="0">
                <a:latin typeface="Arial MT"/>
                <a:cs typeface="Arial MT"/>
              </a:rPr>
              <a:t>Audit</a:t>
            </a:r>
            <a:r>
              <a:rPr sz="1000" spc="140" dirty="0">
                <a:latin typeface="Arial MT"/>
                <a:cs typeface="Arial MT"/>
              </a:rPr>
              <a:t> </a:t>
            </a:r>
            <a:r>
              <a:rPr sz="1000" spc="-5" dirty="0">
                <a:latin typeface="Arial MT"/>
                <a:cs typeface="Arial MT"/>
              </a:rPr>
              <a:t>Committee,</a:t>
            </a:r>
            <a:r>
              <a:rPr sz="1000" spc="135" dirty="0">
                <a:latin typeface="Arial MT"/>
                <a:cs typeface="Arial MT"/>
              </a:rPr>
              <a:t> </a:t>
            </a:r>
            <a:r>
              <a:rPr sz="1000" spc="-10" dirty="0">
                <a:latin typeface="Arial MT"/>
                <a:cs typeface="Arial MT"/>
              </a:rPr>
              <a:t>Nomination</a:t>
            </a:r>
            <a:r>
              <a:rPr sz="1000" spc="140" dirty="0">
                <a:latin typeface="Arial MT"/>
                <a:cs typeface="Arial MT"/>
              </a:rPr>
              <a:t> </a:t>
            </a:r>
            <a:r>
              <a:rPr sz="1000" spc="-5" dirty="0">
                <a:latin typeface="Arial MT"/>
                <a:cs typeface="Arial MT"/>
              </a:rPr>
              <a:t>&amp;</a:t>
            </a:r>
            <a:r>
              <a:rPr sz="1000" spc="140" dirty="0">
                <a:latin typeface="Arial MT"/>
                <a:cs typeface="Arial MT"/>
              </a:rPr>
              <a:t> </a:t>
            </a:r>
            <a:r>
              <a:rPr sz="1000" spc="-10" dirty="0">
                <a:latin typeface="Arial MT"/>
                <a:cs typeface="Arial MT"/>
              </a:rPr>
              <a:t>remuneration </a:t>
            </a:r>
            <a:r>
              <a:rPr sz="1000" spc="-265" dirty="0">
                <a:latin typeface="Arial MT"/>
                <a:cs typeface="Arial MT"/>
              </a:rPr>
              <a:t> </a:t>
            </a:r>
            <a:r>
              <a:rPr sz="1000" spc="-5" dirty="0">
                <a:latin typeface="Arial MT"/>
                <a:cs typeface="Arial MT"/>
              </a:rPr>
              <a:t>Committee,</a:t>
            </a:r>
            <a:r>
              <a:rPr sz="1000" spc="-30" dirty="0">
                <a:latin typeface="Arial MT"/>
                <a:cs typeface="Arial MT"/>
              </a:rPr>
              <a:t> </a:t>
            </a:r>
            <a:r>
              <a:rPr sz="1000" spc="-10" dirty="0">
                <a:latin typeface="Arial MT"/>
                <a:cs typeface="Arial MT"/>
              </a:rPr>
              <a:t>and</a:t>
            </a:r>
            <a:r>
              <a:rPr sz="1000" spc="-15" dirty="0">
                <a:latin typeface="Arial MT"/>
                <a:cs typeface="Arial MT"/>
              </a:rPr>
              <a:t> </a:t>
            </a:r>
            <a:r>
              <a:rPr sz="1000" spc="-5" dirty="0">
                <a:latin typeface="Arial MT"/>
                <a:cs typeface="Arial MT"/>
              </a:rPr>
              <a:t>Stakeholders</a:t>
            </a:r>
            <a:r>
              <a:rPr sz="1000" spc="-10" dirty="0">
                <a:latin typeface="Arial MT"/>
                <a:cs typeface="Arial MT"/>
              </a:rPr>
              <a:t> Relationship</a:t>
            </a:r>
            <a:r>
              <a:rPr sz="1000" spc="5" dirty="0">
                <a:latin typeface="Arial MT"/>
                <a:cs typeface="Arial MT"/>
              </a:rPr>
              <a:t> </a:t>
            </a:r>
            <a:r>
              <a:rPr sz="1000" spc="-5" dirty="0">
                <a:latin typeface="Arial MT"/>
                <a:cs typeface="Arial MT"/>
              </a:rPr>
              <a:t>Committee</a:t>
            </a:r>
            <a:endParaRPr sz="1000" dirty="0">
              <a:latin typeface="Arial MT"/>
              <a:cs typeface="Arial MT"/>
            </a:endParaRPr>
          </a:p>
          <a:p>
            <a:pPr>
              <a:lnSpc>
                <a:spcPct val="100000"/>
              </a:lnSpc>
              <a:spcBef>
                <a:spcPts val="15"/>
              </a:spcBef>
            </a:pPr>
            <a:endParaRPr sz="850" dirty="0">
              <a:latin typeface="Arial MT"/>
              <a:cs typeface="Arial MT"/>
            </a:endParaRPr>
          </a:p>
          <a:p>
            <a:pPr marL="241300" marR="5080" indent="-229235">
              <a:lnSpc>
                <a:spcPts val="1080"/>
              </a:lnSpc>
              <a:spcBef>
                <a:spcPts val="5"/>
              </a:spcBef>
              <a:buChar char="•"/>
              <a:tabLst>
                <a:tab pos="241300" algn="l"/>
                <a:tab pos="241935" algn="l"/>
              </a:tabLst>
            </a:pPr>
            <a:r>
              <a:rPr sz="1000" spc="-5" dirty="0">
                <a:latin typeface="Arial MT"/>
                <a:cs typeface="Arial MT"/>
              </a:rPr>
              <a:t>Involvement</a:t>
            </a:r>
            <a:r>
              <a:rPr sz="1000" spc="30" dirty="0">
                <a:latin typeface="Arial MT"/>
                <a:cs typeface="Arial MT"/>
              </a:rPr>
              <a:t> </a:t>
            </a:r>
            <a:r>
              <a:rPr sz="1000" spc="-10" dirty="0">
                <a:latin typeface="Arial MT"/>
                <a:cs typeface="Arial MT"/>
              </a:rPr>
              <a:t>of</a:t>
            </a:r>
            <a:r>
              <a:rPr sz="1000" spc="45" dirty="0">
                <a:latin typeface="Arial MT"/>
                <a:cs typeface="Arial MT"/>
              </a:rPr>
              <a:t> </a:t>
            </a:r>
            <a:r>
              <a:rPr sz="1000" spc="-5" dirty="0">
                <a:latin typeface="Arial MT"/>
                <a:cs typeface="Arial MT"/>
              </a:rPr>
              <a:t>central</a:t>
            </a:r>
            <a:r>
              <a:rPr sz="1000" spc="35" dirty="0">
                <a:latin typeface="Arial MT"/>
                <a:cs typeface="Arial MT"/>
              </a:rPr>
              <a:t> </a:t>
            </a:r>
            <a:r>
              <a:rPr sz="1000" spc="-10" dirty="0">
                <a:latin typeface="Arial MT"/>
                <a:cs typeface="Arial MT"/>
              </a:rPr>
              <a:t>leadership</a:t>
            </a:r>
            <a:r>
              <a:rPr sz="1000" spc="45" dirty="0">
                <a:latin typeface="Arial MT"/>
                <a:cs typeface="Arial MT"/>
              </a:rPr>
              <a:t> </a:t>
            </a:r>
            <a:r>
              <a:rPr sz="1000" spc="-10" dirty="0">
                <a:latin typeface="Arial MT"/>
                <a:cs typeface="Arial MT"/>
              </a:rPr>
              <a:t>of</a:t>
            </a:r>
            <a:r>
              <a:rPr sz="1000" spc="35" dirty="0">
                <a:latin typeface="Arial MT"/>
                <a:cs typeface="Arial MT"/>
              </a:rPr>
              <a:t> </a:t>
            </a:r>
            <a:r>
              <a:rPr sz="1000" spc="10" dirty="0">
                <a:latin typeface="Arial MT"/>
                <a:cs typeface="Arial MT"/>
              </a:rPr>
              <a:t>WTi</a:t>
            </a:r>
            <a:r>
              <a:rPr sz="1000" spc="280" dirty="0">
                <a:latin typeface="Arial MT"/>
                <a:cs typeface="Arial MT"/>
              </a:rPr>
              <a:t> </a:t>
            </a:r>
            <a:r>
              <a:rPr sz="1000" dirty="0">
                <a:latin typeface="Arial MT"/>
                <a:cs typeface="Arial MT"/>
              </a:rPr>
              <a:t>for</a:t>
            </a:r>
            <a:r>
              <a:rPr sz="1000" spc="25" dirty="0">
                <a:latin typeface="Arial MT"/>
                <a:cs typeface="Arial MT"/>
              </a:rPr>
              <a:t> </a:t>
            </a:r>
            <a:r>
              <a:rPr sz="1000" spc="-10" dirty="0">
                <a:latin typeface="Arial MT"/>
                <a:cs typeface="Arial MT"/>
              </a:rPr>
              <a:t>setting</a:t>
            </a:r>
            <a:r>
              <a:rPr sz="1000" spc="45" dirty="0">
                <a:latin typeface="Arial MT"/>
                <a:cs typeface="Arial MT"/>
              </a:rPr>
              <a:t> </a:t>
            </a:r>
            <a:r>
              <a:rPr sz="1000" spc="-5" dirty="0">
                <a:latin typeface="Arial MT"/>
                <a:cs typeface="Arial MT"/>
              </a:rPr>
              <a:t>up</a:t>
            </a:r>
            <a:r>
              <a:rPr sz="1000" spc="25" dirty="0">
                <a:latin typeface="Arial MT"/>
                <a:cs typeface="Arial MT"/>
              </a:rPr>
              <a:t> </a:t>
            </a:r>
            <a:r>
              <a:rPr sz="1000" spc="-10" dirty="0">
                <a:latin typeface="Arial MT"/>
                <a:cs typeface="Arial MT"/>
              </a:rPr>
              <a:t>team</a:t>
            </a:r>
            <a:r>
              <a:rPr sz="1000" spc="55" dirty="0">
                <a:latin typeface="Arial MT"/>
                <a:cs typeface="Arial MT"/>
              </a:rPr>
              <a:t> </a:t>
            </a:r>
            <a:r>
              <a:rPr sz="1000" spc="-5" dirty="0">
                <a:latin typeface="Arial MT"/>
                <a:cs typeface="Arial MT"/>
              </a:rPr>
              <a:t>to</a:t>
            </a:r>
            <a:r>
              <a:rPr sz="1000" spc="40" dirty="0">
                <a:latin typeface="Arial MT"/>
                <a:cs typeface="Arial MT"/>
              </a:rPr>
              <a:t> </a:t>
            </a:r>
            <a:r>
              <a:rPr sz="1000" spc="-10" dirty="0">
                <a:latin typeface="Arial MT"/>
                <a:cs typeface="Arial MT"/>
              </a:rPr>
              <a:t>ethical</a:t>
            </a:r>
            <a:r>
              <a:rPr sz="1000" spc="40" dirty="0">
                <a:latin typeface="Arial MT"/>
                <a:cs typeface="Arial MT"/>
              </a:rPr>
              <a:t> </a:t>
            </a:r>
            <a:r>
              <a:rPr sz="1000" spc="-5" dirty="0">
                <a:latin typeface="Arial MT"/>
                <a:cs typeface="Arial MT"/>
              </a:rPr>
              <a:t>conduct</a:t>
            </a:r>
            <a:r>
              <a:rPr sz="1000" spc="40" dirty="0">
                <a:latin typeface="Arial MT"/>
                <a:cs typeface="Arial MT"/>
              </a:rPr>
              <a:t> </a:t>
            </a:r>
            <a:r>
              <a:rPr sz="1000" spc="-10" dirty="0">
                <a:latin typeface="Arial MT"/>
                <a:cs typeface="Arial MT"/>
              </a:rPr>
              <a:t>and </a:t>
            </a:r>
            <a:r>
              <a:rPr sz="1000" spc="-265" dirty="0">
                <a:latin typeface="Arial MT"/>
                <a:cs typeface="Arial MT"/>
              </a:rPr>
              <a:t> </a:t>
            </a:r>
            <a:r>
              <a:rPr sz="1000" spc="-10" dirty="0">
                <a:latin typeface="Arial MT"/>
                <a:cs typeface="Arial MT"/>
              </a:rPr>
              <a:t>accountability.</a:t>
            </a:r>
            <a:endParaRPr sz="1000" dirty="0">
              <a:latin typeface="Arial MT"/>
              <a:cs typeface="Arial MT"/>
            </a:endParaRPr>
          </a:p>
          <a:p>
            <a:pPr marL="241300" indent="-229235">
              <a:lnSpc>
                <a:spcPct val="100000"/>
              </a:lnSpc>
              <a:spcBef>
                <a:spcPts val="860"/>
              </a:spcBef>
              <a:buChar char="•"/>
              <a:tabLst>
                <a:tab pos="241300" algn="l"/>
                <a:tab pos="241935" algn="l"/>
              </a:tabLst>
            </a:pPr>
            <a:r>
              <a:rPr sz="1000" spc="-10" dirty="0">
                <a:latin typeface="Arial MT"/>
                <a:cs typeface="Arial MT"/>
              </a:rPr>
              <a:t>Percolation</a:t>
            </a:r>
            <a:r>
              <a:rPr sz="1000" dirty="0">
                <a:latin typeface="Arial MT"/>
                <a:cs typeface="Arial MT"/>
              </a:rPr>
              <a:t> </a:t>
            </a:r>
            <a:r>
              <a:rPr sz="1000" spc="-5" dirty="0">
                <a:latin typeface="Arial MT"/>
                <a:cs typeface="Arial MT"/>
              </a:rPr>
              <a:t>of</a:t>
            </a:r>
            <a:r>
              <a:rPr sz="1000" spc="5" dirty="0">
                <a:latin typeface="Arial MT"/>
                <a:cs typeface="Arial MT"/>
              </a:rPr>
              <a:t> </a:t>
            </a:r>
            <a:r>
              <a:rPr sz="1000" spc="-10" dirty="0">
                <a:latin typeface="Arial MT"/>
                <a:cs typeface="Arial MT"/>
              </a:rPr>
              <a:t>Ethical</a:t>
            </a:r>
            <a:r>
              <a:rPr sz="1000" spc="15" dirty="0">
                <a:latin typeface="Arial MT"/>
                <a:cs typeface="Arial MT"/>
              </a:rPr>
              <a:t> </a:t>
            </a:r>
            <a:r>
              <a:rPr sz="1000" spc="-10" dirty="0">
                <a:latin typeface="Arial MT"/>
                <a:cs typeface="Arial MT"/>
              </a:rPr>
              <a:t>principles</a:t>
            </a:r>
            <a:r>
              <a:rPr sz="1000" spc="25" dirty="0">
                <a:latin typeface="Arial MT"/>
                <a:cs typeface="Arial MT"/>
              </a:rPr>
              <a:t> </a:t>
            </a:r>
            <a:r>
              <a:rPr sz="1000" spc="-10" dirty="0">
                <a:latin typeface="Arial MT"/>
                <a:cs typeface="Arial MT"/>
              </a:rPr>
              <a:t>and</a:t>
            </a:r>
            <a:r>
              <a:rPr sz="1000" spc="-5" dirty="0">
                <a:latin typeface="Arial MT"/>
                <a:cs typeface="Arial MT"/>
              </a:rPr>
              <a:t> </a:t>
            </a:r>
            <a:r>
              <a:rPr sz="1000" spc="-10" dirty="0">
                <a:latin typeface="Arial MT"/>
                <a:cs typeface="Arial MT"/>
              </a:rPr>
              <a:t>value</a:t>
            </a:r>
            <a:r>
              <a:rPr sz="1000" spc="10" dirty="0">
                <a:latin typeface="Arial MT"/>
                <a:cs typeface="Arial MT"/>
              </a:rPr>
              <a:t> </a:t>
            </a:r>
            <a:r>
              <a:rPr sz="1000" spc="-5" dirty="0">
                <a:latin typeface="Arial MT"/>
                <a:cs typeface="Arial MT"/>
              </a:rPr>
              <a:t>to</a:t>
            </a:r>
            <a:r>
              <a:rPr sz="1000" spc="5" dirty="0">
                <a:latin typeface="Arial MT"/>
                <a:cs typeface="Arial MT"/>
              </a:rPr>
              <a:t> </a:t>
            </a:r>
            <a:r>
              <a:rPr sz="1000" spc="-10" dirty="0">
                <a:latin typeface="Arial MT"/>
                <a:cs typeface="Arial MT"/>
              </a:rPr>
              <a:t>the lowest</a:t>
            </a:r>
            <a:r>
              <a:rPr sz="1000" spc="30" dirty="0">
                <a:latin typeface="Arial MT"/>
                <a:cs typeface="Arial MT"/>
              </a:rPr>
              <a:t> </a:t>
            </a:r>
            <a:r>
              <a:rPr sz="1000" spc="-10" dirty="0">
                <a:latin typeface="Arial MT"/>
                <a:cs typeface="Arial MT"/>
              </a:rPr>
              <a:t>level.</a:t>
            </a:r>
            <a:endParaRPr sz="1000" dirty="0">
              <a:latin typeface="Arial MT"/>
              <a:cs typeface="Arial MT"/>
            </a:endParaRPr>
          </a:p>
          <a:p>
            <a:pPr marL="241300" indent="-229235">
              <a:lnSpc>
                <a:spcPct val="100000"/>
              </a:lnSpc>
              <a:spcBef>
                <a:spcPts val="885"/>
              </a:spcBef>
              <a:buChar char="•"/>
              <a:tabLst>
                <a:tab pos="241300" algn="l"/>
                <a:tab pos="241935" algn="l"/>
              </a:tabLst>
            </a:pPr>
            <a:r>
              <a:rPr sz="1000" spc="-10" dirty="0">
                <a:latin typeface="Arial MT"/>
                <a:cs typeface="Arial MT"/>
              </a:rPr>
              <a:t>Maintaining</a:t>
            </a:r>
            <a:r>
              <a:rPr sz="1000" spc="15" dirty="0">
                <a:latin typeface="Arial MT"/>
                <a:cs typeface="Arial MT"/>
              </a:rPr>
              <a:t> </a:t>
            </a:r>
            <a:r>
              <a:rPr sz="1000" spc="-10" dirty="0">
                <a:latin typeface="Arial MT"/>
                <a:cs typeface="Arial MT"/>
              </a:rPr>
              <a:t>integrity</a:t>
            </a:r>
            <a:r>
              <a:rPr sz="1000" dirty="0">
                <a:latin typeface="Arial MT"/>
                <a:cs typeface="Arial MT"/>
              </a:rPr>
              <a:t> </a:t>
            </a:r>
            <a:r>
              <a:rPr sz="1000" spc="-10" dirty="0">
                <a:latin typeface="Arial MT"/>
                <a:cs typeface="Arial MT"/>
              </a:rPr>
              <a:t>and </a:t>
            </a:r>
            <a:r>
              <a:rPr sz="1000" spc="-5" dirty="0">
                <a:latin typeface="Arial MT"/>
                <a:cs typeface="Arial MT"/>
              </a:rPr>
              <a:t>trust</a:t>
            </a:r>
            <a:endParaRPr sz="1000" dirty="0">
              <a:latin typeface="Arial MT"/>
              <a:cs typeface="Arial MT"/>
            </a:endParaRPr>
          </a:p>
          <a:p>
            <a:pPr marL="241300" indent="-229235">
              <a:lnSpc>
                <a:spcPct val="100000"/>
              </a:lnSpc>
              <a:spcBef>
                <a:spcPts val="875"/>
              </a:spcBef>
              <a:buFont typeface="Arial MT"/>
              <a:buChar char="•"/>
              <a:tabLst>
                <a:tab pos="241300" algn="l"/>
                <a:tab pos="241935" algn="l"/>
              </a:tabLst>
            </a:pPr>
            <a:r>
              <a:rPr sz="1000" b="1" spc="-5" dirty="0">
                <a:latin typeface="Arial"/>
                <a:cs typeface="Arial"/>
              </a:rPr>
              <a:t>Transparency</a:t>
            </a:r>
            <a:r>
              <a:rPr sz="1000" b="1" spc="-30" dirty="0">
                <a:latin typeface="Arial"/>
                <a:cs typeface="Arial"/>
              </a:rPr>
              <a:t> </a:t>
            </a:r>
            <a:r>
              <a:rPr sz="1000" b="1" spc="-5" dirty="0">
                <a:latin typeface="Arial"/>
                <a:cs typeface="Arial"/>
              </a:rPr>
              <a:t>&amp;</a:t>
            </a:r>
            <a:r>
              <a:rPr sz="1000" b="1" spc="-20" dirty="0">
                <a:latin typeface="Arial"/>
                <a:cs typeface="Arial"/>
              </a:rPr>
              <a:t> </a:t>
            </a:r>
            <a:r>
              <a:rPr sz="1000" b="1" spc="-10" dirty="0">
                <a:latin typeface="Arial"/>
                <a:cs typeface="Arial"/>
              </a:rPr>
              <a:t>Accountability:</a:t>
            </a:r>
            <a:endParaRPr sz="1000" dirty="0">
              <a:latin typeface="Arial"/>
              <a:cs typeface="Arial"/>
            </a:endParaRPr>
          </a:p>
          <a:p>
            <a:pPr marL="812800" lvl="1" indent="-343535">
              <a:lnSpc>
                <a:spcPct val="100000"/>
              </a:lnSpc>
              <a:spcBef>
                <a:spcPts val="385"/>
              </a:spcBef>
              <a:buAutoNum type="alphaUcPeriod"/>
              <a:tabLst>
                <a:tab pos="812800" algn="l"/>
                <a:tab pos="813435" algn="l"/>
              </a:tabLst>
            </a:pPr>
            <a:r>
              <a:rPr sz="1000" spc="-10" dirty="0">
                <a:latin typeface="Arial MT"/>
                <a:cs typeface="Arial MT"/>
              </a:rPr>
              <a:t>Financial</a:t>
            </a:r>
            <a:r>
              <a:rPr sz="1000" spc="10" dirty="0">
                <a:latin typeface="Arial MT"/>
                <a:cs typeface="Arial MT"/>
              </a:rPr>
              <a:t> </a:t>
            </a:r>
            <a:r>
              <a:rPr sz="1000" spc="-10" dirty="0">
                <a:latin typeface="Arial MT"/>
                <a:cs typeface="Arial MT"/>
              </a:rPr>
              <a:t>Reporting</a:t>
            </a:r>
            <a:r>
              <a:rPr sz="1000" spc="5" dirty="0">
                <a:latin typeface="Arial MT"/>
                <a:cs typeface="Arial MT"/>
              </a:rPr>
              <a:t> </a:t>
            </a:r>
            <a:r>
              <a:rPr sz="1000" spc="-10" dirty="0">
                <a:latin typeface="Arial MT"/>
                <a:cs typeface="Arial MT"/>
              </a:rPr>
              <a:t>including</a:t>
            </a:r>
            <a:r>
              <a:rPr sz="1000" spc="30" dirty="0">
                <a:latin typeface="Arial MT"/>
                <a:cs typeface="Arial MT"/>
              </a:rPr>
              <a:t> </a:t>
            </a:r>
            <a:r>
              <a:rPr sz="1000" spc="-10" dirty="0">
                <a:latin typeface="Arial MT"/>
                <a:cs typeface="Arial MT"/>
              </a:rPr>
              <a:t>Gliding</a:t>
            </a:r>
            <a:r>
              <a:rPr sz="1000" spc="15" dirty="0">
                <a:latin typeface="Arial MT"/>
                <a:cs typeface="Arial MT"/>
              </a:rPr>
              <a:t> </a:t>
            </a:r>
            <a:r>
              <a:rPr sz="1000" spc="-5" dirty="0">
                <a:latin typeface="Arial MT"/>
                <a:cs typeface="Arial MT"/>
              </a:rPr>
              <a:t>Cost</a:t>
            </a:r>
            <a:r>
              <a:rPr sz="1000" dirty="0">
                <a:latin typeface="Arial MT"/>
                <a:cs typeface="Arial MT"/>
              </a:rPr>
              <a:t> </a:t>
            </a:r>
            <a:r>
              <a:rPr sz="1000" spc="-10" dirty="0">
                <a:latin typeface="Arial MT"/>
                <a:cs typeface="Arial MT"/>
              </a:rPr>
              <a:t>Model</a:t>
            </a:r>
            <a:endParaRPr sz="1000" dirty="0">
              <a:latin typeface="Arial MT"/>
              <a:cs typeface="Arial MT"/>
            </a:endParaRPr>
          </a:p>
          <a:p>
            <a:pPr marL="812800" lvl="1" indent="-343535">
              <a:lnSpc>
                <a:spcPct val="100000"/>
              </a:lnSpc>
              <a:spcBef>
                <a:spcPts val="375"/>
              </a:spcBef>
              <a:buAutoNum type="alphaUcPeriod"/>
              <a:tabLst>
                <a:tab pos="812800" algn="l"/>
                <a:tab pos="813435" algn="l"/>
              </a:tabLst>
            </a:pPr>
            <a:r>
              <a:rPr sz="1000" spc="-5" dirty="0">
                <a:latin typeface="Arial MT"/>
                <a:cs typeface="Arial MT"/>
              </a:rPr>
              <a:t>Contract</a:t>
            </a:r>
            <a:r>
              <a:rPr sz="1000" spc="-45" dirty="0">
                <a:latin typeface="Arial MT"/>
                <a:cs typeface="Arial MT"/>
              </a:rPr>
              <a:t> </a:t>
            </a:r>
            <a:r>
              <a:rPr sz="1000" spc="-5" dirty="0">
                <a:latin typeface="Arial MT"/>
                <a:cs typeface="Arial MT"/>
              </a:rPr>
              <a:t>management</a:t>
            </a:r>
            <a:endParaRPr sz="1000" dirty="0">
              <a:latin typeface="Arial MT"/>
              <a:cs typeface="Arial MT"/>
            </a:endParaRPr>
          </a:p>
          <a:p>
            <a:pPr marL="812800" lvl="1" indent="-343535">
              <a:lnSpc>
                <a:spcPct val="100000"/>
              </a:lnSpc>
              <a:spcBef>
                <a:spcPts val="380"/>
              </a:spcBef>
              <a:buAutoNum type="alphaUcPeriod"/>
              <a:tabLst>
                <a:tab pos="812800" algn="l"/>
                <a:tab pos="813435" algn="l"/>
              </a:tabLst>
            </a:pPr>
            <a:r>
              <a:rPr sz="1000" spc="-5" dirty="0">
                <a:latin typeface="Arial MT"/>
                <a:cs typeface="Arial MT"/>
              </a:rPr>
              <a:t>Structured</a:t>
            </a:r>
            <a:r>
              <a:rPr sz="1000" spc="-20" dirty="0">
                <a:latin typeface="Arial MT"/>
                <a:cs typeface="Arial MT"/>
              </a:rPr>
              <a:t> </a:t>
            </a:r>
            <a:r>
              <a:rPr sz="1000" spc="-10" dirty="0">
                <a:latin typeface="Arial MT"/>
                <a:cs typeface="Arial MT"/>
              </a:rPr>
              <a:t>Reporting</a:t>
            </a:r>
            <a:r>
              <a:rPr sz="1000" spc="-15" dirty="0">
                <a:latin typeface="Arial MT"/>
                <a:cs typeface="Arial MT"/>
              </a:rPr>
              <a:t> </a:t>
            </a:r>
            <a:r>
              <a:rPr sz="1000" spc="-10" dirty="0">
                <a:latin typeface="Arial MT"/>
                <a:cs typeface="Arial MT"/>
              </a:rPr>
              <a:t>System</a:t>
            </a:r>
            <a:r>
              <a:rPr sz="1000" spc="35" dirty="0">
                <a:latin typeface="Arial MT"/>
                <a:cs typeface="Arial MT"/>
              </a:rPr>
              <a:t> </a:t>
            </a:r>
            <a:r>
              <a:rPr sz="1000" spc="-5" dirty="0">
                <a:latin typeface="Arial MT"/>
                <a:cs typeface="Arial MT"/>
              </a:rPr>
              <a:t>to</a:t>
            </a:r>
            <a:r>
              <a:rPr sz="1000" spc="-25" dirty="0">
                <a:latin typeface="Arial MT"/>
                <a:cs typeface="Arial MT"/>
              </a:rPr>
              <a:t> </a:t>
            </a:r>
            <a:r>
              <a:rPr sz="1000" spc="-10" dirty="0">
                <a:latin typeface="Arial MT"/>
                <a:cs typeface="Arial MT"/>
              </a:rPr>
              <a:t>Client</a:t>
            </a:r>
            <a:endParaRPr sz="1000" dirty="0">
              <a:latin typeface="Arial MT"/>
              <a:cs typeface="Arial MT"/>
            </a:endParaRPr>
          </a:p>
          <a:p>
            <a:pPr marL="812800" lvl="1" indent="-343535">
              <a:lnSpc>
                <a:spcPct val="100000"/>
              </a:lnSpc>
              <a:spcBef>
                <a:spcPts val="385"/>
              </a:spcBef>
              <a:buAutoNum type="alphaUcPeriod"/>
              <a:tabLst>
                <a:tab pos="812800" algn="l"/>
                <a:tab pos="813435" algn="l"/>
              </a:tabLst>
            </a:pPr>
            <a:r>
              <a:rPr sz="1000" spc="-10" dirty="0">
                <a:latin typeface="Arial MT"/>
                <a:cs typeface="Arial MT"/>
              </a:rPr>
              <a:t>Client</a:t>
            </a:r>
            <a:r>
              <a:rPr sz="1000" spc="-20" dirty="0">
                <a:latin typeface="Arial MT"/>
                <a:cs typeface="Arial MT"/>
              </a:rPr>
              <a:t> </a:t>
            </a:r>
            <a:r>
              <a:rPr sz="1000" spc="-5" dirty="0">
                <a:latin typeface="Arial MT"/>
                <a:cs typeface="Arial MT"/>
              </a:rPr>
              <a:t>communication</a:t>
            </a:r>
            <a:endParaRPr sz="1000" dirty="0">
              <a:latin typeface="Arial MT"/>
              <a:cs typeface="Arial MT"/>
            </a:endParaRPr>
          </a:p>
          <a:p>
            <a:pPr marL="241300" indent="-229235">
              <a:lnSpc>
                <a:spcPct val="100000"/>
              </a:lnSpc>
              <a:spcBef>
                <a:spcPts val="875"/>
              </a:spcBef>
              <a:buFont typeface="Arial MT"/>
              <a:buChar char="•"/>
              <a:tabLst>
                <a:tab pos="241300" algn="l"/>
                <a:tab pos="241935" algn="l"/>
              </a:tabLst>
            </a:pPr>
            <a:r>
              <a:rPr sz="1000" b="1" spc="-5" dirty="0">
                <a:latin typeface="Arial"/>
                <a:cs typeface="Arial"/>
              </a:rPr>
              <a:t>Risk</a:t>
            </a:r>
            <a:r>
              <a:rPr sz="1000" b="1" spc="-40" dirty="0">
                <a:latin typeface="Arial"/>
                <a:cs typeface="Arial"/>
              </a:rPr>
              <a:t> </a:t>
            </a:r>
            <a:r>
              <a:rPr sz="1000" b="1" spc="-5" dirty="0">
                <a:latin typeface="Arial"/>
                <a:cs typeface="Arial"/>
              </a:rPr>
              <a:t>Management</a:t>
            </a:r>
            <a:endParaRPr sz="1000" dirty="0">
              <a:latin typeface="Arial"/>
              <a:cs typeface="Arial"/>
            </a:endParaRPr>
          </a:p>
          <a:p>
            <a:pPr marL="812800" lvl="1" indent="-343535">
              <a:lnSpc>
                <a:spcPct val="100000"/>
              </a:lnSpc>
              <a:spcBef>
                <a:spcPts val="385"/>
              </a:spcBef>
              <a:buAutoNum type="alphaUcPeriod"/>
              <a:tabLst>
                <a:tab pos="812800" algn="l"/>
                <a:tab pos="813435" algn="l"/>
              </a:tabLst>
            </a:pPr>
            <a:r>
              <a:rPr sz="1000" spc="-10" dirty="0">
                <a:latin typeface="Arial MT"/>
                <a:cs typeface="Arial MT"/>
              </a:rPr>
              <a:t>Identification</a:t>
            </a:r>
            <a:r>
              <a:rPr sz="1000" spc="-15" dirty="0">
                <a:latin typeface="Arial MT"/>
                <a:cs typeface="Arial MT"/>
              </a:rPr>
              <a:t> </a:t>
            </a:r>
            <a:r>
              <a:rPr sz="1000" spc="-5" dirty="0">
                <a:latin typeface="Arial MT"/>
                <a:cs typeface="Arial MT"/>
              </a:rPr>
              <a:t>of </a:t>
            </a:r>
            <a:r>
              <a:rPr sz="1000" spc="-10" dirty="0">
                <a:latin typeface="Arial MT"/>
                <a:cs typeface="Arial MT"/>
              </a:rPr>
              <a:t>potential</a:t>
            </a:r>
            <a:r>
              <a:rPr sz="1000" spc="5" dirty="0">
                <a:latin typeface="Arial MT"/>
                <a:cs typeface="Arial MT"/>
              </a:rPr>
              <a:t> </a:t>
            </a:r>
            <a:r>
              <a:rPr sz="1000" spc="-5" dirty="0">
                <a:latin typeface="Arial MT"/>
                <a:cs typeface="Arial MT"/>
              </a:rPr>
              <a:t>risk</a:t>
            </a:r>
            <a:endParaRPr sz="1000" dirty="0">
              <a:latin typeface="Arial MT"/>
              <a:cs typeface="Arial MT"/>
            </a:endParaRPr>
          </a:p>
          <a:p>
            <a:pPr marL="812800" lvl="1" indent="-343535">
              <a:lnSpc>
                <a:spcPct val="100000"/>
              </a:lnSpc>
              <a:spcBef>
                <a:spcPts val="375"/>
              </a:spcBef>
              <a:buAutoNum type="alphaUcPeriod"/>
              <a:tabLst>
                <a:tab pos="812800" algn="l"/>
                <a:tab pos="813435" algn="l"/>
              </a:tabLst>
            </a:pPr>
            <a:r>
              <a:rPr sz="1000" spc="-5" dirty="0">
                <a:latin typeface="Arial MT"/>
                <a:cs typeface="Arial MT"/>
              </a:rPr>
              <a:t>Customized</a:t>
            </a:r>
            <a:r>
              <a:rPr sz="1000" spc="-10" dirty="0">
                <a:latin typeface="Arial MT"/>
                <a:cs typeface="Arial MT"/>
              </a:rPr>
              <a:t> Strategy</a:t>
            </a:r>
            <a:r>
              <a:rPr sz="1000" spc="5" dirty="0">
                <a:latin typeface="Arial MT"/>
                <a:cs typeface="Arial MT"/>
              </a:rPr>
              <a:t> </a:t>
            </a:r>
            <a:r>
              <a:rPr sz="1000" spc="-5" dirty="0">
                <a:latin typeface="Arial MT"/>
                <a:cs typeface="Arial MT"/>
              </a:rPr>
              <a:t>to</a:t>
            </a:r>
            <a:r>
              <a:rPr sz="1000" spc="-20" dirty="0">
                <a:latin typeface="Arial MT"/>
                <a:cs typeface="Arial MT"/>
              </a:rPr>
              <a:t> </a:t>
            </a:r>
            <a:r>
              <a:rPr sz="1000" spc="-5" dirty="0">
                <a:latin typeface="Arial MT"/>
                <a:cs typeface="Arial MT"/>
              </a:rPr>
              <a:t>mitigate such</a:t>
            </a:r>
            <a:r>
              <a:rPr sz="1000" spc="-20" dirty="0">
                <a:latin typeface="Arial MT"/>
                <a:cs typeface="Arial MT"/>
              </a:rPr>
              <a:t> </a:t>
            </a:r>
            <a:r>
              <a:rPr sz="1000" spc="-5" dirty="0">
                <a:latin typeface="Arial MT"/>
                <a:cs typeface="Arial MT"/>
              </a:rPr>
              <a:t>risk</a:t>
            </a:r>
            <a:r>
              <a:rPr sz="1000" dirty="0">
                <a:latin typeface="Arial MT"/>
                <a:cs typeface="Arial MT"/>
              </a:rPr>
              <a:t> </a:t>
            </a:r>
            <a:r>
              <a:rPr sz="1000" spc="-5" dirty="0">
                <a:latin typeface="Arial MT"/>
                <a:cs typeface="Arial MT"/>
              </a:rPr>
              <a:t>at each</a:t>
            </a:r>
            <a:r>
              <a:rPr sz="1000" spc="-15" dirty="0">
                <a:latin typeface="Arial MT"/>
                <a:cs typeface="Arial MT"/>
              </a:rPr>
              <a:t> </a:t>
            </a:r>
            <a:r>
              <a:rPr sz="1000" spc="-5" dirty="0">
                <a:latin typeface="Arial MT"/>
                <a:cs typeface="Arial MT"/>
              </a:rPr>
              <a:t>site </a:t>
            </a:r>
            <a:r>
              <a:rPr sz="1000" spc="-10" dirty="0">
                <a:latin typeface="Arial MT"/>
                <a:cs typeface="Arial MT"/>
              </a:rPr>
              <a:t>level.</a:t>
            </a:r>
            <a:endParaRPr sz="1000" dirty="0">
              <a:latin typeface="Arial MT"/>
              <a:cs typeface="Arial MT"/>
            </a:endParaRPr>
          </a:p>
          <a:p>
            <a:pPr marL="812800" lvl="1" indent="-343535">
              <a:lnSpc>
                <a:spcPct val="100000"/>
              </a:lnSpc>
              <a:spcBef>
                <a:spcPts val="380"/>
              </a:spcBef>
              <a:buAutoNum type="alphaUcPeriod"/>
              <a:tabLst>
                <a:tab pos="812800" algn="l"/>
                <a:tab pos="813435" algn="l"/>
              </a:tabLst>
            </a:pPr>
            <a:r>
              <a:rPr sz="1000" spc="-5" dirty="0">
                <a:latin typeface="Arial MT"/>
                <a:cs typeface="Arial MT"/>
              </a:rPr>
              <a:t>Transition</a:t>
            </a:r>
            <a:r>
              <a:rPr sz="1000" spc="-55" dirty="0">
                <a:latin typeface="Arial MT"/>
                <a:cs typeface="Arial MT"/>
              </a:rPr>
              <a:t> </a:t>
            </a:r>
            <a:r>
              <a:rPr sz="1000" spc="-5" dirty="0">
                <a:latin typeface="Arial MT"/>
                <a:cs typeface="Arial MT"/>
              </a:rPr>
              <a:t>Risk</a:t>
            </a:r>
            <a:endParaRPr sz="1000" dirty="0">
              <a:latin typeface="Arial MT"/>
              <a:cs typeface="Arial MT"/>
            </a:endParaRPr>
          </a:p>
          <a:p>
            <a:pPr marL="812800" marR="958850" lvl="1" indent="-342900">
              <a:lnSpc>
                <a:spcPts val="1080"/>
              </a:lnSpc>
              <a:spcBef>
                <a:spcPts val="520"/>
              </a:spcBef>
              <a:buAutoNum type="alphaUcPeriod"/>
              <a:tabLst>
                <a:tab pos="812800" algn="l"/>
                <a:tab pos="813435" algn="l"/>
              </a:tabLst>
            </a:pPr>
            <a:r>
              <a:rPr sz="1000" spc="-5" dirty="0">
                <a:latin typeface="Arial MT"/>
                <a:cs typeface="Arial MT"/>
              </a:rPr>
              <a:t>Development</a:t>
            </a:r>
            <a:r>
              <a:rPr sz="1000" dirty="0">
                <a:latin typeface="Arial MT"/>
                <a:cs typeface="Arial MT"/>
              </a:rPr>
              <a:t> </a:t>
            </a:r>
            <a:r>
              <a:rPr sz="1000" spc="-10" dirty="0">
                <a:latin typeface="Arial MT"/>
                <a:cs typeface="Arial MT"/>
              </a:rPr>
              <a:t>and</a:t>
            </a:r>
            <a:r>
              <a:rPr sz="1000" spc="-5" dirty="0">
                <a:latin typeface="Arial MT"/>
                <a:cs typeface="Arial MT"/>
              </a:rPr>
              <a:t> </a:t>
            </a:r>
            <a:r>
              <a:rPr sz="1000" spc="-10" dirty="0">
                <a:latin typeface="Arial MT"/>
                <a:cs typeface="Arial MT"/>
              </a:rPr>
              <a:t>implementation</a:t>
            </a:r>
            <a:r>
              <a:rPr sz="1000" spc="-5" dirty="0">
                <a:latin typeface="Arial MT"/>
                <a:cs typeface="Arial MT"/>
              </a:rPr>
              <a:t> </a:t>
            </a:r>
            <a:r>
              <a:rPr sz="1000" spc="-10" dirty="0">
                <a:latin typeface="Arial MT"/>
                <a:cs typeface="Arial MT"/>
              </a:rPr>
              <a:t>of</a:t>
            </a:r>
            <a:r>
              <a:rPr sz="1000" spc="-5" dirty="0">
                <a:latin typeface="Arial MT"/>
                <a:cs typeface="Arial MT"/>
              </a:rPr>
              <a:t> </a:t>
            </a:r>
            <a:r>
              <a:rPr sz="1000" spc="-10" dirty="0">
                <a:latin typeface="Arial MT"/>
                <a:cs typeface="Arial MT"/>
              </a:rPr>
              <a:t>strategies</a:t>
            </a:r>
            <a:r>
              <a:rPr sz="1000" spc="-5" dirty="0">
                <a:latin typeface="Arial MT"/>
                <a:cs typeface="Arial MT"/>
              </a:rPr>
              <a:t> to</a:t>
            </a:r>
            <a:r>
              <a:rPr sz="1000" dirty="0">
                <a:latin typeface="Arial MT"/>
                <a:cs typeface="Arial MT"/>
              </a:rPr>
              <a:t> </a:t>
            </a:r>
            <a:r>
              <a:rPr sz="1000" spc="-5" dirty="0">
                <a:latin typeface="Arial MT"/>
                <a:cs typeface="Arial MT"/>
              </a:rPr>
              <a:t>mitigate </a:t>
            </a:r>
            <a:r>
              <a:rPr sz="1000" spc="-265" dirty="0">
                <a:latin typeface="Arial MT"/>
                <a:cs typeface="Arial MT"/>
              </a:rPr>
              <a:t> </a:t>
            </a:r>
            <a:r>
              <a:rPr sz="1000" spc="-10" dirty="0">
                <a:latin typeface="Arial MT"/>
                <a:cs typeface="Arial MT"/>
              </a:rPr>
              <a:t>consultation with</a:t>
            </a:r>
            <a:r>
              <a:rPr sz="1000" spc="5" dirty="0">
                <a:latin typeface="Arial MT"/>
                <a:cs typeface="Arial MT"/>
              </a:rPr>
              <a:t> </a:t>
            </a:r>
            <a:r>
              <a:rPr sz="1000" spc="-10" dirty="0">
                <a:latin typeface="Arial MT"/>
                <a:cs typeface="Arial MT"/>
              </a:rPr>
              <a:t>client.</a:t>
            </a:r>
            <a:endParaRPr sz="1000" dirty="0">
              <a:latin typeface="Arial MT"/>
              <a:cs typeface="Arial MT"/>
            </a:endParaRPr>
          </a:p>
          <a:p>
            <a:pPr marL="241300" indent="-229235">
              <a:lnSpc>
                <a:spcPct val="100000"/>
              </a:lnSpc>
              <a:spcBef>
                <a:spcPts val="860"/>
              </a:spcBef>
              <a:buFont typeface="Arial MT"/>
              <a:buChar char="•"/>
              <a:tabLst>
                <a:tab pos="241300" algn="l"/>
                <a:tab pos="241935" algn="l"/>
              </a:tabLst>
            </a:pPr>
            <a:r>
              <a:rPr sz="1000" b="1" spc="-5" dirty="0">
                <a:latin typeface="Arial"/>
                <a:cs typeface="Arial"/>
              </a:rPr>
              <a:t>Compliance</a:t>
            </a:r>
            <a:endParaRPr sz="1000" dirty="0">
              <a:latin typeface="Arial"/>
              <a:cs typeface="Arial"/>
            </a:endParaRPr>
          </a:p>
          <a:p>
            <a:pPr marL="812800" lvl="1" indent="-343535">
              <a:lnSpc>
                <a:spcPct val="100000"/>
              </a:lnSpc>
              <a:spcBef>
                <a:spcPts val="385"/>
              </a:spcBef>
              <a:buAutoNum type="alphaUcPeriod"/>
              <a:tabLst>
                <a:tab pos="812800" algn="l"/>
                <a:tab pos="813435" algn="l"/>
              </a:tabLst>
            </a:pPr>
            <a:r>
              <a:rPr sz="1000" spc="-10" dirty="0">
                <a:latin typeface="Arial MT"/>
                <a:cs typeface="Arial MT"/>
              </a:rPr>
              <a:t>State</a:t>
            </a:r>
            <a:r>
              <a:rPr sz="1000" spc="-30" dirty="0">
                <a:latin typeface="Arial MT"/>
                <a:cs typeface="Arial MT"/>
              </a:rPr>
              <a:t> </a:t>
            </a:r>
            <a:r>
              <a:rPr sz="1000" spc="-5" dirty="0">
                <a:latin typeface="Arial MT"/>
                <a:cs typeface="Arial MT"/>
              </a:rPr>
              <a:t>/</a:t>
            </a:r>
            <a:r>
              <a:rPr sz="1000" spc="-40" dirty="0">
                <a:latin typeface="Arial MT"/>
                <a:cs typeface="Arial MT"/>
              </a:rPr>
              <a:t> </a:t>
            </a:r>
            <a:r>
              <a:rPr sz="1000" spc="-5" dirty="0">
                <a:latin typeface="Arial MT"/>
                <a:cs typeface="Arial MT"/>
              </a:rPr>
              <a:t>Local</a:t>
            </a:r>
            <a:endParaRPr sz="1000" dirty="0">
              <a:latin typeface="Arial MT"/>
              <a:cs typeface="Arial MT"/>
            </a:endParaRPr>
          </a:p>
          <a:p>
            <a:pPr marL="812800" lvl="1" indent="-343535">
              <a:lnSpc>
                <a:spcPct val="100000"/>
              </a:lnSpc>
              <a:spcBef>
                <a:spcPts val="375"/>
              </a:spcBef>
              <a:buAutoNum type="alphaUcPeriod"/>
              <a:tabLst>
                <a:tab pos="812800" algn="l"/>
                <a:tab pos="813435" algn="l"/>
              </a:tabLst>
            </a:pPr>
            <a:r>
              <a:rPr sz="1000" spc="-10" dirty="0">
                <a:latin typeface="Arial MT"/>
                <a:cs typeface="Arial MT"/>
              </a:rPr>
              <a:t>National</a:t>
            </a:r>
            <a:endParaRPr sz="1000" dirty="0">
              <a:latin typeface="Arial MT"/>
              <a:cs typeface="Arial MT"/>
            </a:endParaRPr>
          </a:p>
          <a:p>
            <a:pPr marL="812800" lvl="1" indent="-343535">
              <a:lnSpc>
                <a:spcPct val="100000"/>
              </a:lnSpc>
              <a:spcBef>
                <a:spcPts val="380"/>
              </a:spcBef>
              <a:buAutoNum type="alphaUcPeriod"/>
              <a:tabLst>
                <a:tab pos="812800" algn="l"/>
                <a:tab pos="813435" algn="l"/>
              </a:tabLst>
            </a:pPr>
            <a:r>
              <a:rPr sz="1000" spc="-10" dirty="0">
                <a:latin typeface="Arial MT"/>
                <a:cs typeface="Arial MT"/>
              </a:rPr>
              <a:t>Client</a:t>
            </a:r>
            <a:r>
              <a:rPr sz="1000" spc="-35" dirty="0">
                <a:latin typeface="Arial MT"/>
                <a:cs typeface="Arial MT"/>
              </a:rPr>
              <a:t> </a:t>
            </a:r>
            <a:r>
              <a:rPr sz="1000" spc="-5" dirty="0">
                <a:latin typeface="Arial MT"/>
                <a:cs typeface="Arial MT"/>
              </a:rPr>
              <a:t>Exclusive</a:t>
            </a:r>
            <a:endParaRPr sz="1000" dirty="0">
              <a:latin typeface="Arial MT"/>
              <a:cs typeface="Arial MT"/>
            </a:endParaRPr>
          </a:p>
        </p:txBody>
      </p:sp>
      <p:sp>
        <p:nvSpPr>
          <p:cNvPr id="8" name="object 8"/>
          <p:cNvSpPr txBox="1"/>
          <p:nvPr/>
        </p:nvSpPr>
        <p:spPr>
          <a:xfrm>
            <a:off x="6276937" y="5689582"/>
            <a:ext cx="1572260" cy="17780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1000" b="1" spc="-5" dirty="0">
                <a:latin typeface="Arial"/>
                <a:cs typeface="Arial"/>
              </a:rPr>
              <a:t>Reporting</a:t>
            </a:r>
            <a:r>
              <a:rPr sz="1000" b="1" spc="-10" dirty="0">
                <a:latin typeface="Arial"/>
                <a:cs typeface="Arial"/>
              </a:rPr>
              <a:t> </a:t>
            </a:r>
            <a:r>
              <a:rPr sz="1000" b="1" spc="-5" dirty="0">
                <a:latin typeface="Arial"/>
                <a:cs typeface="Arial"/>
              </a:rPr>
              <a:t>&amp;</a:t>
            </a:r>
            <a:r>
              <a:rPr sz="1000" b="1" spc="-25" dirty="0">
                <a:latin typeface="Arial"/>
                <a:cs typeface="Arial"/>
              </a:rPr>
              <a:t> </a:t>
            </a:r>
            <a:r>
              <a:rPr sz="1000" b="1" spc="-15" dirty="0">
                <a:latin typeface="Arial"/>
                <a:cs typeface="Arial"/>
              </a:rPr>
              <a:t>Analytics</a:t>
            </a:r>
            <a:endParaRPr sz="1000">
              <a:latin typeface="Arial"/>
              <a:cs typeface="Arial"/>
            </a:endParaRPr>
          </a:p>
        </p:txBody>
      </p:sp>
      <p:sp>
        <p:nvSpPr>
          <p:cNvPr id="9" name="object 9"/>
          <p:cNvSpPr txBox="1"/>
          <p:nvPr/>
        </p:nvSpPr>
        <p:spPr>
          <a:xfrm>
            <a:off x="6276937" y="1289184"/>
            <a:ext cx="5439410" cy="5252720"/>
          </a:xfrm>
          <a:prstGeom prst="rect">
            <a:avLst/>
          </a:prstGeom>
        </p:spPr>
        <p:txBody>
          <a:bodyPr vert="horz" wrap="square" lIns="0" tIns="61594" rIns="0" bIns="0" rtlCol="0">
            <a:spAutoFit/>
          </a:bodyPr>
          <a:lstStyle/>
          <a:p>
            <a:pPr marL="241300" indent="-228600">
              <a:lnSpc>
                <a:spcPct val="100000"/>
              </a:lnSpc>
              <a:spcBef>
                <a:spcPts val="484"/>
              </a:spcBef>
              <a:buFont typeface="Arial MT"/>
              <a:buChar char="•"/>
              <a:tabLst>
                <a:tab pos="240665" algn="l"/>
                <a:tab pos="241300" algn="l"/>
              </a:tabLst>
            </a:pPr>
            <a:r>
              <a:rPr sz="1000" b="1" spc="-5" dirty="0">
                <a:latin typeface="Arial"/>
                <a:cs typeface="Arial"/>
              </a:rPr>
              <a:t>Performance</a:t>
            </a:r>
            <a:r>
              <a:rPr sz="1000" b="1" spc="-10" dirty="0">
                <a:latin typeface="Arial"/>
                <a:cs typeface="Arial"/>
              </a:rPr>
              <a:t> </a:t>
            </a:r>
            <a:r>
              <a:rPr sz="1000" b="1" spc="-5" dirty="0">
                <a:latin typeface="Arial"/>
                <a:cs typeface="Arial"/>
              </a:rPr>
              <a:t>Metrics</a:t>
            </a:r>
            <a:r>
              <a:rPr sz="1000" b="1" spc="-20" dirty="0">
                <a:latin typeface="Arial"/>
                <a:cs typeface="Arial"/>
              </a:rPr>
              <a:t> </a:t>
            </a:r>
            <a:r>
              <a:rPr sz="1000" b="1" spc="-5" dirty="0">
                <a:latin typeface="Arial"/>
                <a:cs typeface="Arial"/>
              </a:rPr>
              <a:t>to</a:t>
            </a:r>
            <a:r>
              <a:rPr sz="1000" b="1" dirty="0">
                <a:latin typeface="Arial"/>
                <a:cs typeface="Arial"/>
              </a:rPr>
              <a:t> </a:t>
            </a:r>
            <a:r>
              <a:rPr sz="1000" b="1" spc="-5" dirty="0">
                <a:latin typeface="Arial"/>
                <a:cs typeface="Arial"/>
              </a:rPr>
              <a:t>be used</a:t>
            </a:r>
            <a:r>
              <a:rPr sz="1000" b="1" spc="-15" dirty="0">
                <a:latin typeface="Arial"/>
                <a:cs typeface="Arial"/>
              </a:rPr>
              <a:t> </a:t>
            </a:r>
            <a:r>
              <a:rPr sz="1000" b="1" spc="-5" dirty="0">
                <a:latin typeface="Arial"/>
                <a:cs typeface="Arial"/>
              </a:rPr>
              <a:t>for</a:t>
            </a:r>
            <a:r>
              <a:rPr sz="1000" b="1" spc="5" dirty="0">
                <a:latin typeface="Arial"/>
                <a:cs typeface="Arial"/>
              </a:rPr>
              <a:t> </a:t>
            </a:r>
            <a:r>
              <a:rPr sz="1000" b="1" spc="-5" dirty="0">
                <a:latin typeface="Arial"/>
                <a:cs typeface="Arial"/>
              </a:rPr>
              <a:t>operational </a:t>
            </a:r>
            <a:r>
              <a:rPr sz="1000" b="1" spc="-10" dirty="0">
                <a:latin typeface="Arial"/>
                <a:cs typeface="Arial"/>
              </a:rPr>
              <a:t>excellence.</a:t>
            </a:r>
            <a:endParaRPr sz="1000">
              <a:latin typeface="Arial"/>
              <a:cs typeface="Arial"/>
            </a:endParaRPr>
          </a:p>
          <a:p>
            <a:pPr marL="812800" lvl="1" indent="-343535">
              <a:lnSpc>
                <a:spcPct val="100000"/>
              </a:lnSpc>
              <a:spcBef>
                <a:spcPts val="380"/>
              </a:spcBef>
              <a:buAutoNum type="alphaUcPeriod"/>
              <a:tabLst>
                <a:tab pos="812165" algn="l"/>
                <a:tab pos="812800" algn="l"/>
              </a:tabLst>
            </a:pPr>
            <a:r>
              <a:rPr sz="1000" spc="-5" dirty="0">
                <a:latin typeface="Arial MT"/>
                <a:cs typeface="Arial MT"/>
              </a:rPr>
              <a:t>As</a:t>
            </a:r>
            <a:r>
              <a:rPr sz="1000" spc="-10" dirty="0">
                <a:latin typeface="Arial MT"/>
                <a:cs typeface="Arial MT"/>
              </a:rPr>
              <a:t> per</a:t>
            </a:r>
            <a:r>
              <a:rPr sz="1000" spc="-20" dirty="0">
                <a:latin typeface="Arial MT"/>
                <a:cs typeface="Arial MT"/>
              </a:rPr>
              <a:t> </a:t>
            </a:r>
            <a:r>
              <a:rPr sz="1000" spc="-5" dirty="0">
                <a:latin typeface="Arial MT"/>
                <a:cs typeface="Arial MT"/>
              </a:rPr>
              <a:t>SOW </a:t>
            </a:r>
            <a:r>
              <a:rPr sz="1000" spc="-10" dirty="0">
                <a:latin typeface="Arial MT"/>
                <a:cs typeface="Arial MT"/>
              </a:rPr>
              <a:t>and</a:t>
            </a:r>
            <a:r>
              <a:rPr sz="1000" spc="-15" dirty="0">
                <a:latin typeface="Arial MT"/>
                <a:cs typeface="Arial MT"/>
              </a:rPr>
              <a:t> </a:t>
            </a:r>
            <a:r>
              <a:rPr sz="1000" spc="-10" dirty="0">
                <a:latin typeface="Arial MT"/>
                <a:cs typeface="Arial MT"/>
              </a:rPr>
              <a:t>SLA.</a:t>
            </a:r>
            <a:endParaRPr sz="1000">
              <a:latin typeface="Arial MT"/>
              <a:cs typeface="Arial MT"/>
            </a:endParaRPr>
          </a:p>
          <a:p>
            <a:pPr marL="812800" lvl="1" indent="-343535">
              <a:lnSpc>
                <a:spcPct val="100000"/>
              </a:lnSpc>
              <a:spcBef>
                <a:spcPts val="375"/>
              </a:spcBef>
              <a:buAutoNum type="alphaUcPeriod"/>
              <a:tabLst>
                <a:tab pos="812165" algn="l"/>
                <a:tab pos="812800" algn="l"/>
              </a:tabLst>
            </a:pPr>
            <a:r>
              <a:rPr sz="1000" spc="-5" dirty="0">
                <a:latin typeface="Arial MT"/>
                <a:cs typeface="Arial MT"/>
              </a:rPr>
              <a:t>Complete</a:t>
            </a:r>
            <a:r>
              <a:rPr sz="1000" spc="-20" dirty="0">
                <a:latin typeface="Arial MT"/>
                <a:cs typeface="Arial MT"/>
              </a:rPr>
              <a:t> </a:t>
            </a:r>
            <a:r>
              <a:rPr sz="1000" spc="-5" dirty="0">
                <a:latin typeface="Arial MT"/>
                <a:cs typeface="Arial MT"/>
              </a:rPr>
              <a:t>mapping</a:t>
            </a:r>
            <a:r>
              <a:rPr sz="1000" spc="-25" dirty="0">
                <a:latin typeface="Arial MT"/>
                <a:cs typeface="Arial MT"/>
              </a:rPr>
              <a:t> </a:t>
            </a:r>
            <a:r>
              <a:rPr sz="1000" spc="-5" dirty="0">
                <a:latin typeface="Arial MT"/>
                <a:cs typeface="Arial MT"/>
              </a:rPr>
              <a:t>of</a:t>
            </a:r>
            <a:r>
              <a:rPr sz="1000" spc="-20" dirty="0">
                <a:latin typeface="Arial MT"/>
                <a:cs typeface="Arial MT"/>
              </a:rPr>
              <a:t> </a:t>
            </a:r>
            <a:r>
              <a:rPr sz="1000" spc="-5" dirty="0">
                <a:latin typeface="Arial MT"/>
                <a:cs typeface="Arial MT"/>
              </a:rPr>
              <a:t>service</a:t>
            </a:r>
            <a:r>
              <a:rPr sz="1000" dirty="0">
                <a:latin typeface="Arial MT"/>
                <a:cs typeface="Arial MT"/>
              </a:rPr>
              <a:t> </a:t>
            </a:r>
            <a:r>
              <a:rPr sz="1000" spc="-10" dirty="0">
                <a:latin typeface="Arial MT"/>
                <a:cs typeface="Arial MT"/>
              </a:rPr>
              <a:t>delivery</a:t>
            </a:r>
            <a:r>
              <a:rPr sz="1000" spc="10" dirty="0">
                <a:latin typeface="Arial MT"/>
                <a:cs typeface="Arial MT"/>
              </a:rPr>
              <a:t> </a:t>
            </a:r>
            <a:r>
              <a:rPr sz="1000" spc="-10" dirty="0">
                <a:latin typeface="Arial MT"/>
                <a:cs typeface="Arial MT"/>
              </a:rPr>
              <a:t>system</a:t>
            </a:r>
            <a:endParaRPr sz="1000">
              <a:latin typeface="Arial MT"/>
              <a:cs typeface="Arial MT"/>
            </a:endParaRPr>
          </a:p>
          <a:p>
            <a:pPr marL="876300" lvl="1" indent="-407670">
              <a:lnSpc>
                <a:spcPct val="100000"/>
              </a:lnSpc>
              <a:spcBef>
                <a:spcPts val="384"/>
              </a:spcBef>
              <a:buAutoNum type="alphaUcPeriod"/>
              <a:tabLst>
                <a:tab pos="876300" algn="l"/>
                <a:tab pos="876935" algn="l"/>
              </a:tabLst>
            </a:pPr>
            <a:r>
              <a:rPr sz="1000" spc="-10" dirty="0">
                <a:latin typeface="Arial MT"/>
                <a:cs typeface="Arial MT"/>
              </a:rPr>
              <a:t>Meeting</a:t>
            </a:r>
            <a:r>
              <a:rPr sz="1000" spc="-5" dirty="0">
                <a:latin typeface="Arial MT"/>
                <a:cs typeface="Arial MT"/>
              </a:rPr>
              <a:t> </a:t>
            </a:r>
            <a:r>
              <a:rPr sz="1000" spc="-10" dirty="0">
                <a:latin typeface="Arial MT"/>
                <a:cs typeface="Arial MT"/>
              </a:rPr>
              <a:t>qualitative</a:t>
            </a:r>
            <a:r>
              <a:rPr sz="1000" spc="20" dirty="0">
                <a:latin typeface="Arial MT"/>
                <a:cs typeface="Arial MT"/>
              </a:rPr>
              <a:t> </a:t>
            </a:r>
            <a:r>
              <a:rPr sz="1000" spc="-5" dirty="0">
                <a:latin typeface="Arial MT"/>
                <a:cs typeface="Arial MT"/>
              </a:rPr>
              <a:t>&amp; </a:t>
            </a:r>
            <a:r>
              <a:rPr sz="1000" spc="-10" dirty="0">
                <a:latin typeface="Arial MT"/>
                <a:cs typeface="Arial MT"/>
              </a:rPr>
              <a:t>quantitative</a:t>
            </a:r>
            <a:r>
              <a:rPr sz="1000" spc="5" dirty="0">
                <a:latin typeface="Arial MT"/>
                <a:cs typeface="Arial MT"/>
              </a:rPr>
              <a:t> </a:t>
            </a:r>
            <a:r>
              <a:rPr sz="1000" spc="-5" dirty="0">
                <a:latin typeface="Arial MT"/>
                <a:cs typeface="Arial MT"/>
              </a:rPr>
              <a:t>essence</a:t>
            </a:r>
            <a:r>
              <a:rPr sz="1000" spc="-30" dirty="0">
                <a:latin typeface="Arial MT"/>
                <a:cs typeface="Arial MT"/>
              </a:rPr>
              <a:t> </a:t>
            </a:r>
            <a:r>
              <a:rPr sz="1000" spc="-5" dirty="0">
                <a:latin typeface="Arial MT"/>
                <a:cs typeface="Arial MT"/>
              </a:rPr>
              <a:t>of</a:t>
            </a:r>
            <a:r>
              <a:rPr sz="1000" dirty="0">
                <a:latin typeface="Arial MT"/>
                <a:cs typeface="Arial MT"/>
              </a:rPr>
              <a:t> </a:t>
            </a:r>
            <a:r>
              <a:rPr sz="1000" spc="-5" dirty="0">
                <a:latin typeface="Arial MT"/>
                <a:cs typeface="Arial MT"/>
              </a:rPr>
              <a:t>contract</a:t>
            </a:r>
            <a:endParaRPr sz="1000">
              <a:latin typeface="Arial MT"/>
              <a:cs typeface="Arial MT"/>
            </a:endParaRPr>
          </a:p>
          <a:p>
            <a:pPr marL="876300" lvl="1" indent="-407670">
              <a:lnSpc>
                <a:spcPct val="100000"/>
              </a:lnSpc>
              <a:spcBef>
                <a:spcPts val="380"/>
              </a:spcBef>
              <a:buAutoNum type="alphaUcPeriod"/>
              <a:tabLst>
                <a:tab pos="876300" algn="l"/>
                <a:tab pos="876935" algn="l"/>
              </a:tabLst>
            </a:pPr>
            <a:r>
              <a:rPr sz="1000" spc="-5" dirty="0">
                <a:latin typeface="Arial MT"/>
                <a:cs typeface="Arial MT"/>
              </a:rPr>
              <a:t>Response</a:t>
            </a:r>
            <a:r>
              <a:rPr sz="1000" spc="-65" dirty="0">
                <a:latin typeface="Arial MT"/>
                <a:cs typeface="Arial MT"/>
              </a:rPr>
              <a:t> </a:t>
            </a:r>
            <a:r>
              <a:rPr sz="1000" dirty="0">
                <a:latin typeface="Arial MT"/>
                <a:cs typeface="Arial MT"/>
              </a:rPr>
              <a:t>Time</a:t>
            </a:r>
            <a:endParaRPr sz="1000">
              <a:latin typeface="Arial MT"/>
              <a:cs typeface="Arial MT"/>
            </a:endParaRPr>
          </a:p>
          <a:p>
            <a:pPr marL="902335" lvl="1" indent="-433705">
              <a:lnSpc>
                <a:spcPct val="100000"/>
              </a:lnSpc>
              <a:spcBef>
                <a:spcPts val="375"/>
              </a:spcBef>
              <a:buAutoNum type="alphaUcPeriod"/>
              <a:tabLst>
                <a:tab pos="902335" algn="l"/>
                <a:tab pos="902969" algn="l"/>
              </a:tabLst>
            </a:pPr>
            <a:r>
              <a:rPr sz="1000" spc="-10" dirty="0">
                <a:latin typeface="Arial MT"/>
                <a:cs typeface="Arial MT"/>
              </a:rPr>
              <a:t>Financial</a:t>
            </a:r>
            <a:r>
              <a:rPr sz="1000" spc="5" dirty="0">
                <a:latin typeface="Arial MT"/>
                <a:cs typeface="Arial MT"/>
              </a:rPr>
              <a:t> </a:t>
            </a:r>
            <a:r>
              <a:rPr sz="1000" spc="-5" dirty="0">
                <a:latin typeface="Arial MT"/>
                <a:cs typeface="Arial MT"/>
              </a:rPr>
              <a:t>Performance</a:t>
            </a:r>
            <a:endParaRPr sz="1000">
              <a:latin typeface="Arial MT"/>
              <a:cs typeface="Arial MT"/>
            </a:endParaRPr>
          </a:p>
          <a:p>
            <a:pPr lvl="1">
              <a:lnSpc>
                <a:spcPct val="100000"/>
              </a:lnSpc>
              <a:spcBef>
                <a:spcPts val="45"/>
              </a:spcBef>
              <a:buFont typeface="Arial MT"/>
              <a:buAutoNum type="alphaUcPeriod"/>
            </a:pPr>
            <a:endParaRPr sz="850">
              <a:latin typeface="Arial MT"/>
              <a:cs typeface="Arial MT"/>
            </a:endParaRPr>
          </a:p>
          <a:p>
            <a:pPr marL="241300" marR="5080" indent="-229235" algn="just">
              <a:lnSpc>
                <a:spcPts val="1080"/>
              </a:lnSpc>
              <a:buFont typeface="Arial MT"/>
              <a:buChar char="•"/>
              <a:tabLst>
                <a:tab pos="241300" algn="l"/>
              </a:tabLst>
            </a:pPr>
            <a:r>
              <a:rPr sz="1000" b="1" spc="-10" dirty="0">
                <a:latin typeface="Arial"/>
                <a:cs typeface="Arial"/>
              </a:rPr>
              <a:t>Crisis </a:t>
            </a:r>
            <a:r>
              <a:rPr sz="1000" b="1" spc="-5" dirty="0">
                <a:latin typeface="Arial"/>
                <a:cs typeface="Arial"/>
              </a:rPr>
              <a:t>Management</a:t>
            </a:r>
            <a:r>
              <a:rPr sz="1000" spc="-5" dirty="0">
                <a:latin typeface="Arial MT"/>
                <a:cs typeface="Arial MT"/>
              </a:rPr>
              <a:t>: </a:t>
            </a:r>
            <a:r>
              <a:rPr sz="1000" spc="-10" dirty="0">
                <a:latin typeface="Arial MT"/>
                <a:cs typeface="Arial MT"/>
              </a:rPr>
              <a:t>Preparation </a:t>
            </a:r>
            <a:r>
              <a:rPr sz="1000" spc="-5" dirty="0">
                <a:latin typeface="Arial MT"/>
                <a:cs typeface="Arial MT"/>
              </a:rPr>
              <a:t>&amp; submission </a:t>
            </a:r>
            <a:r>
              <a:rPr sz="1000" spc="-10" dirty="0">
                <a:latin typeface="Arial MT"/>
                <a:cs typeface="Arial MT"/>
              </a:rPr>
              <a:t>of Contingency </a:t>
            </a:r>
            <a:r>
              <a:rPr sz="1000" spc="-5" dirty="0">
                <a:latin typeface="Arial MT"/>
                <a:cs typeface="Arial MT"/>
              </a:rPr>
              <a:t>Plan </a:t>
            </a:r>
            <a:r>
              <a:rPr sz="1000" spc="-10" dirty="0">
                <a:latin typeface="Arial MT"/>
                <a:cs typeface="Arial MT"/>
              </a:rPr>
              <a:t>with the </a:t>
            </a:r>
            <a:r>
              <a:rPr sz="1000" spc="-5" dirty="0">
                <a:latin typeface="Arial MT"/>
                <a:cs typeface="Arial MT"/>
              </a:rPr>
              <a:t>client, </a:t>
            </a:r>
            <a:r>
              <a:rPr sz="1000" dirty="0">
                <a:latin typeface="Arial MT"/>
                <a:cs typeface="Arial MT"/>
              </a:rPr>
              <a:t>for </a:t>
            </a:r>
            <a:r>
              <a:rPr sz="1000" spc="-10" dirty="0">
                <a:latin typeface="Arial MT"/>
                <a:cs typeface="Arial MT"/>
              </a:rPr>
              <a:t>the </a:t>
            </a:r>
            <a:r>
              <a:rPr sz="1000" spc="-5" dirty="0">
                <a:latin typeface="Arial MT"/>
                <a:cs typeface="Arial MT"/>
              </a:rPr>
              <a:t> </a:t>
            </a:r>
            <a:r>
              <a:rPr sz="1000" spc="-10" dirty="0">
                <a:latin typeface="Arial MT"/>
                <a:cs typeface="Arial MT"/>
              </a:rPr>
              <a:t>client,</a:t>
            </a:r>
            <a:r>
              <a:rPr sz="1000" dirty="0">
                <a:latin typeface="Arial MT"/>
                <a:cs typeface="Arial MT"/>
              </a:rPr>
              <a:t> </a:t>
            </a:r>
            <a:r>
              <a:rPr sz="1000" spc="-5" dirty="0">
                <a:latin typeface="Arial MT"/>
                <a:cs typeface="Arial MT"/>
              </a:rPr>
              <a:t>post</a:t>
            </a:r>
            <a:r>
              <a:rPr sz="1000" spc="-15" dirty="0">
                <a:latin typeface="Arial MT"/>
                <a:cs typeface="Arial MT"/>
              </a:rPr>
              <a:t> </a:t>
            </a:r>
            <a:r>
              <a:rPr sz="1000" spc="-10" dirty="0">
                <a:latin typeface="Arial MT"/>
                <a:cs typeface="Arial MT"/>
              </a:rPr>
              <a:t>transition</a:t>
            </a:r>
            <a:r>
              <a:rPr sz="1000" spc="-5" dirty="0">
                <a:latin typeface="Arial MT"/>
                <a:cs typeface="Arial MT"/>
              </a:rPr>
              <a:t> </a:t>
            </a:r>
            <a:r>
              <a:rPr sz="1000" dirty="0">
                <a:latin typeface="Arial MT"/>
                <a:cs typeface="Arial MT"/>
              </a:rPr>
              <a:t>for</a:t>
            </a:r>
            <a:r>
              <a:rPr sz="1000" spc="-10" dirty="0">
                <a:latin typeface="Arial MT"/>
                <a:cs typeface="Arial MT"/>
              </a:rPr>
              <a:t> </a:t>
            </a:r>
            <a:r>
              <a:rPr sz="1000" spc="-5" dirty="0">
                <a:latin typeface="Arial MT"/>
                <a:cs typeface="Arial MT"/>
              </a:rPr>
              <a:t>each</a:t>
            </a:r>
            <a:r>
              <a:rPr sz="1000" spc="-15" dirty="0">
                <a:latin typeface="Arial MT"/>
                <a:cs typeface="Arial MT"/>
              </a:rPr>
              <a:t> </a:t>
            </a:r>
            <a:r>
              <a:rPr sz="1000" spc="-5" dirty="0">
                <a:latin typeface="Arial MT"/>
                <a:cs typeface="Arial MT"/>
              </a:rPr>
              <a:t>site.</a:t>
            </a:r>
            <a:endParaRPr sz="1000">
              <a:latin typeface="Arial MT"/>
              <a:cs typeface="Arial MT"/>
            </a:endParaRPr>
          </a:p>
          <a:p>
            <a:pPr marL="241300" indent="-228600">
              <a:lnSpc>
                <a:spcPct val="100000"/>
              </a:lnSpc>
              <a:spcBef>
                <a:spcPts val="860"/>
              </a:spcBef>
              <a:buFont typeface="Arial MT"/>
              <a:buChar char="•"/>
              <a:tabLst>
                <a:tab pos="240665" algn="l"/>
                <a:tab pos="241300" algn="l"/>
              </a:tabLst>
            </a:pPr>
            <a:r>
              <a:rPr sz="1000" b="1" spc="-5" dirty="0">
                <a:latin typeface="Arial"/>
                <a:cs typeface="Arial"/>
              </a:rPr>
              <a:t>Realtime</a:t>
            </a:r>
            <a:r>
              <a:rPr sz="1000" b="1" spc="-15" dirty="0">
                <a:latin typeface="Arial"/>
                <a:cs typeface="Arial"/>
              </a:rPr>
              <a:t> CSAT</a:t>
            </a:r>
            <a:r>
              <a:rPr sz="1000" b="1" spc="35" dirty="0">
                <a:latin typeface="Arial"/>
                <a:cs typeface="Arial"/>
              </a:rPr>
              <a:t> </a:t>
            </a:r>
            <a:r>
              <a:rPr sz="1000" b="1" spc="-5" dirty="0">
                <a:latin typeface="Arial"/>
                <a:cs typeface="Arial"/>
              </a:rPr>
              <a:t>monitoring</a:t>
            </a:r>
            <a:r>
              <a:rPr sz="1000" b="1" spc="-10" dirty="0">
                <a:latin typeface="Arial"/>
                <a:cs typeface="Arial"/>
              </a:rPr>
              <a:t> </a:t>
            </a:r>
            <a:r>
              <a:rPr sz="1000" b="1" spc="-5" dirty="0">
                <a:latin typeface="Arial"/>
                <a:cs typeface="Arial"/>
              </a:rPr>
              <a:t>for</a:t>
            </a:r>
            <a:r>
              <a:rPr sz="1000" b="1" spc="-20" dirty="0">
                <a:latin typeface="Arial"/>
                <a:cs typeface="Arial"/>
              </a:rPr>
              <a:t> </a:t>
            </a:r>
            <a:r>
              <a:rPr sz="1000" b="1" spc="-5" dirty="0">
                <a:latin typeface="Arial"/>
                <a:cs typeface="Arial"/>
              </a:rPr>
              <a:t>immediate</a:t>
            </a:r>
            <a:r>
              <a:rPr sz="1000" b="1" spc="-15" dirty="0">
                <a:latin typeface="Arial"/>
                <a:cs typeface="Arial"/>
              </a:rPr>
              <a:t> </a:t>
            </a:r>
            <a:r>
              <a:rPr sz="1000" b="1" spc="-5" dirty="0">
                <a:latin typeface="Arial"/>
                <a:cs typeface="Arial"/>
              </a:rPr>
              <a:t>correction</a:t>
            </a:r>
            <a:endParaRPr sz="1000">
              <a:latin typeface="Arial"/>
              <a:cs typeface="Arial"/>
            </a:endParaRPr>
          </a:p>
          <a:p>
            <a:pPr marL="241300" indent="-228600">
              <a:lnSpc>
                <a:spcPts val="1140"/>
              </a:lnSpc>
              <a:spcBef>
                <a:spcPts val="875"/>
              </a:spcBef>
              <a:buFont typeface="Arial MT"/>
              <a:buChar char="•"/>
              <a:tabLst>
                <a:tab pos="240665" algn="l"/>
                <a:tab pos="241300" algn="l"/>
              </a:tabLst>
            </a:pPr>
            <a:r>
              <a:rPr sz="1000" b="1" spc="-5" dirty="0">
                <a:latin typeface="Arial"/>
                <a:cs typeface="Arial"/>
              </a:rPr>
              <a:t>Continuous</a:t>
            </a:r>
            <a:r>
              <a:rPr sz="1000" b="1" spc="-30" dirty="0">
                <a:latin typeface="Arial"/>
                <a:cs typeface="Arial"/>
              </a:rPr>
              <a:t> </a:t>
            </a:r>
            <a:r>
              <a:rPr sz="1000" b="1" spc="-5" dirty="0">
                <a:latin typeface="Arial"/>
                <a:cs typeface="Arial"/>
              </a:rPr>
              <a:t>Improvement:</a:t>
            </a:r>
            <a:endParaRPr sz="1000">
              <a:latin typeface="Arial"/>
              <a:cs typeface="Arial"/>
            </a:endParaRPr>
          </a:p>
          <a:p>
            <a:pPr marL="812800" lvl="1" indent="-343535">
              <a:lnSpc>
                <a:spcPts val="1080"/>
              </a:lnSpc>
              <a:buAutoNum type="alphaUcPeriod"/>
              <a:tabLst>
                <a:tab pos="812165" algn="l"/>
                <a:tab pos="812800" algn="l"/>
              </a:tabLst>
            </a:pPr>
            <a:r>
              <a:rPr sz="1000" spc="-5" dirty="0">
                <a:latin typeface="Arial MT"/>
                <a:cs typeface="Arial MT"/>
              </a:rPr>
              <a:t>Feedback</a:t>
            </a:r>
            <a:endParaRPr sz="1000">
              <a:latin typeface="Arial MT"/>
              <a:cs typeface="Arial MT"/>
            </a:endParaRPr>
          </a:p>
          <a:p>
            <a:pPr marL="812800" lvl="1" indent="-343535">
              <a:lnSpc>
                <a:spcPts val="1080"/>
              </a:lnSpc>
              <a:buAutoNum type="alphaUcPeriod"/>
              <a:tabLst>
                <a:tab pos="812165" algn="l"/>
                <a:tab pos="812800" algn="l"/>
              </a:tabLst>
            </a:pPr>
            <a:r>
              <a:rPr sz="1000" spc="-5" dirty="0">
                <a:latin typeface="Arial MT"/>
                <a:cs typeface="Arial MT"/>
              </a:rPr>
              <a:t>Sub-process</a:t>
            </a:r>
            <a:r>
              <a:rPr sz="1000" spc="-30" dirty="0">
                <a:latin typeface="Arial MT"/>
                <a:cs typeface="Arial MT"/>
              </a:rPr>
              <a:t> </a:t>
            </a:r>
            <a:r>
              <a:rPr sz="1000" spc="-10" dirty="0">
                <a:latin typeface="Arial MT"/>
                <a:cs typeface="Arial MT"/>
              </a:rPr>
              <a:t>re-engineering</a:t>
            </a:r>
            <a:endParaRPr sz="1000">
              <a:latin typeface="Arial MT"/>
              <a:cs typeface="Arial MT"/>
            </a:endParaRPr>
          </a:p>
          <a:p>
            <a:pPr marL="812800" lvl="1" indent="-343535">
              <a:lnSpc>
                <a:spcPts val="1080"/>
              </a:lnSpc>
              <a:buAutoNum type="alphaUcPeriod"/>
              <a:tabLst>
                <a:tab pos="812165" algn="l"/>
                <a:tab pos="812800" algn="l"/>
              </a:tabLst>
            </a:pPr>
            <a:r>
              <a:rPr sz="1000" spc="-5" dirty="0">
                <a:latin typeface="Arial MT"/>
                <a:cs typeface="Arial MT"/>
              </a:rPr>
              <a:t>Process</a:t>
            </a:r>
            <a:r>
              <a:rPr sz="1000" spc="-35" dirty="0">
                <a:latin typeface="Arial MT"/>
                <a:cs typeface="Arial MT"/>
              </a:rPr>
              <a:t> </a:t>
            </a:r>
            <a:r>
              <a:rPr sz="1000" spc="-10" dirty="0">
                <a:latin typeface="Arial MT"/>
                <a:cs typeface="Arial MT"/>
              </a:rPr>
              <a:t>engineering</a:t>
            </a:r>
            <a:endParaRPr sz="1000">
              <a:latin typeface="Arial MT"/>
              <a:cs typeface="Arial MT"/>
            </a:endParaRPr>
          </a:p>
          <a:p>
            <a:pPr marL="812800" lvl="1" indent="-343535">
              <a:lnSpc>
                <a:spcPts val="1140"/>
              </a:lnSpc>
              <a:buAutoNum type="alphaUcPeriod"/>
              <a:tabLst>
                <a:tab pos="812165" algn="l"/>
                <a:tab pos="812800" algn="l"/>
              </a:tabLst>
            </a:pPr>
            <a:r>
              <a:rPr sz="1000" spc="-10" dirty="0">
                <a:latin typeface="Arial MT"/>
                <a:cs typeface="Arial MT"/>
              </a:rPr>
              <a:t>Continuous</a:t>
            </a:r>
            <a:r>
              <a:rPr sz="1000" dirty="0">
                <a:latin typeface="Arial MT"/>
                <a:cs typeface="Arial MT"/>
              </a:rPr>
              <a:t> </a:t>
            </a:r>
            <a:r>
              <a:rPr sz="1000" spc="-10" dirty="0">
                <a:latin typeface="Arial MT"/>
                <a:cs typeface="Arial MT"/>
              </a:rPr>
              <a:t>Upgradation </a:t>
            </a:r>
            <a:r>
              <a:rPr sz="1000" spc="-5" dirty="0">
                <a:latin typeface="Arial MT"/>
                <a:cs typeface="Arial MT"/>
              </a:rPr>
              <a:t>of</a:t>
            </a:r>
            <a:r>
              <a:rPr sz="1000" spc="-15" dirty="0">
                <a:latin typeface="Arial MT"/>
                <a:cs typeface="Arial MT"/>
              </a:rPr>
              <a:t> </a:t>
            </a:r>
            <a:r>
              <a:rPr sz="1000" spc="-5" dirty="0">
                <a:latin typeface="Arial MT"/>
                <a:cs typeface="Arial MT"/>
              </a:rPr>
              <a:t>SOP</a:t>
            </a:r>
            <a:endParaRPr sz="1000">
              <a:latin typeface="Arial MT"/>
              <a:cs typeface="Arial MT"/>
            </a:endParaRPr>
          </a:p>
          <a:p>
            <a:pPr lvl="1">
              <a:lnSpc>
                <a:spcPct val="100000"/>
              </a:lnSpc>
              <a:spcBef>
                <a:spcPts val="50"/>
              </a:spcBef>
              <a:buFont typeface="Arial MT"/>
              <a:buAutoNum type="alphaUcPeriod"/>
            </a:pPr>
            <a:endParaRPr sz="850">
              <a:latin typeface="Arial MT"/>
              <a:cs typeface="Arial MT"/>
            </a:endParaRPr>
          </a:p>
          <a:p>
            <a:pPr marL="241300" marR="5080" indent="-229235" algn="just">
              <a:lnSpc>
                <a:spcPts val="1080"/>
              </a:lnSpc>
              <a:buFont typeface="Arial MT"/>
              <a:buChar char="•"/>
              <a:tabLst>
                <a:tab pos="241300" algn="l"/>
              </a:tabLst>
            </a:pPr>
            <a:r>
              <a:rPr sz="1000" b="1" spc="-5" dirty="0">
                <a:latin typeface="Arial"/>
                <a:cs typeface="Arial"/>
              </a:rPr>
              <a:t>Supply Chain Management &amp; Inventory Control: </a:t>
            </a:r>
            <a:r>
              <a:rPr sz="1000" spc="-5" dirty="0">
                <a:latin typeface="Arial MT"/>
                <a:cs typeface="Arial MT"/>
              </a:rPr>
              <a:t>Supply </a:t>
            </a:r>
            <a:r>
              <a:rPr sz="1000" spc="-10" dirty="0">
                <a:latin typeface="Arial MT"/>
                <a:cs typeface="Arial MT"/>
              </a:rPr>
              <a:t>should </a:t>
            </a:r>
            <a:r>
              <a:rPr sz="1000" spc="-5" dirty="0">
                <a:latin typeface="Arial MT"/>
                <a:cs typeface="Arial MT"/>
              </a:rPr>
              <a:t>be up </a:t>
            </a:r>
            <a:r>
              <a:rPr sz="1000" dirty="0">
                <a:latin typeface="Arial MT"/>
                <a:cs typeface="Arial MT"/>
              </a:rPr>
              <a:t>by </a:t>
            </a:r>
            <a:r>
              <a:rPr sz="1000" spc="-5" dirty="0">
                <a:latin typeface="Arial MT"/>
                <a:cs typeface="Arial MT"/>
              </a:rPr>
              <a:t>10 </a:t>
            </a:r>
            <a:r>
              <a:rPr sz="1000" dirty="0">
                <a:latin typeface="Arial MT"/>
                <a:cs typeface="Arial MT"/>
              </a:rPr>
              <a:t>to </a:t>
            </a:r>
            <a:r>
              <a:rPr sz="1000" spc="-5" dirty="0">
                <a:latin typeface="Arial MT"/>
                <a:cs typeface="Arial MT"/>
              </a:rPr>
              <a:t>15 %</a:t>
            </a:r>
            <a:r>
              <a:rPr sz="1000" dirty="0">
                <a:latin typeface="Arial MT"/>
                <a:cs typeface="Arial MT"/>
              </a:rPr>
              <a:t> </a:t>
            </a:r>
            <a:r>
              <a:rPr sz="1000" spc="-10" dirty="0">
                <a:latin typeface="Arial MT"/>
                <a:cs typeface="Arial MT"/>
              </a:rPr>
              <a:t>to </a:t>
            </a:r>
            <a:r>
              <a:rPr sz="1000" spc="-5" dirty="0">
                <a:latin typeface="Arial MT"/>
                <a:cs typeface="Arial MT"/>
              </a:rPr>
              <a:t> take up </a:t>
            </a:r>
            <a:r>
              <a:rPr sz="1000" spc="-10" dirty="0">
                <a:latin typeface="Arial MT"/>
                <a:cs typeface="Arial MT"/>
              </a:rPr>
              <a:t>demand </a:t>
            </a:r>
            <a:r>
              <a:rPr sz="1000" dirty="0">
                <a:latin typeface="Arial MT"/>
                <a:cs typeface="Arial MT"/>
              </a:rPr>
              <a:t>for </a:t>
            </a:r>
            <a:r>
              <a:rPr sz="1000" spc="-10" dirty="0">
                <a:latin typeface="Arial MT"/>
                <a:cs typeface="Arial MT"/>
              </a:rPr>
              <a:t>Variance Management. </a:t>
            </a:r>
            <a:r>
              <a:rPr sz="1000" spc="-5" dirty="0">
                <a:latin typeface="Arial MT"/>
                <a:cs typeface="Arial MT"/>
              </a:rPr>
              <a:t>Supply should </a:t>
            </a:r>
            <a:r>
              <a:rPr sz="1000" spc="-10" dirty="0">
                <a:latin typeface="Arial MT"/>
                <a:cs typeface="Arial MT"/>
              </a:rPr>
              <a:t>always </a:t>
            </a:r>
            <a:r>
              <a:rPr sz="1000" spc="-5" dirty="0">
                <a:latin typeface="Arial MT"/>
                <a:cs typeface="Arial MT"/>
              </a:rPr>
              <a:t>be </a:t>
            </a:r>
            <a:r>
              <a:rPr sz="1000" dirty="0">
                <a:latin typeface="Arial MT"/>
                <a:cs typeface="Arial MT"/>
              </a:rPr>
              <a:t>more </a:t>
            </a:r>
            <a:r>
              <a:rPr sz="1000" spc="-10" dirty="0">
                <a:latin typeface="Arial MT"/>
                <a:cs typeface="Arial MT"/>
              </a:rPr>
              <a:t>than </a:t>
            </a:r>
            <a:r>
              <a:rPr sz="1000" spc="-5" dirty="0">
                <a:latin typeface="Arial MT"/>
                <a:cs typeface="Arial MT"/>
              </a:rPr>
              <a:t>demand for </a:t>
            </a:r>
            <a:r>
              <a:rPr sz="1000" dirty="0">
                <a:latin typeface="Arial MT"/>
                <a:cs typeface="Arial MT"/>
              </a:rPr>
              <a:t> </a:t>
            </a:r>
            <a:r>
              <a:rPr sz="1000" spc="-10" dirty="0">
                <a:latin typeface="Arial MT"/>
                <a:cs typeface="Arial MT"/>
              </a:rPr>
              <a:t>Variance </a:t>
            </a:r>
            <a:r>
              <a:rPr sz="1000" spc="-5" dirty="0">
                <a:latin typeface="Arial MT"/>
                <a:cs typeface="Arial MT"/>
              </a:rPr>
              <a:t>Management.</a:t>
            </a:r>
            <a:endParaRPr sz="1000">
              <a:latin typeface="Arial MT"/>
              <a:cs typeface="Arial MT"/>
            </a:endParaRPr>
          </a:p>
          <a:p>
            <a:pPr>
              <a:lnSpc>
                <a:spcPct val="100000"/>
              </a:lnSpc>
              <a:spcBef>
                <a:spcPts val="15"/>
              </a:spcBef>
              <a:buFont typeface="Arial MT"/>
              <a:buChar char="•"/>
            </a:pPr>
            <a:endParaRPr sz="850">
              <a:latin typeface="Arial MT"/>
              <a:cs typeface="Arial MT"/>
            </a:endParaRPr>
          </a:p>
          <a:p>
            <a:pPr marL="241300" marR="5080" indent="-229235" algn="just">
              <a:lnSpc>
                <a:spcPts val="1080"/>
              </a:lnSpc>
              <a:buFont typeface="Arial MT"/>
              <a:buChar char="•"/>
              <a:tabLst>
                <a:tab pos="241300" algn="l"/>
              </a:tabLst>
            </a:pPr>
            <a:r>
              <a:rPr sz="1000" b="1" spc="-5" dirty="0">
                <a:latin typeface="Arial"/>
                <a:cs typeface="Arial"/>
              </a:rPr>
              <a:t>Business </a:t>
            </a:r>
            <a:r>
              <a:rPr sz="1000" b="1" spc="-10" dirty="0">
                <a:latin typeface="Arial"/>
                <a:cs typeface="Arial"/>
              </a:rPr>
              <a:t>Associates </a:t>
            </a:r>
            <a:r>
              <a:rPr sz="1000" b="1" spc="-5" dirty="0">
                <a:latin typeface="Arial"/>
                <a:cs typeface="Arial"/>
              </a:rPr>
              <a:t>Relationship Management: </a:t>
            </a:r>
            <a:r>
              <a:rPr sz="1000" dirty="0">
                <a:latin typeface="Arial MT"/>
                <a:cs typeface="Arial MT"/>
              </a:rPr>
              <a:t>By formal: </a:t>
            </a:r>
            <a:r>
              <a:rPr sz="1000" spc="-5" dirty="0">
                <a:latin typeface="Arial MT"/>
                <a:cs typeface="Arial MT"/>
              </a:rPr>
              <a:t>Monthly meeting, </a:t>
            </a:r>
            <a:r>
              <a:rPr sz="1000" spc="-10" dirty="0">
                <a:latin typeface="Arial MT"/>
                <a:cs typeface="Arial MT"/>
              </a:rPr>
              <a:t>Training, </a:t>
            </a:r>
            <a:r>
              <a:rPr sz="1000" spc="-5" dirty="0">
                <a:latin typeface="Arial MT"/>
                <a:cs typeface="Arial MT"/>
              </a:rPr>
              <a:t> Briefing</a:t>
            </a:r>
            <a:r>
              <a:rPr sz="1000" dirty="0">
                <a:latin typeface="Arial MT"/>
                <a:cs typeface="Arial MT"/>
              </a:rPr>
              <a:t> </a:t>
            </a:r>
            <a:r>
              <a:rPr sz="1000" spc="-10" dirty="0">
                <a:latin typeface="Arial MT"/>
                <a:cs typeface="Arial MT"/>
              </a:rPr>
              <a:t>and</a:t>
            </a:r>
            <a:r>
              <a:rPr sz="1000" spc="-5" dirty="0">
                <a:latin typeface="Arial MT"/>
                <a:cs typeface="Arial MT"/>
              </a:rPr>
              <a:t> </a:t>
            </a:r>
            <a:r>
              <a:rPr sz="1000" spc="-10" dirty="0">
                <a:latin typeface="Arial MT"/>
                <a:cs typeface="Arial MT"/>
              </a:rPr>
              <a:t>Continuous</a:t>
            </a:r>
            <a:r>
              <a:rPr sz="1000" spc="-5" dirty="0">
                <a:latin typeface="Arial MT"/>
                <a:cs typeface="Arial MT"/>
              </a:rPr>
              <a:t> </a:t>
            </a:r>
            <a:r>
              <a:rPr sz="1000" spc="-10" dirty="0">
                <a:latin typeface="Arial MT"/>
                <a:cs typeface="Arial MT"/>
              </a:rPr>
              <a:t>upgradation</a:t>
            </a:r>
            <a:r>
              <a:rPr sz="1000" spc="-5" dirty="0">
                <a:latin typeface="Arial MT"/>
                <a:cs typeface="Arial MT"/>
              </a:rPr>
              <a:t> </a:t>
            </a:r>
            <a:r>
              <a:rPr sz="1000" spc="-10" dirty="0">
                <a:latin typeface="Arial MT"/>
                <a:cs typeface="Arial MT"/>
              </a:rPr>
              <a:t>program</a:t>
            </a:r>
            <a:r>
              <a:rPr sz="1000" spc="-5" dirty="0">
                <a:latin typeface="Arial MT"/>
                <a:cs typeface="Arial MT"/>
              </a:rPr>
              <a:t> </a:t>
            </a:r>
            <a:r>
              <a:rPr sz="1000" spc="-10" dirty="0">
                <a:latin typeface="Arial MT"/>
                <a:cs typeface="Arial MT"/>
              </a:rPr>
              <a:t>and </a:t>
            </a:r>
            <a:r>
              <a:rPr sz="1000" spc="-5" dirty="0">
                <a:latin typeface="Arial MT"/>
                <a:cs typeface="Arial MT"/>
              </a:rPr>
              <a:t>informal </a:t>
            </a:r>
            <a:r>
              <a:rPr sz="1000" spc="-10" dirty="0">
                <a:latin typeface="Arial MT"/>
                <a:cs typeface="Arial MT"/>
              </a:rPr>
              <a:t>ways:</a:t>
            </a:r>
            <a:r>
              <a:rPr sz="1000" spc="-5" dirty="0">
                <a:latin typeface="Arial MT"/>
                <a:cs typeface="Arial MT"/>
              </a:rPr>
              <a:t> Organizing</a:t>
            </a:r>
            <a:r>
              <a:rPr sz="1000" dirty="0">
                <a:latin typeface="Arial MT"/>
                <a:cs typeface="Arial MT"/>
              </a:rPr>
              <a:t> </a:t>
            </a:r>
            <a:r>
              <a:rPr sz="1000" spc="-5" dirty="0">
                <a:latin typeface="Arial MT"/>
                <a:cs typeface="Arial MT"/>
              </a:rPr>
              <a:t>lunch</a:t>
            </a:r>
            <a:r>
              <a:rPr sz="1000" dirty="0">
                <a:latin typeface="Arial MT"/>
                <a:cs typeface="Arial MT"/>
              </a:rPr>
              <a:t> </a:t>
            </a:r>
            <a:r>
              <a:rPr sz="1000" spc="-10" dirty="0">
                <a:latin typeface="Arial MT"/>
                <a:cs typeface="Arial MT"/>
              </a:rPr>
              <a:t>and </a:t>
            </a:r>
            <a:r>
              <a:rPr sz="1000" spc="-5" dirty="0">
                <a:latin typeface="Arial MT"/>
                <a:cs typeface="Arial MT"/>
              </a:rPr>
              <a:t> </a:t>
            </a:r>
            <a:r>
              <a:rPr sz="1000" spc="-10" dirty="0">
                <a:latin typeface="Arial MT"/>
                <a:cs typeface="Arial MT"/>
              </a:rPr>
              <a:t>Outing.</a:t>
            </a:r>
            <a:endParaRPr sz="1000">
              <a:latin typeface="Arial MT"/>
              <a:cs typeface="Arial MT"/>
            </a:endParaRPr>
          </a:p>
          <a:p>
            <a:pPr marL="241300" indent="-228600">
              <a:lnSpc>
                <a:spcPct val="100000"/>
              </a:lnSpc>
              <a:spcBef>
                <a:spcPts val="860"/>
              </a:spcBef>
              <a:buFont typeface="Arial MT"/>
              <a:buChar char="•"/>
              <a:tabLst>
                <a:tab pos="240665" algn="l"/>
                <a:tab pos="241300" algn="l"/>
              </a:tabLst>
            </a:pPr>
            <a:r>
              <a:rPr sz="1000" b="1" spc="-5" dirty="0">
                <a:latin typeface="Arial"/>
                <a:cs typeface="Arial"/>
              </a:rPr>
              <a:t>Robust </a:t>
            </a:r>
            <a:r>
              <a:rPr sz="1000" b="1" spc="-10" dirty="0">
                <a:latin typeface="Arial"/>
                <a:cs typeface="Arial"/>
              </a:rPr>
              <a:t>Payment</a:t>
            </a:r>
            <a:r>
              <a:rPr sz="1000" b="1" spc="10" dirty="0">
                <a:latin typeface="Arial"/>
                <a:cs typeface="Arial"/>
              </a:rPr>
              <a:t> </a:t>
            </a:r>
            <a:r>
              <a:rPr sz="1000" b="1" spc="-5" dirty="0">
                <a:latin typeface="Arial"/>
                <a:cs typeface="Arial"/>
              </a:rPr>
              <a:t>Models</a:t>
            </a:r>
            <a:r>
              <a:rPr sz="1000" b="1" spc="-25" dirty="0">
                <a:latin typeface="Arial"/>
                <a:cs typeface="Arial"/>
              </a:rPr>
              <a:t> </a:t>
            </a:r>
            <a:r>
              <a:rPr sz="1000" b="1" spc="-5" dirty="0">
                <a:latin typeface="Arial"/>
                <a:cs typeface="Arial"/>
              </a:rPr>
              <a:t>(</a:t>
            </a:r>
            <a:r>
              <a:rPr sz="1000" b="1" dirty="0">
                <a:latin typeface="Arial"/>
                <a:cs typeface="Arial"/>
              </a:rPr>
              <a:t> Max.</a:t>
            </a:r>
            <a:r>
              <a:rPr sz="1000" b="1" spc="-35" dirty="0">
                <a:latin typeface="Arial"/>
                <a:cs typeface="Arial"/>
              </a:rPr>
              <a:t> </a:t>
            </a:r>
            <a:r>
              <a:rPr sz="1000" b="1" spc="-5" dirty="0">
                <a:latin typeface="Arial"/>
                <a:cs typeface="Arial"/>
              </a:rPr>
              <a:t>30</a:t>
            </a:r>
            <a:r>
              <a:rPr sz="1000" b="1" spc="-25" dirty="0">
                <a:latin typeface="Arial"/>
                <a:cs typeface="Arial"/>
              </a:rPr>
              <a:t> </a:t>
            </a:r>
            <a:r>
              <a:rPr sz="1000" b="1" spc="-10" dirty="0">
                <a:latin typeface="Arial"/>
                <a:cs typeface="Arial"/>
              </a:rPr>
              <a:t>Days)</a:t>
            </a:r>
            <a:endParaRPr sz="1000">
              <a:latin typeface="Arial"/>
              <a:cs typeface="Arial"/>
            </a:endParaRPr>
          </a:p>
          <a:p>
            <a:pPr marL="241300" indent="-228600">
              <a:lnSpc>
                <a:spcPct val="100000"/>
              </a:lnSpc>
              <a:spcBef>
                <a:spcPts val="890"/>
              </a:spcBef>
              <a:buFont typeface="Arial MT"/>
              <a:buChar char="•"/>
              <a:tabLst>
                <a:tab pos="240665" algn="l"/>
                <a:tab pos="241300" algn="l"/>
              </a:tabLst>
            </a:pPr>
            <a:r>
              <a:rPr sz="1000" b="1" spc="-5" dirty="0">
                <a:latin typeface="Arial"/>
                <a:cs typeface="Arial"/>
              </a:rPr>
              <a:t>Independent Customer </a:t>
            </a:r>
            <a:r>
              <a:rPr sz="1000" b="1" spc="-10" dirty="0">
                <a:latin typeface="Arial"/>
                <a:cs typeface="Arial"/>
              </a:rPr>
              <a:t>Success</a:t>
            </a:r>
            <a:r>
              <a:rPr sz="1000" b="1" spc="254" dirty="0">
                <a:latin typeface="Arial"/>
                <a:cs typeface="Arial"/>
              </a:rPr>
              <a:t> </a:t>
            </a:r>
            <a:r>
              <a:rPr sz="1000" b="1" spc="-5" dirty="0">
                <a:latin typeface="Arial"/>
                <a:cs typeface="Arial"/>
              </a:rPr>
              <a:t>Team</a:t>
            </a:r>
            <a:r>
              <a:rPr sz="1000" b="1" spc="-20" dirty="0">
                <a:latin typeface="Arial"/>
                <a:cs typeface="Arial"/>
              </a:rPr>
              <a:t> </a:t>
            </a:r>
            <a:r>
              <a:rPr sz="1000" b="1" spc="-5" dirty="0">
                <a:latin typeface="Arial"/>
                <a:cs typeface="Arial"/>
              </a:rPr>
              <a:t>for</a:t>
            </a:r>
            <a:r>
              <a:rPr sz="1000" b="1" spc="-10" dirty="0">
                <a:latin typeface="Arial"/>
                <a:cs typeface="Arial"/>
              </a:rPr>
              <a:t> </a:t>
            </a:r>
            <a:r>
              <a:rPr sz="1000" b="1" spc="-5" dirty="0">
                <a:latin typeface="Arial"/>
                <a:cs typeface="Arial"/>
              </a:rPr>
              <a:t>floor</a:t>
            </a:r>
            <a:r>
              <a:rPr sz="1000" b="1" spc="5" dirty="0">
                <a:latin typeface="Arial"/>
                <a:cs typeface="Arial"/>
              </a:rPr>
              <a:t> </a:t>
            </a:r>
            <a:r>
              <a:rPr sz="1000" b="1" spc="-5" dirty="0">
                <a:latin typeface="Arial"/>
                <a:cs typeface="Arial"/>
              </a:rPr>
              <a:t>connect</a:t>
            </a:r>
            <a:endParaRPr sz="1000">
              <a:latin typeface="Arial"/>
              <a:cs typeface="Arial"/>
            </a:endParaRPr>
          </a:p>
          <a:p>
            <a:pPr>
              <a:lnSpc>
                <a:spcPct val="100000"/>
              </a:lnSpc>
              <a:buFont typeface="Arial MT"/>
              <a:buChar char="•"/>
            </a:pPr>
            <a:endParaRPr sz="1100">
              <a:latin typeface="Arial"/>
              <a:cs typeface="Arial"/>
            </a:endParaRPr>
          </a:p>
          <a:p>
            <a:pPr>
              <a:lnSpc>
                <a:spcPct val="100000"/>
              </a:lnSpc>
              <a:spcBef>
                <a:spcPts val="20"/>
              </a:spcBef>
              <a:buFont typeface="Arial MT"/>
              <a:buChar char="•"/>
            </a:pPr>
            <a:endParaRPr sz="1450">
              <a:latin typeface="Arial"/>
              <a:cs typeface="Arial"/>
            </a:endParaRPr>
          </a:p>
          <a:p>
            <a:pPr marL="241300" indent="-228600">
              <a:lnSpc>
                <a:spcPts val="1140"/>
              </a:lnSpc>
              <a:buFont typeface="Arial MT"/>
              <a:buChar char="•"/>
              <a:tabLst>
                <a:tab pos="240665" algn="l"/>
                <a:tab pos="241300" algn="l"/>
              </a:tabLst>
            </a:pPr>
            <a:r>
              <a:rPr sz="1000" b="1" spc="-5" dirty="0">
                <a:latin typeface="Arial"/>
                <a:cs typeface="Arial"/>
              </a:rPr>
              <a:t>BCP</a:t>
            </a:r>
            <a:r>
              <a:rPr sz="1000" b="1" spc="-35" dirty="0">
                <a:latin typeface="Arial"/>
                <a:cs typeface="Arial"/>
              </a:rPr>
              <a:t> </a:t>
            </a:r>
            <a:r>
              <a:rPr sz="1000" b="1" spc="-5" dirty="0">
                <a:latin typeface="Arial"/>
                <a:cs typeface="Arial"/>
              </a:rPr>
              <a:t>Planning:</a:t>
            </a:r>
            <a:endParaRPr sz="1000">
              <a:latin typeface="Arial"/>
              <a:cs typeface="Arial"/>
            </a:endParaRPr>
          </a:p>
          <a:p>
            <a:pPr marL="812800" lvl="1" indent="-343535">
              <a:lnSpc>
                <a:spcPts val="1080"/>
              </a:lnSpc>
              <a:buAutoNum type="alphaUcPeriod"/>
              <a:tabLst>
                <a:tab pos="812165" algn="l"/>
                <a:tab pos="812800" algn="l"/>
              </a:tabLst>
            </a:pPr>
            <a:r>
              <a:rPr sz="1000" spc="-10" dirty="0">
                <a:latin typeface="Arial MT"/>
                <a:cs typeface="Arial MT"/>
              </a:rPr>
              <a:t>Continuous</a:t>
            </a:r>
            <a:r>
              <a:rPr sz="1000" spc="10" dirty="0">
                <a:latin typeface="Arial MT"/>
                <a:cs typeface="Arial MT"/>
              </a:rPr>
              <a:t> </a:t>
            </a:r>
            <a:r>
              <a:rPr sz="1000" spc="-5" dirty="0">
                <a:latin typeface="Arial MT"/>
                <a:cs typeface="Arial MT"/>
              </a:rPr>
              <a:t>risk-assessment</a:t>
            </a:r>
            <a:r>
              <a:rPr sz="1000" spc="-35" dirty="0">
                <a:latin typeface="Arial MT"/>
                <a:cs typeface="Arial MT"/>
              </a:rPr>
              <a:t> </a:t>
            </a:r>
            <a:r>
              <a:rPr sz="1000" spc="-5" dirty="0">
                <a:latin typeface="Arial MT"/>
                <a:cs typeface="Arial MT"/>
              </a:rPr>
              <a:t>process</a:t>
            </a:r>
            <a:endParaRPr sz="1000">
              <a:latin typeface="Arial MT"/>
              <a:cs typeface="Arial MT"/>
            </a:endParaRPr>
          </a:p>
          <a:p>
            <a:pPr marL="812165" marR="8890" lvl="1" indent="-342900">
              <a:lnSpc>
                <a:spcPts val="1080"/>
              </a:lnSpc>
              <a:spcBef>
                <a:spcPts val="75"/>
              </a:spcBef>
              <a:buAutoNum type="alphaUcPeriod"/>
              <a:tabLst>
                <a:tab pos="812165" algn="l"/>
                <a:tab pos="812800" algn="l"/>
              </a:tabLst>
            </a:pPr>
            <a:r>
              <a:rPr sz="1000" spc="-10" dirty="0">
                <a:latin typeface="Arial MT"/>
                <a:cs typeface="Arial MT"/>
              </a:rPr>
              <a:t>Anticipation</a:t>
            </a:r>
            <a:r>
              <a:rPr sz="1000" spc="114" dirty="0">
                <a:latin typeface="Arial MT"/>
                <a:cs typeface="Arial MT"/>
              </a:rPr>
              <a:t> </a:t>
            </a:r>
            <a:r>
              <a:rPr sz="1000" spc="-5" dirty="0">
                <a:latin typeface="Arial MT"/>
                <a:cs typeface="Arial MT"/>
              </a:rPr>
              <a:t>of</a:t>
            </a:r>
            <a:r>
              <a:rPr sz="1000" spc="130" dirty="0">
                <a:latin typeface="Arial MT"/>
                <a:cs typeface="Arial MT"/>
              </a:rPr>
              <a:t> </a:t>
            </a:r>
            <a:r>
              <a:rPr sz="1000" spc="-10" dirty="0">
                <a:latin typeface="Arial MT"/>
                <a:cs typeface="Arial MT"/>
              </a:rPr>
              <a:t>employee</a:t>
            </a:r>
            <a:r>
              <a:rPr sz="1000" spc="120" dirty="0">
                <a:latin typeface="Arial MT"/>
                <a:cs typeface="Arial MT"/>
              </a:rPr>
              <a:t> </a:t>
            </a:r>
            <a:r>
              <a:rPr sz="1000" spc="-5" dirty="0">
                <a:latin typeface="Arial MT"/>
                <a:cs typeface="Arial MT"/>
              </a:rPr>
              <a:t>responsible</a:t>
            </a:r>
            <a:r>
              <a:rPr sz="1000" spc="110" dirty="0">
                <a:latin typeface="Arial MT"/>
                <a:cs typeface="Arial MT"/>
              </a:rPr>
              <a:t> </a:t>
            </a:r>
            <a:r>
              <a:rPr sz="1000" dirty="0">
                <a:latin typeface="Arial MT"/>
                <a:cs typeface="Arial MT"/>
              </a:rPr>
              <a:t>for</a:t>
            </a:r>
            <a:r>
              <a:rPr sz="1000" spc="125" dirty="0">
                <a:latin typeface="Arial MT"/>
                <a:cs typeface="Arial MT"/>
              </a:rPr>
              <a:t> </a:t>
            </a:r>
            <a:r>
              <a:rPr sz="1000" spc="-5" dirty="0">
                <a:latin typeface="Arial MT"/>
                <a:cs typeface="Arial MT"/>
              </a:rPr>
              <a:t>BCP</a:t>
            </a:r>
            <a:r>
              <a:rPr sz="1000" spc="105" dirty="0">
                <a:latin typeface="Arial MT"/>
                <a:cs typeface="Arial MT"/>
              </a:rPr>
              <a:t> </a:t>
            </a:r>
            <a:r>
              <a:rPr sz="1000" dirty="0">
                <a:latin typeface="Arial MT"/>
                <a:cs typeface="Arial MT"/>
              </a:rPr>
              <a:t>for</a:t>
            </a:r>
            <a:r>
              <a:rPr sz="1000" spc="125" dirty="0">
                <a:latin typeface="Arial MT"/>
                <a:cs typeface="Arial MT"/>
              </a:rPr>
              <a:t> </a:t>
            </a:r>
            <a:r>
              <a:rPr sz="1000" spc="-10" dirty="0">
                <a:latin typeface="Arial MT"/>
                <a:cs typeface="Arial MT"/>
              </a:rPr>
              <a:t>each</a:t>
            </a:r>
            <a:r>
              <a:rPr sz="1000" spc="120" dirty="0">
                <a:latin typeface="Arial MT"/>
                <a:cs typeface="Arial MT"/>
              </a:rPr>
              <a:t> </a:t>
            </a:r>
            <a:r>
              <a:rPr sz="1000" spc="-5" dirty="0">
                <a:latin typeface="Arial MT"/>
                <a:cs typeface="Arial MT"/>
              </a:rPr>
              <a:t>site,</a:t>
            </a:r>
            <a:r>
              <a:rPr sz="1000" spc="110" dirty="0">
                <a:latin typeface="Arial MT"/>
                <a:cs typeface="Arial MT"/>
              </a:rPr>
              <a:t> </a:t>
            </a:r>
            <a:r>
              <a:rPr sz="1000" spc="-5" dirty="0">
                <a:latin typeface="Arial MT"/>
                <a:cs typeface="Arial MT"/>
              </a:rPr>
              <a:t>clearly</a:t>
            </a:r>
            <a:r>
              <a:rPr sz="1000" spc="100" dirty="0">
                <a:latin typeface="Arial MT"/>
                <a:cs typeface="Arial MT"/>
              </a:rPr>
              <a:t> </a:t>
            </a:r>
            <a:r>
              <a:rPr sz="1000" spc="-10" dirty="0">
                <a:latin typeface="Arial MT"/>
                <a:cs typeface="Arial MT"/>
              </a:rPr>
              <a:t>defining</a:t>
            </a:r>
            <a:r>
              <a:rPr sz="1000" spc="120" dirty="0">
                <a:latin typeface="Arial MT"/>
                <a:cs typeface="Arial MT"/>
              </a:rPr>
              <a:t> </a:t>
            </a:r>
            <a:r>
              <a:rPr sz="1000" spc="-10" dirty="0">
                <a:latin typeface="Arial MT"/>
                <a:cs typeface="Arial MT"/>
              </a:rPr>
              <a:t>their </a:t>
            </a:r>
            <a:r>
              <a:rPr sz="1000" spc="-260" dirty="0">
                <a:latin typeface="Arial MT"/>
                <a:cs typeface="Arial MT"/>
              </a:rPr>
              <a:t> </a:t>
            </a:r>
            <a:r>
              <a:rPr sz="1000" spc="-5" dirty="0">
                <a:latin typeface="Arial MT"/>
                <a:cs typeface="Arial MT"/>
              </a:rPr>
              <a:t>KRA's, </a:t>
            </a:r>
            <a:r>
              <a:rPr sz="1000" spc="-10" dirty="0">
                <a:latin typeface="Arial MT"/>
                <a:cs typeface="Arial MT"/>
              </a:rPr>
              <a:t>reporting</a:t>
            </a:r>
            <a:r>
              <a:rPr sz="1000" spc="-5" dirty="0">
                <a:latin typeface="Arial MT"/>
                <a:cs typeface="Arial MT"/>
              </a:rPr>
              <a:t> </a:t>
            </a:r>
            <a:r>
              <a:rPr sz="1000" spc="-10" dirty="0">
                <a:latin typeface="Arial MT"/>
                <a:cs typeface="Arial MT"/>
              </a:rPr>
              <a:t>pattern</a:t>
            </a:r>
            <a:r>
              <a:rPr sz="1000" spc="-15" dirty="0">
                <a:latin typeface="Arial MT"/>
                <a:cs typeface="Arial MT"/>
              </a:rPr>
              <a:t> </a:t>
            </a:r>
            <a:r>
              <a:rPr sz="1000" spc="-5" dirty="0">
                <a:latin typeface="Arial MT"/>
                <a:cs typeface="Arial MT"/>
              </a:rPr>
              <a:t>to </a:t>
            </a:r>
            <a:r>
              <a:rPr sz="1000" spc="-10" dirty="0">
                <a:latin typeface="Arial MT"/>
                <a:cs typeface="Arial MT"/>
              </a:rPr>
              <a:t>client</a:t>
            </a:r>
            <a:r>
              <a:rPr sz="1000" spc="5" dirty="0">
                <a:latin typeface="Arial MT"/>
                <a:cs typeface="Arial MT"/>
              </a:rPr>
              <a:t> </a:t>
            </a:r>
            <a:r>
              <a:rPr sz="1000" spc="-10" dirty="0">
                <a:latin typeface="Arial MT"/>
                <a:cs typeface="Arial MT"/>
              </a:rPr>
              <a:t>and development</a:t>
            </a:r>
            <a:r>
              <a:rPr sz="1000" spc="-15" dirty="0">
                <a:latin typeface="Arial MT"/>
                <a:cs typeface="Arial MT"/>
              </a:rPr>
              <a:t> </a:t>
            </a:r>
            <a:r>
              <a:rPr sz="1000" spc="-5" dirty="0">
                <a:latin typeface="Arial MT"/>
                <a:cs typeface="Arial MT"/>
              </a:rPr>
              <a:t>of</a:t>
            </a:r>
            <a:r>
              <a:rPr sz="1000" spc="-15" dirty="0">
                <a:latin typeface="Arial MT"/>
                <a:cs typeface="Arial MT"/>
              </a:rPr>
              <a:t> </a:t>
            </a:r>
            <a:r>
              <a:rPr sz="1000" spc="-5" dirty="0">
                <a:latin typeface="Arial MT"/>
                <a:cs typeface="Arial MT"/>
              </a:rPr>
              <a:t>SOP.</a:t>
            </a:r>
            <a:endParaRPr sz="1000">
              <a:latin typeface="Arial MT"/>
              <a:cs typeface="Arial MT"/>
            </a:endParaRPr>
          </a:p>
        </p:txBody>
      </p:sp>
      <p:sp>
        <p:nvSpPr>
          <p:cNvPr id="10" name="object 10"/>
          <p:cNvSpPr/>
          <p:nvPr/>
        </p:nvSpPr>
        <p:spPr>
          <a:xfrm>
            <a:off x="6015990" y="1471422"/>
            <a:ext cx="0" cy="4719955"/>
          </a:xfrm>
          <a:custGeom>
            <a:avLst/>
            <a:gdLst/>
            <a:ahLst/>
            <a:cxnLst/>
            <a:rect l="l" t="t" r="r" b="b"/>
            <a:pathLst>
              <a:path h="4719955">
                <a:moveTo>
                  <a:pt x="0" y="0"/>
                </a:moveTo>
                <a:lnTo>
                  <a:pt x="0" y="4719916"/>
                </a:lnTo>
              </a:path>
            </a:pathLst>
          </a:custGeom>
          <a:ln w="28956">
            <a:solidFill>
              <a:srgbClr val="FF9118"/>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10690859" y="603504"/>
            <a:ext cx="1495971" cy="444804"/>
          </a:xfrm>
          <a:prstGeom prst="rect">
            <a:avLst/>
          </a:prstGeom>
        </p:spPr>
      </p:pic>
      <p:pic>
        <p:nvPicPr>
          <p:cNvPr id="12" name="Picture 11">
            <a:extLst>
              <a:ext uri="{FF2B5EF4-FFF2-40B4-BE49-F238E27FC236}">
                <a16:creationId xmlns:a16="http://schemas.microsoft.com/office/drawing/2014/main" id="{77B721A0-CC0A-A6BF-F930-BCA9440BF575}"/>
              </a:ext>
            </a:extLst>
          </p:cNvPr>
          <p:cNvPicPr>
            <a:picLocks noChangeAspect="1"/>
          </p:cNvPicPr>
          <p:nvPr/>
        </p:nvPicPr>
        <p:blipFill>
          <a:blip r:embed="rId5"/>
          <a:stretch>
            <a:fillRect/>
          </a:stretch>
        </p:blipFill>
        <p:spPr>
          <a:xfrm>
            <a:off x="278115" y="213329"/>
            <a:ext cx="708675" cy="708675"/>
          </a:xfrm>
          <a:prstGeom prst="rect">
            <a:avLst/>
          </a:prstGeom>
        </p:spPr>
      </p:pic>
      <p:pic>
        <p:nvPicPr>
          <p:cNvPr id="14" name="Picture 13">
            <a:extLst>
              <a:ext uri="{FF2B5EF4-FFF2-40B4-BE49-F238E27FC236}">
                <a16:creationId xmlns:a16="http://schemas.microsoft.com/office/drawing/2014/main" id="{47582154-E7B5-A9BB-E830-C489876CA5A3}"/>
              </a:ext>
            </a:extLst>
          </p:cNvPr>
          <p:cNvPicPr>
            <a:picLocks noChangeAspect="1"/>
          </p:cNvPicPr>
          <p:nvPr/>
        </p:nvPicPr>
        <p:blipFill>
          <a:blip r:embed="rId5"/>
          <a:stretch>
            <a:fillRect/>
          </a:stretch>
        </p:blipFill>
        <p:spPr>
          <a:xfrm>
            <a:off x="11716347" y="6361594"/>
            <a:ext cx="422481" cy="42248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Customer</a:t>
            </a:r>
            <a:r>
              <a:rPr spc="5" dirty="0"/>
              <a:t> </a:t>
            </a:r>
            <a:r>
              <a:rPr spc="-5" dirty="0"/>
              <a:t>Protection -</a:t>
            </a:r>
            <a:r>
              <a:rPr spc="-15" dirty="0"/>
              <a:t> </a:t>
            </a:r>
            <a:r>
              <a:rPr spc="-75" dirty="0"/>
              <a:t>Tools</a:t>
            </a:r>
          </a:p>
        </p:txBody>
      </p:sp>
      <p:grpSp>
        <p:nvGrpSpPr>
          <p:cNvPr id="3" name="object 3"/>
          <p:cNvGrpSpPr/>
          <p:nvPr/>
        </p:nvGrpSpPr>
        <p:grpSpPr>
          <a:xfrm>
            <a:off x="178307" y="220979"/>
            <a:ext cx="68580" cy="62865"/>
            <a:chOff x="178307" y="220979"/>
            <a:chExt cx="68580" cy="62865"/>
          </a:xfrm>
        </p:grpSpPr>
        <p:sp>
          <p:nvSpPr>
            <p:cNvPr id="4" name="object 4"/>
            <p:cNvSpPr/>
            <p:nvPr/>
          </p:nvSpPr>
          <p:spPr>
            <a:xfrm>
              <a:off x="184403" y="227075"/>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5" name="object 5"/>
            <p:cNvSpPr/>
            <p:nvPr/>
          </p:nvSpPr>
          <p:spPr>
            <a:xfrm>
              <a:off x="184403" y="227075"/>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6" name="object 6"/>
          <p:cNvGrpSpPr/>
          <p:nvPr/>
        </p:nvGrpSpPr>
        <p:grpSpPr>
          <a:xfrm>
            <a:off x="333756" y="220979"/>
            <a:ext cx="68580" cy="62865"/>
            <a:chOff x="333756" y="220979"/>
            <a:chExt cx="68580" cy="62865"/>
          </a:xfrm>
        </p:grpSpPr>
        <p:sp>
          <p:nvSpPr>
            <p:cNvPr id="7" name="object 7"/>
            <p:cNvSpPr/>
            <p:nvPr/>
          </p:nvSpPr>
          <p:spPr>
            <a:xfrm>
              <a:off x="339852" y="227075"/>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8" name="object 8"/>
            <p:cNvSpPr/>
            <p:nvPr/>
          </p:nvSpPr>
          <p:spPr>
            <a:xfrm>
              <a:off x="339852" y="227075"/>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9" name="object 9"/>
          <p:cNvGrpSpPr/>
          <p:nvPr/>
        </p:nvGrpSpPr>
        <p:grpSpPr>
          <a:xfrm>
            <a:off x="489204" y="220979"/>
            <a:ext cx="68580" cy="62865"/>
            <a:chOff x="489204" y="220979"/>
            <a:chExt cx="68580" cy="62865"/>
          </a:xfrm>
        </p:grpSpPr>
        <p:sp>
          <p:nvSpPr>
            <p:cNvPr id="10" name="object 10"/>
            <p:cNvSpPr/>
            <p:nvPr/>
          </p:nvSpPr>
          <p:spPr>
            <a:xfrm>
              <a:off x="495300" y="227075"/>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1" name="object 11"/>
            <p:cNvSpPr/>
            <p:nvPr/>
          </p:nvSpPr>
          <p:spPr>
            <a:xfrm>
              <a:off x="495300" y="227075"/>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12" name="object 12"/>
          <p:cNvGrpSpPr/>
          <p:nvPr/>
        </p:nvGrpSpPr>
        <p:grpSpPr>
          <a:xfrm>
            <a:off x="644651" y="220979"/>
            <a:ext cx="68580" cy="62865"/>
            <a:chOff x="644651" y="220979"/>
            <a:chExt cx="68580" cy="62865"/>
          </a:xfrm>
        </p:grpSpPr>
        <p:sp>
          <p:nvSpPr>
            <p:cNvPr id="13" name="object 13"/>
            <p:cNvSpPr/>
            <p:nvPr/>
          </p:nvSpPr>
          <p:spPr>
            <a:xfrm>
              <a:off x="650747" y="227075"/>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4" name="object 14"/>
            <p:cNvSpPr/>
            <p:nvPr/>
          </p:nvSpPr>
          <p:spPr>
            <a:xfrm>
              <a:off x="650747" y="227075"/>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15" name="object 15"/>
          <p:cNvGrpSpPr/>
          <p:nvPr/>
        </p:nvGrpSpPr>
        <p:grpSpPr>
          <a:xfrm>
            <a:off x="800100" y="220979"/>
            <a:ext cx="68580" cy="62865"/>
            <a:chOff x="800100" y="220979"/>
            <a:chExt cx="68580" cy="62865"/>
          </a:xfrm>
        </p:grpSpPr>
        <p:sp>
          <p:nvSpPr>
            <p:cNvPr id="16" name="object 16"/>
            <p:cNvSpPr/>
            <p:nvPr/>
          </p:nvSpPr>
          <p:spPr>
            <a:xfrm>
              <a:off x="806195" y="227075"/>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7" name="object 17"/>
            <p:cNvSpPr/>
            <p:nvPr/>
          </p:nvSpPr>
          <p:spPr>
            <a:xfrm>
              <a:off x="806195" y="227075"/>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1">
              <a:solidFill>
                <a:srgbClr val="482F45"/>
              </a:solidFill>
            </a:ln>
          </p:spPr>
          <p:txBody>
            <a:bodyPr wrap="square" lIns="0" tIns="0" rIns="0" bIns="0" rtlCol="0"/>
            <a:lstStyle/>
            <a:p>
              <a:endParaRPr/>
            </a:p>
          </p:txBody>
        </p:sp>
      </p:grpSp>
      <p:pic>
        <p:nvPicPr>
          <p:cNvPr id="18" name="object 18"/>
          <p:cNvPicPr/>
          <p:nvPr/>
        </p:nvPicPr>
        <p:blipFill>
          <a:blip r:embed="rId2" cstate="print"/>
          <a:stretch>
            <a:fillRect/>
          </a:stretch>
        </p:blipFill>
        <p:spPr>
          <a:xfrm>
            <a:off x="178307" y="364236"/>
            <a:ext cx="68580" cy="64008"/>
          </a:xfrm>
          <a:prstGeom prst="rect">
            <a:avLst/>
          </a:prstGeom>
        </p:spPr>
      </p:pic>
      <p:pic>
        <p:nvPicPr>
          <p:cNvPr id="19" name="object 19"/>
          <p:cNvPicPr/>
          <p:nvPr/>
        </p:nvPicPr>
        <p:blipFill>
          <a:blip r:embed="rId3" cstate="print"/>
          <a:stretch>
            <a:fillRect/>
          </a:stretch>
        </p:blipFill>
        <p:spPr>
          <a:xfrm>
            <a:off x="333756" y="364236"/>
            <a:ext cx="68580" cy="64008"/>
          </a:xfrm>
          <a:prstGeom prst="rect">
            <a:avLst/>
          </a:prstGeom>
        </p:spPr>
      </p:pic>
      <p:pic>
        <p:nvPicPr>
          <p:cNvPr id="20" name="object 20"/>
          <p:cNvPicPr/>
          <p:nvPr/>
        </p:nvPicPr>
        <p:blipFill>
          <a:blip r:embed="rId3" cstate="print"/>
          <a:stretch>
            <a:fillRect/>
          </a:stretch>
        </p:blipFill>
        <p:spPr>
          <a:xfrm>
            <a:off x="489204" y="364236"/>
            <a:ext cx="68579" cy="64008"/>
          </a:xfrm>
          <a:prstGeom prst="rect">
            <a:avLst/>
          </a:prstGeom>
        </p:spPr>
      </p:pic>
      <p:pic>
        <p:nvPicPr>
          <p:cNvPr id="21" name="object 21"/>
          <p:cNvPicPr/>
          <p:nvPr/>
        </p:nvPicPr>
        <p:blipFill>
          <a:blip r:embed="rId2" cstate="print"/>
          <a:stretch>
            <a:fillRect/>
          </a:stretch>
        </p:blipFill>
        <p:spPr>
          <a:xfrm>
            <a:off x="644651" y="364236"/>
            <a:ext cx="68579" cy="64008"/>
          </a:xfrm>
          <a:prstGeom prst="rect">
            <a:avLst/>
          </a:prstGeom>
        </p:spPr>
      </p:pic>
      <p:pic>
        <p:nvPicPr>
          <p:cNvPr id="22" name="object 22"/>
          <p:cNvPicPr/>
          <p:nvPr/>
        </p:nvPicPr>
        <p:blipFill>
          <a:blip r:embed="rId3" cstate="print"/>
          <a:stretch>
            <a:fillRect/>
          </a:stretch>
        </p:blipFill>
        <p:spPr>
          <a:xfrm>
            <a:off x="800100" y="364236"/>
            <a:ext cx="68580" cy="64008"/>
          </a:xfrm>
          <a:prstGeom prst="rect">
            <a:avLst/>
          </a:prstGeom>
        </p:spPr>
      </p:pic>
      <p:grpSp>
        <p:nvGrpSpPr>
          <p:cNvPr id="23" name="object 23"/>
          <p:cNvGrpSpPr/>
          <p:nvPr/>
        </p:nvGrpSpPr>
        <p:grpSpPr>
          <a:xfrm>
            <a:off x="178307" y="509016"/>
            <a:ext cx="68580" cy="62865"/>
            <a:chOff x="178307" y="509016"/>
            <a:chExt cx="68580" cy="62865"/>
          </a:xfrm>
        </p:grpSpPr>
        <p:sp>
          <p:nvSpPr>
            <p:cNvPr id="24" name="object 24"/>
            <p:cNvSpPr/>
            <p:nvPr/>
          </p:nvSpPr>
          <p:spPr>
            <a:xfrm>
              <a:off x="184403" y="515112"/>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25" name="object 25"/>
            <p:cNvSpPr/>
            <p:nvPr/>
          </p:nvSpPr>
          <p:spPr>
            <a:xfrm>
              <a:off x="184403" y="515112"/>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26" name="object 26"/>
          <p:cNvGrpSpPr/>
          <p:nvPr/>
        </p:nvGrpSpPr>
        <p:grpSpPr>
          <a:xfrm>
            <a:off x="333756" y="509016"/>
            <a:ext cx="68580" cy="62865"/>
            <a:chOff x="333756" y="509016"/>
            <a:chExt cx="68580" cy="62865"/>
          </a:xfrm>
        </p:grpSpPr>
        <p:sp>
          <p:nvSpPr>
            <p:cNvPr id="27" name="object 27"/>
            <p:cNvSpPr/>
            <p:nvPr/>
          </p:nvSpPr>
          <p:spPr>
            <a:xfrm>
              <a:off x="339852" y="515112"/>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28" name="object 28"/>
            <p:cNvSpPr/>
            <p:nvPr/>
          </p:nvSpPr>
          <p:spPr>
            <a:xfrm>
              <a:off x="339852" y="515112"/>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29" name="object 29"/>
          <p:cNvGrpSpPr/>
          <p:nvPr/>
        </p:nvGrpSpPr>
        <p:grpSpPr>
          <a:xfrm>
            <a:off x="489204" y="509016"/>
            <a:ext cx="68580" cy="62865"/>
            <a:chOff x="489204" y="509016"/>
            <a:chExt cx="68580" cy="62865"/>
          </a:xfrm>
        </p:grpSpPr>
        <p:sp>
          <p:nvSpPr>
            <p:cNvPr id="30" name="object 30"/>
            <p:cNvSpPr/>
            <p:nvPr/>
          </p:nvSpPr>
          <p:spPr>
            <a:xfrm>
              <a:off x="495300" y="51511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31" name="object 31"/>
            <p:cNvSpPr/>
            <p:nvPr/>
          </p:nvSpPr>
          <p:spPr>
            <a:xfrm>
              <a:off x="495300" y="51511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32" name="object 32"/>
          <p:cNvGrpSpPr/>
          <p:nvPr/>
        </p:nvGrpSpPr>
        <p:grpSpPr>
          <a:xfrm>
            <a:off x="644651" y="509016"/>
            <a:ext cx="68580" cy="62865"/>
            <a:chOff x="644651" y="509016"/>
            <a:chExt cx="68580" cy="62865"/>
          </a:xfrm>
        </p:grpSpPr>
        <p:sp>
          <p:nvSpPr>
            <p:cNvPr id="33" name="object 33"/>
            <p:cNvSpPr/>
            <p:nvPr/>
          </p:nvSpPr>
          <p:spPr>
            <a:xfrm>
              <a:off x="650747" y="51511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34" name="object 34"/>
            <p:cNvSpPr/>
            <p:nvPr/>
          </p:nvSpPr>
          <p:spPr>
            <a:xfrm>
              <a:off x="650747" y="51511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35" name="object 35"/>
          <p:cNvGrpSpPr/>
          <p:nvPr/>
        </p:nvGrpSpPr>
        <p:grpSpPr>
          <a:xfrm>
            <a:off x="800100" y="509016"/>
            <a:ext cx="68580" cy="62865"/>
            <a:chOff x="800100" y="509016"/>
            <a:chExt cx="68580" cy="62865"/>
          </a:xfrm>
        </p:grpSpPr>
        <p:sp>
          <p:nvSpPr>
            <p:cNvPr id="36" name="object 36"/>
            <p:cNvSpPr/>
            <p:nvPr/>
          </p:nvSpPr>
          <p:spPr>
            <a:xfrm>
              <a:off x="806195" y="51511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37" name="object 37"/>
            <p:cNvSpPr/>
            <p:nvPr/>
          </p:nvSpPr>
          <p:spPr>
            <a:xfrm>
              <a:off x="806195" y="51511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1">
              <a:solidFill>
                <a:srgbClr val="482F45"/>
              </a:solidFill>
            </a:ln>
          </p:spPr>
          <p:txBody>
            <a:bodyPr wrap="square" lIns="0" tIns="0" rIns="0" bIns="0" rtlCol="0"/>
            <a:lstStyle/>
            <a:p>
              <a:endParaRPr/>
            </a:p>
          </p:txBody>
        </p:sp>
      </p:grpSp>
      <p:grpSp>
        <p:nvGrpSpPr>
          <p:cNvPr id="38" name="object 38"/>
          <p:cNvGrpSpPr/>
          <p:nvPr/>
        </p:nvGrpSpPr>
        <p:grpSpPr>
          <a:xfrm>
            <a:off x="178307" y="653795"/>
            <a:ext cx="68580" cy="62865"/>
            <a:chOff x="178307" y="653795"/>
            <a:chExt cx="68580" cy="62865"/>
          </a:xfrm>
        </p:grpSpPr>
        <p:sp>
          <p:nvSpPr>
            <p:cNvPr id="39" name="object 39"/>
            <p:cNvSpPr/>
            <p:nvPr/>
          </p:nvSpPr>
          <p:spPr>
            <a:xfrm>
              <a:off x="184403" y="659891"/>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40" name="object 40"/>
            <p:cNvSpPr/>
            <p:nvPr/>
          </p:nvSpPr>
          <p:spPr>
            <a:xfrm>
              <a:off x="184403" y="659891"/>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41" name="object 41"/>
          <p:cNvGrpSpPr/>
          <p:nvPr/>
        </p:nvGrpSpPr>
        <p:grpSpPr>
          <a:xfrm>
            <a:off x="333756" y="653795"/>
            <a:ext cx="68580" cy="62865"/>
            <a:chOff x="333756" y="653795"/>
            <a:chExt cx="68580" cy="62865"/>
          </a:xfrm>
        </p:grpSpPr>
        <p:sp>
          <p:nvSpPr>
            <p:cNvPr id="42" name="object 42"/>
            <p:cNvSpPr/>
            <p:nvPr/>
          </p:nvSpPr>
          <p:spPr>
            <a:xfrm>
              <a:off x="339852" y="659891"/>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43" name="object 43"/>
            <p:cNvSpPr/>
            <p:nvPr/>
          </p:nvSpPr>
          <p:spPr>
            <a:xfrm>
              <a:off x="339852" y="659891"/>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44" name="object 44"/>
          <p:cNvGrpSpPr/>
          <p:nvPr/>
        </p:nvGrpSpPr>
        <p:grpSpPr>
          <a:xfrm>
            <a:off x="489204" y="653795"/>
            <a:ext cx="68580" cy="62865"/>
            <a:chOff x="489204" y="653795"/>
            <a:chExt cx="68580" cy="62865"/>
          </a:xfrm>
        </p:grpSpPr>
        <p:sp>
          <p:nvSpPr>
            <p:cNvPr id="45" name="object 45"/>
            <p:cNvSpPr/>
            <p:nvPr/>
          </p:nvSpPr>
          <p:spPr>
            <a:xfrm>
              <a:off x="495300" y="65989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46" name="object 46"/>
            <p:cNvSpPr/>
            <p:nvPr/>
          </p:nvSpPr>
          <p:spPr>
            <a:xfrm>
              <a:off x="495300" y="65989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47" name="object 47"/>
          <p:cNvGrpSpPr/>
          <p:nvPr/>
        </p:nvGrpSpPr>
        <p:grpSpPr>
          <a:xfrm>
            <a:off x="644651" y="653795"/>
            <a:ext cx="68580" cy="62865"/>
            <a:chOff x="644651" y="653795"/>
            <a:chExt cx="68580" cy="62865"/>
          </a:xfrm>
        </p:grpSpPr>
        <p:sp>
          <p:nvSpPr>
            <p:cNvPr id="48" name="object 48"/>
            <p:cNvSpPr/>
            <p:nvPr/>
          </p:nvSpPr>
          <p:spPr>
            <a:xfrm>
              <a:off x="650747" y="65989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49" name="object 49"/>
            <p:cNvSpPr/>
            <p:nvPr/>
          </p:nvSpPr>
          <p:spPr>
            <a:xfrm>
              <a:off x="650747" y="65989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50" name="object 50"/>
          <p:cNvGrpSpPr/>
          <p:nvPr/>
        </p:nvGrpSpPr>
        <p:grpSpPr>
          <a:xfrm>
            <a:off x="800100" y="653795"/>
            <a:ext cx="68580" cy="62865"/>
            <a:chOff x="800100" y="653795"/>
            <a:chExt cx="68580" cy="62865"/>
          </a:xfrm>
        </p:grpSpPr>
        <p:sp>
          <p:nvSpPr>
            <p:cNvPr id="51" name="object 51"/>
            <p:cNvSpPr/>
            <p:nvPr/>
          </p:nvSpPr>
          <p:spPr>
            <a:xfrm>
              <a:off x="806195" y="65989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52" name="object 52"/>
            <p:cNvSpPr/>
            <p:nvPr/>
          </p:nvSpPr>
          <p:spPr>
            <a:xfrm>
              <a:off x="806195" y="65989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1">
              <a:solidFill>
                <a:srgbClr val="482F45"/>
              </a:solidFill>
            </a:ln>
          </p:spPr>
          <p:txBody>
            <a:bodyPr wrap="square" lIns="0" tIns="0" rIns="0" bIns="0" rtlCol="0"/>
            <a:lstStyle/>
            <a:p>
              <a:endParaRPr/>
            </a:p>
          </p:txBody>
        </p:sp>
      </p:grpSp>
      <p:grpSp>
        <p:nvGrpSpPr>
          <p:cNvPr id="53" name="object 53"/>
          <p:cNvGrpSpPr/>
          <p:nvPr/>
        </p:nvGrpSpPr>
        <p:grpSpPr>
          <a:xfrm>
            <a:off x="178307" y="798576"/>
            <a:ext cx="68580" cy="62865"/>
            <a:chOff x="178307" y="798576"/>
            <a:chExt cx="68580" cy="62865"/>
          </a:xfrm>
        </p:grpSpPr>
        <p:sp>
          <p:nvSpPr>
            <p:cNvPr id="54" name="object 54"/>
            <p:cNvSpPr/>
            <p:nvPr/>
          </p:nvSpPr>
          <p:spPr>
            <a:xfrm>
              <a:off x="184403" y="804672"/>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55" name="object 55"/>
            <p:cNvSpPr/>
            <p:nvPr/>
          </p:nvSpPr>
          <p:spPr>
            <a:xfrm>
              <a:off x="184403" y="804672"/>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56" name="object 56"/>
          <p:cNvGrpSpPr/>
          <p:nvPr/>
        </p:nvGrpSpPr>
        <p:grpSpPr>
          <a:xfrm>
            <a:off x="333756" y="798576"/>
            <a:ext cx="68580" cy="62865"/>
            <a:chOff x="333756" y="798576"/>
            <a:chExt cx="68580" cy="62865"/>
          </a:xfrm>
        </p:grpSpPr>
        <p:sp>
          <p:nvSpPr>
            <p:cNvPr id="57" name="object 57"/>
            <p:cNvSpPr/>
            <p:nvPr/>
          </p:nvSpPr>
          <p:spPr>
            <a:xfrm>
              <a:off x="339852" y="804672"/>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58" name="object 58"/>
            <p:cNvSpPr/>
            <p:nvPr/>
          </p:nvSpPr>
          <p:spPr>
            <a:xfrm>
              <a:off x="339852" y="804672"/>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59" name="object 59"/>
          <p:cNvGrpSpPr/>
          <p:nvPr/>
        </p:nvGrpSpPr>
        <p:grpSpPr>
          <a:xfrm>
            <a:off x="489204" y="798576"/>
            <a:ext cx="68580" cy="62865"/>
            <a:chOff x="489204" y="798576"/>
            <a:chExt cx="68580" cy="62865"/>
          </a:xfrm>
        </p:grpSpPr>
        <p:sp>
          <p:nvSpPr>
            <p:cNvPr id="60" name="object 60"/>
            <p:cNvSpPr/>
            <p:nvPr/>
          </p:nvSpPr>
          <p:spPr>
            <a:xfrm>
              <a:off x="495300" y="80467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61" name="object 61"/>
            <p:cNvSpPr/>
            <p:nvPr/>
          </p:nvSpPr>
          <p:spPr>
            <a:xfrm>
              <a:off x="495300" y="80467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62" name="object 62"/>
          <p:cNvGrpSpPr/>
          <p:nvPr/>
        </p:nvGrpSpPr>
        <p:grpSpPr>
          <a:xfrm>
            <a:off x="644651" y="798576"/>
            <a:ext cx="68580" cy="62865"/>
            <a:chOff x="644651" y="798576"/>
            <a:chExt cx="68580" cy="62865"/>
          </a:xfrm>
        </p:grpSpPr>
        <p:sp>
          <p:nvSpPr>
            <p:cNvPr id="63" name="object 63"/>
            <p:cNvSpPr/>
            <p:nvPr/>
          </p:nvSpPr>
          <p:spPr>
            <a:xfrm>
              <a:off x="650747" y="80467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64" name="object 64"/>
            <p:cNvSpPr/>
            <p:nvPr/>
          </p:nvSpPr>
          <p:spPr>
            <a:xfrm>
              <a:off x="650747" y="80467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65" name="object 65"/>
          <p:cNvGrpSpPr/>
          <p:nvPr/>
        </p:nvGrpSpPr>
        <p:grpSpPr>
          <a:xfrm>
            <a:off x="800100" y="798576"/>
            <a:ext cx="68580" cy="62865"/>
            <a:chOff x="800100" y="798576"/>
            <a:chExt cx="68580" cy="62865"/>
          </a:xfrm>
        </p:grpSpPr>
        <p:sp>
          <p:nvSpPr>
            <p:cNvPr id="66" name="object 66"/>
            <p:cNvSpPr/>
            <p:nvPr/>
          </p:nvSpPr>
          <p:spPr>
            <a:xfrm>
              <a:off x="806195" y="80467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67" name="object 67"/>
            <p:cNvSpPr/>
            <p:nvPr/>
          </p:nvSpPr>
          <p:spPr>
            <a:xfrm>
              <a:off x="806195" y="80467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1">
              <a:solidFill>
                <a:srgbClr val="482F45"/>
              </a:solidFill>
            </a:ln>
          </p:spPr>
          <p:txBody>
            <a:bodyPr wrap="square" lIns="0" tIns="0" rIns="0" bIns="0" rtlCol="0"/>
            <a:lstStyle/>
            <a:p>
              <a:endParaRPr/>
            </a:p>
          </p:txBody>
        </p:sp>
      </p:grpSp>
      <p:grpSp>
        <p:nvGrpSpPr>
          <p:cNvPr id="68" name="object 68"/>
          <p:cNvGrpSpPr/>
          <p:nvPr/>
        </p:nvGrpSpPr>
        <p:grpSpPr>
          <a:xfrm>
            <a:off x="11222735" y="5722620"/>
            <a:ext cx="70485" cy="62865"/>
            <a:chOff x="11222735" y="5722620"/>
            <a:chExt cx="70485" cy="62865"/>
          </a:xfrm>
        </p:grpSpPr>
        <p:sp>
          <p:nvSpPr>
            <p:cNvPr id="69" name="object 69"/>
            <p:cNvSpPr/>
            <p:nvPr/>
          </p:nvSpPr>
          <p:spPr>
            <a:xfrm>
              <a:off x="11228831" y="5728716"/>
              <a:ext cx="58419" cy="50800"/>
            </a:xfrm>
            <a:custGeom>
              <a:avLst/>
              <a:gdLst/>
              <a:ahLst/>
              <a:cxnLst/>
              <a:rect l="l" t="t" r="r" b="b"/>
              <a:pathLst>
                <a:path w="58420" h="50800">
                  <a:moveTo>
                    <a:pt x="28956" y="0"/>
                  </a:moveTo>
                  <a:lnTo>
                    <a:pt x="17686" y="1975"/>
                  </a:lnTo>
                  <a:lnTo>
                    <a:pt x="8482" y="7362"/>
                  </a:lnTo>
                  <a:lnTo>
                    <a:pt x="2275" y="15355"/>
                  </a:lnTo>
                  <a:lnTo>
                    <a:pt x="0" y="25146"/>
                  </a:lnTo>
                  <a:lnTo>
                    <a:pt x="2275" y="34936"/>
                  </a:lnTo>
                  <a:lnTo>
                    <a:pt x="8482" y="42929"/>
                  </a:lnTo>
                  <a:lnTo>
                    <a:pt x="17686" y="48316"/>
                  </a:lnTo>
                  <a:lnTo>
                    <a:pt x="28956" y="50292"/>
                  </a:lnTo>
                  <a:lnTo>
                    <a:pt x="40225" y="48316"/>
                  </a:lnTo>
                  <a:lnTo>
                    <a:pt x="49429" y="42929"/>
                  </a:lnTo>
                  <a:lnTo>
                    <a:pt x="55636" y="34936"/>
                  </a:lnTo>
                  <a:lnTo>
                    <a:pt x="57912" y="25146"/>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70" name="object 70"/>
            <p:cNvSpPr/>
            <p:nvPr/>
          </p:nvSpPr>
          <p:spPr>
            <a:xfrm>
              <a:off x="11228831" y="5728716"/>
              <a:ext cx="58419" cy="50800"/>
            </a:xfrm>
            <a:custGeom>
              <a:avLst/>
              <a:gdLst/>
              <a:ahLst/>
              <a:cxnLst/>
              <a:rect l="l" t="t" r="r" b="b"/>
              <a:pathLst>
                <a:path w="58420" h="50800">
                  <a:moveTo>
                    <a:pt x="0" y="25146"/>
                  </a:moveTo>
                  <a:lnTo>
                    <a:pt x="2275" y="15355"/>
                  </a:lnTo>
                  <a:lnTo>
                    <a:pt x="8482" y="7362"/>
                  </a:lnTo>
                  <a:lnTo>
                    <a:pt x="17686" y="1975"/>
                  </a:lnTo>
                  <a:lnTo>
                    <a:pt x="28956" y="0"/>
                  </a:lnTo>
                  <a:lnTo>
                    <a:pt x="40225" y="1975"/>
                  </a:lnTo>
                  <a:lnTo>
                    <a:pt x="49429" y="7362"/>
                  </a:lnTo>
                  <a:lnTo>
                    <a:pt x="55636" y="15355"/>
                  </a:lnTo>
                  <a:lnTo>
                    <a:pt x="57912" y="25146"/>
                  </a:lnTo>
                  <a:lnTo>
                    <a:pt x="55636" y="34936"/>
                  </a:lnTo>
                  <a:lnTo>
                    <a:pt x="49429" y="42929"/>
                  </a:lnTo>
                  <a:lnTo>
                    <a:pt x="40225" y="48316"/>
                  </a:lnTo>
                  <a:lnTo>
                    <a:pt x="28956" y="50292"/>
                  </a:lnTo>
                  <a:lnTo>
                    <a:pt x="17686" y="48316"/>
                  </a:lnTo>
                  <a:lnTo>
                    <a:pt x="8482" y="42929"/>
                  </a:lnTo>
                  <a:lnTo>
                    <a:pt x="2275" y="34936"/>
                  </a:lnTo>
                  <a:lnTo>
                    <a:pt x="0" y="25146"/>
                  </a:lnTo>
                  <a:close/>
                </a:path>
              </a:pathLst>
            </a:custGeom>
            <a:ln w="12192">
              <a:solidFill>
                <a:srgbClr val="482F45"/>
              </a:solidFill>
            </a:ln>
          </p:spPr>
          <p:txBody>
            <a:bodyPr wrap="square" lIns="0" tIns="0" rIns="0" bIns="0" rtlCol="0"/>
            <a:lstStyle/>
            <a:p>
              <a:endParaRPr/>
            </a:p>
          </p:txBody>
        </p:sp>
      </p:grpSp>
      <p:grpSp>
        <p:nvGrpSpPr>
          <p:cNvPr id="71" name="object 71"/>
          <p:cNvGrpSpPr/>
          <p:nvPr/>
        </p:nvGrpSpPr>
        <p:grpSpPr>
          <a:xfrm>
            <a:off x="11378183" y="5722620"/>
            <a:ext cx="70485" cy="62865"/>
            <a:chOff x="11378183" y="5722620"/>
            <a:chExt cx="70485" cy="62865"/>
          </a:xfrm>
        </p:grpSpPr>
        <p:sp>
          <p:nvSpPr>
            <p:cNvPr id="72" name="object 72"/>
            <p:cNvSpPr/>
            <p:nvPr/>
          </p:nvSpPr>
          <p:spPr>
            <a:xfrm>
              <a:off x="11384279" y="5728716"/>
              <a:ext cx="58419" cy="50800"/>
            </a:xfrm>
            <a:custGeom>
              <a:avLst/>
              <a:gdLst/>
              <a:ahLst/>
              <a:cxnLst/>
              <a:rect l="l" t="t" r="r" b="b"/>
              <a:pathLst>
                <a:path w="58420" h="50800">
                  <a:moveTo>
                    <a:pt x="28956" y="0"/>
                  </a:moveTo>
                  <a:lnTo>
                    <a:pt x="17686" y="1975"/>
                  </a:lnTo>
                  <a:lnTo>
                    <a:pt x="8482" y="7362"/>
                  </a:lnTo>
                  <a:lnTo>
                    <a:pt x="2275" y="15355"/>
                  </a:lnTo>
                  <a:lnTo>
                    <a:pt x="0" y="25146"/>
                  </a:lnTo>
                  <a:lnTo>
                    <a:pt x="2275" y="34936"/>
                  </a:lnTo>
                  <a:lnTo>
                    <a:pt x="8482" y="42929"/>
                  </a:lnTo>
                  <a:lnTo>
                    <a:pt x="17686" y="48316"/>
                  </a:lnTo>
                  <a:lnTo>
                    <a:pt x="28956" y="50292"/>
                  </a:lnTo>
                  <a:lnTo>
                    <a:pt x="40225" y="48316"/>
                  </a:lnTo>
                  <a:lnTo>
                    <a:pt x="49429" y="42929"/>
                  </a:lnTo>
                  <a:lnTo>
                    <a:pt x="55636" y="34936"/>
                  </a:lnTo>
                  <a:lnTo>
                    <a:pt x="57912" y="25146"/>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73" name="object 73"/>
            <p:cNvSpPr/>
            <p:nvPr/>
          </p:nvSpPr>
          <p:spPr>
            <a:xfrm>
              <a:off x="11384279" y="5728716"/>
              <a:ext cx="58419" cy="50800"/>
            </a:xfrm>
            <a:custGeom>
              <a:avLst/>
              <a:gdLst/>
              <a:ahLst/>
              <a:cxnLst/>
              <a:rect l="l" t="t" r="r" b="b"/>
              <a:pathLst>
                <a:path w="58420" h="50800">
                  <a:moveTo>
                    <a:pt x="0" y="25146"/>
                  </a:moveTo>
                  <a:lnTo>
                    <a:pt x="2275" y="15355"/>
                  </a:lnTo>
                  <a:lnTo>
                    <a:pt x="8482" y="7362"/>
                  </a:lnTo>
                  <a:lnTo>
                    <a:pt x="17686" y="1975"/>
                  </a:lnTo>
                  <a:lnTo>
                    <a:pt x="28956" y="0"/>
                  </a:lnTo>
                  <a:lnTo>
                    <a:pt x="40225" y="1975"/>
                  </a:lnTo>
                  <a:lnTo>
                    <a:pt x="49429" y="7362"/>
                  </a:lnTo>
                  <a:lnTo>
                    <a:pt x="55636" y="15355"/>
                  </a:lnTo>
                  <a:lnTo>
                    <a:pt x="57912" y="25146"/>
                  </a:lnTo>
                  <a:lnTo>
                    <a:pt x="55636" y="34936"/>
                  </a:lnTo>
                  <a:lnTo>
                    <a:pt x="49429" y="42929"/>
                  </a:lnTo>
                  <a:lnTo>
                    <a:pt x="40225" y="48316"/>
                  </a:lnTo>
                  <a:lnTo>
                    <a:pt x="28956" y="50292"/>
                  </a:lnTo>
                  <a:lnTo>
                    <a:pt x="17686" y="48316"/>
                  </a:lnTo>
                  <a:lnTo>
                    <a:pt x="8482" y="42929"/>
                  </a:lnTo>
                  <a:lnTo>
                    <a:pt x="2275" y="34936"/>
                  </a:lnTo>
                  <a:lnTo>
                    <a:pt x="0" y="25146"/>
                  </a:lnTo>
                  <a:close/>
                </a:path>
              </a:pathLst>
            </a:custGeom>
            <a:ln w="12192">
              <a:solidFill>
                <a:srgbClr val="482F45"/>
              </a:solidFill>
            </a:ln>
          </p:spPr>
          <p:txBody>
            <a:bodyPr wrap="square" lIns="0" tIns="0" rIns="0" bIns="0" rtlCol="0"/>
            <a:lstStyle/>
            <a:p>
              <a:endParaRPr/>
            </a:p>
          </p:txBody>
        </p:sp>
      </p:grpSp>
      <p:grpSp>
        <p:nvGrpSpPr>
          <p:cNvPr id="74" name="object 74"/>
          <p:cNvGrpSpPr/>
          <p:nvPr/>
        </p:nvGrpSpPr>
        <p:grpSpPr>
          <a:xfrm>
            <a:off x="11533631" y="5722620"/>
            <a:ext cx="68580" cy="62865"/>
            <a:chOff x="11533631" y="5722620"/>
            <a:chExt cx="68580" cy="62865"/>
          </a:xfrm>
        </p:grpSpPr>
        <p:sp>
          <p:nvSpPr>
            <p:cNvPr id="75" name="object 75"/>
            <p:cNvSpPr/>
            <p:nvPr/>
          </p:nvSpPr>
          <p:spPr>
            <a:xfrm>
              <a:off x="11539727" y="5728716"/>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76" name="object 76"/>
            <p:cNvSpPr/>
            <p:nvPr/>
          </p:nvSpPr>
          <p:spPr>
            <a:xfrm>
              <a:off x="11539727" y="5728716"/>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77" name="object 77"/>
          <p:cNvGrpSpPr/>
          <p:nvPr/>
        </p:nvGrpSpPr>
        <p:grpSpPr>
          <a:xfrm>
            <a:off x="11689080" y="5722620"/>
            <a:ext cx="68580" cy="62865"/>
            <a:chOff x="11689080" y="5722620"/>
            <a:chExt cx="68580" cy="62865"/>
          </a:xfrm>
        </p:grpSpPr>
        <p:sp>
          <p:nvSpPr>
            <p:cNvPr id="78" name="object 78"/>
            <p:cNvSpPr/>
            <p:nvPr/>
          </p:nvSpPr>
          <p:spPr>
            <a:xfrm>
              <a:off x="11695176" y="5728716"/>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79" name="object 79"/>
            <p:cNvSpPr/>
            <p:nvPr/>
          </p:nvSpPr>
          <p:spPr>
            <a:xfrm>
              <a:off x="11695176" y="5728716"/>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80" name="object 80"/>
          <p:cNvGrpSpPr/>
          <p:nvPr/>
        </p:nvGrpSpPr>
        <p:grpSpPr>
          <a:xfrm>
            <a:off x="11844528" y="5722620"/>
            <a:ext cx="68580" cy="62865"/>
            <a:chOff x="11844528" y="5722620"/>
            <a:chExt cx="68580" cy="62865"/>
          </a:xfrm>
        </p:grpSpPr>
        <p:sp>
          <p:nvSpPr>
            <p:cNvPr id="81" name="object 81"/>
            <p:cNvSpPr/>
            <p:nvPr/>
          </p:nvSpPr>
          <p:spPr>
            <a:xfrm>
              <a:off x="11850624" y="5728716"/>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82" name="object 82"/>
            <p:cNvSpPr/>
            <p:nvPr/>
          </p:nvSpPr>
          <p:spPr>
            <a:xfrm>
              <a:off x="11850624" y="5728716"/>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pic>
        <p:nvPicPr>
          <p:cNvPr id="83" name="object 83"/>
          <p:cNvPicPr/>
          <p:nvPr/>
        </p:nvPicPr>
        <p:blipFill>
          <a:blip r:embed="rId4" cstate="print"/>
          <a:stretch>
            <a:fillRect/>
          </a:stretch>
        </p:blipFill>
        <p:spPr>
          <a:xfrm>
            <a:off x="11222735" y="5865876"/>
            <a:ext cx="70103" cy="64008"/>
          </a:xfrm>
          <a:prstGeom prst="rect">
            <a:avLst/>
          </a:prstGeom>
        </p:spPr>
      </p:pic>
      <p:pic>
        <p:nvPicPr>
          <p:cNvPr id="84" name="object 84"/>
          <p:cNvPicPr/>
          <p:nvPr/>
        </p:nvPicPr>
        <p:blipFill>
          <a:blip r:embed="rId4" cstate="print"/>
          <a:stretch>
            <a:fillRect/>
          </a:stretch>
        </p:blipFill>
        <p:spPr>
          <a:xfrm>
            <a:off x="11378183" y="5865876"/>
            <a:ext cx="70103" cy="64008"/>
          </a:xfrm>
          <a:prstGeom prst="rect">
            <a:avLst/>
          </a:prstGeom>
        </p:spPr>
      </p:pic>
      <p:pic>
        <p:nvPicPr>
          <p:cNvPr id="85" name="object 85"/>
          <p:cNvPicPr/>
          <p:nvPr/>
        </p:nvPicPr>
        <p:blipFill>
          <a:blip r:embed="rId5" cstate="print"/>
          <a:stretch>
            <a:fillRect/>
          </a:stretch>
        </p:blipFill>
        <p:spPr>
          <a:xfrm>
            <a:off x="11533631" y="5865876"/>
            <a:ext cx="68580" cy="64008"/>
          </a:xfrm>
          <a:prstGeom prst="rect">
            <a:avLst/>
          </a:prstGeom>
        </p:spPr>
      </p:pic>
      <p:pic>
        <p:nvPicPr>
          <p:cNvPr id="86" name="object 86"/>
          <p:cNvPicPr/>
          <p:nvPr/>
        </p:nvPicPr>
        <p:blipFill>
          <a:blip r:embed="rId6" cstate="print"/>
          <a:stretch>
            <a:fillRect/>
          </a:stretch>
        </p:blipFill>
        <p:spPr>
          <a:xfrm>
            <a:off x="11689080" y="5865876"/>
            <a:ext cx="68580" cy="64008"/>
          </a:xfrm>
          <a:prstGeom prst="rect">
            <a:avLst/>
          </a:prstGeom>
        </p:spPr>
      </p:pic>
      <p:pic>
        <p:nvPicPr>
          <p:cNvPr id="87" name="object 87"/>
          <p:cNvPicPr/>
          <p:nvPr/>
        </p:nvPicPr>
        <p:blipFill>
          <a:blip r:embed="rId5" cstate="print"/>
          <a:stretch>
            <a:fillRect/>
          </a:stretch>
        </p:blipFill>
        <p:spPr>
          <a:xfrm>
            <a:off x="11844528" y="5865876"/>
            <a:ext cx="68580" cy="64008"/>
          </a:xfrm>
          <a:prstGeom prst="rect">
            <a:avLst/>
          </a:prstGeom>
        </p:spPr>
      </p:pic>
      <p:grpSp>
        <p:nvGrpSpPr>
          <p:cNvPr id="88" name="object 88"/>
          <p:cNvGrpSpPr/>
          <p:nvPr/>
        </p:nvGrpSpPr>
        <p:grpSpPr>
          <a:xfrm>
            <a:off x="11222735" y="6010655"/>
            <a:ext cx="70485" cy="62865"/>
            <a:chOff x="11222735" y="6010655"/>
            <a:chExt cx="70485" cy="62865"/>
          </a:xfrm>
        </p:grpSpPr>
        <p:sp>
          <p:nvSpPr>
            <p:cNvPr id="89" name="object 89"/>
            <p:cNvSpPr/>
            <p:nvPr/>
          </p:nvSpPr>
          <p:spPr>
            <a:xfrm>
              <a:off x="11228831" y="6016751"/>
              <a:ext cx="58419" cy="50800"/>
            </a:xfrm>
            <a:custGeom>
              <a:avLst/>
              <a:gdLst/>
              <a:ahLst/>
              <a:cxnLst/>
              <a:rect l="l" t="t" r="r" b="b"/>
              <a:pathLst>
                <a:path w="58420" h="50800">
                  <a:moveTo>
                    <a:pt x="28956" y="0"/>
                  </a:moveTo>
                  <a:lnTo>
                    <a:pt x="17686" y="1975"/>
                  </a:lnTo>
                  <a:lnTo>
                    <a:pt x="8482" y="7362"/>
                  </a:lnTo>
                  <a:lnTo>
                    <a:pt x="2275" y="15355"/>
                  </a:lnTo>
                  <a:lnTo>
                    <a:pt x="0" y="25146"/>
                  </a:lnTo>
                  <a:lnTo>
                    <a:pt x="2275" y="34936"/>
                  </a:lnTo>
                  <a:lnTo>
                    <a:pt x="8482" y="42929"/>
                  </a:lnTo>
                  <a:lnTo>
                    <a:pt x="17686" y="48316"/>
                  </a:lnTo>
                  <a:lnTo>
                    <a:pt x="28956" y="50292"/>
                  </a:lnTo>
                  <a:lnTo>
                    <a:pt x="40225" y="48316"/>
                  </a:lnTo>
                  <a:lnTo>
                    <a:pt x="49429" y="42929"/>
                  </a:lnTo>
                  <a:lnTo>
                    <a:pt x="55636" y="34936"/>
                  </a:lnTo>
                  <a:lnTo>
                    <a:pt x="57912" y="25146"/>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90" name="object 90"/>
            <p:cNvSpPr/>
            <p:nvPr/>
          </p:nvSpPr>
          <p:spPr>
            <a:xfrm>
              <a:off x="11228831" y="6016751"/>
              <a:ext cx="58419" cy="50800"/>
            </a:xfrm>
            <a:custGeom>
              <a:avLst/>
              <a:gdLst/>
              <a:ahLst/>
              <a:cxnLst/>
              <a:rect l="l" t="t" r="r" b="b"/>
              <a:pathLst>
                <a:path w="58420" h="50800">
                  <a:moveTo>
                    <a:pt x="0" y="25146"/>
                  </a:moveTo>
                  <a:lnTo>
                    <a:pt x="2275" y="15355"/>
                  </a:lnTo>
                  <a:lnTo>
                    <a:pt x="8482" y="7362"/>
                  </a:lnTo>
                  <a:lnTo>
                    <a:pt x="17686" y="1975"/>
                  </a:lnTo>
                  <a:lnTo>
                    <a:pt x="28956" y="0"/>
                  </a:lnTo>
                  <a:lnTo>
                    <a:pt x="40225" y="1975"/>
                  </a:lnTo>
                  <a:lnTo>
                    <a:pt x="49429" y="7362"/>
                  </a:lnTo>
                  <a:lnTo>
                    <a:pt x="55636" y="15355"/>
                  </a:lnTo>
                  <a:lnTo>
                    <a:pt x="57912" y="25146"/>
                  </a:lnTo>
                  <a:lnTo>
                    <a:pt x="55636" y="34936"/>
                  </a:lnTo>
                  <a:lnTo>
                    <a:pt x="49429" y="42929"/>
                  </a:lnTo>
                  <a:lnTo>
                    <a:pt x="40225" y="48316"/>
                  </a:lnTo>
                  <a:lnTo>
                    <a:pt x="28956" y="50292"/>
                  </a:lnTo>
                  <a:lnTo>
                    <a:pt x="17686" y="48316"/>
                  </a:lnTo>
                  <a:lnTo>
                    <a:pt x="8482" y="42929"/>
                  </a:lnTo>
                  <a:lnTo>
                    <a:pt x="2275" y="34936"/>
                  </a:lnTo>
                  <a:lnTo>
                    <a:pt x="0" y="25146"/>
                  </a:lnTo>
                  <a:close/>
                </a:path>
              </a:pathLst>
            </a:custGeom>
            <a:ln w="12192">
              <a:solidFill>
                <a:srgbClr val="482F45"/>
              </a:solidFill>
            </a:ln>
          </p:spPr>
          <p:txBody>
            <a:bodyPr wrap="square" lIns="0" tIns="0" rIns="0" bIns="0" rtlCol="0"/>
            <a:lstStyle/>
            <a:p>
              <a:endParaRPr/>
            </a:p>
          </p:txBody>
        </p:sp>
      </p:grpSp>
      <p:grpSp>
        <p:nvGrpSpPr>
          <p:cNvPr id="91" name="object 91"/>
          <p:cNvGrpSpPr/>
          <p:nvPr/>
        </p:nvGrpSpPr>
        <p:grpSpPr>
          <a:xfrm>
            <a:off x="11378183" y="6010655"/>
            <a:ext cx="70485" cy="62865"/>
            <a:chOff x="11378183" y="6010655"/>
            <a:chExt cx="70485" cy="62865"/>
          </a:xfrm>
        </p:grpSpPr>
        <p:sp>
          <p:nvSpPr>
            <p:cNvPr id="92" name="object 92"/>
            <p:cNvSpPr/>
            <p:nvPr/>
          </p:nvSpPr>
          <p:spPr>
            <a:xfrm>
              <a:off x="11384279" y="6016751"/>
              <a:ext cx="58419" cy="50800"/>
            </a:xfrm>
            <a:custGeom>
              <a:avLst/>
              <a:gdLst/>
              <a:ahLst/>
              <a:cxnLst/>
              <a:rect l="l" t="t" r="r" b="b"/>
              <a:pathLst>
                <a:path w="58420" h="50800">
                  <a:moveTo>
                    <a:pt x="28956" y="0"/>
                  </a:moveTo>
                  <a:lnTo>
                    <a:pt x="17686" y="1975"/>
                  </a:lnTo>
                  <a:lnTo>
                    <a:pt x="8482" y="7362"/>
                  </a:lnTo>
                  <a:lnTo>
                    <a:pt x="2275" y="15355"/>
                  </a:lnTo>
                  <a:lnTo>
                    <a:pt x="0" y="25146"/>
                  </a:lnTo>
                  <a:lnTo>
                    <a:pt x="2275" y="34936"/>
                  </a:lnTo>
                  <a:lnTo>
                    <a:pt x="8482" y="42929"/>
                  </a:lnTo>
                  <a:lnTo>
                    <a:pt x="17686" y="48316"/>
                  </a:lnTo>
                  <a:lnTo>
                    <a:pt x="28956" y="50292"/>
                  </a:lnTo>
                  <a:lnTo>
                    <a:pt x="40225" y="48316"/>
                  </a:lnTo>
                  <a:lnTo>
                    <a:pt x="49429" y="42929"/>
                  </a:lnTo>
                  <a:lnTo>
                    <a:pt x="55636" y="34936"/>
                  </a:lnTo>
                  <a:lnTo>
                    <a:pt x="57912" y="25146"/>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93" name="object 93"/>
            <p:cNvSpPr/>
            <p:nvPr/>
          </p:nvSpPr>
          <p:spPr>
            <a:xfrm>
              <a:off x="11384279" y="6016751"/>
              <a:ext cx="58419" cy="50800"/>
            </a:xfrm>
            <a:custGeom>
              <a:avLst/>
              <a:gdLst/>
              <a:ahLst/>
              <a:cxnLst/>
              <a:rect l="l" t="t" r="r" b="b"/>
              <a:pathLst>
                <a:path w="58420" h="50800">
                  <a:moveTo>
                    <a:pt x="0" y="25146"/>
                  </a:moveTo>
                  <a:lnTo>
                    <a:pt x="2275" y="15355"/>
                  </a:lnTo>
                  <a:lnTo>
                    <a:pt x="8482" y="7362"/>
                  </a:lnTo>
                  <a:lnTo>
                    <a:pt x="17686" y="1975"/>
                  </a:lnTo>
                  <a:lnTo>
                    <a:pt x="28956" y="0"/>
                  </a:lnTo>
                  <a:lnTo>
                    <a:pt x="40225" y="1975"/>
                  </a:lnTo>
                  <a:lnTo>
                    <a:pt x="49429" y="7362"/>
                  </a:lnTo>
                  <a:lnTo>
                    <a:pt x="55636" y="15355"/>
                  </a:lnTo>
                  <a:lnTo>
                    <a:pt x="57912" y="25146"/>
                  </a:lnTo>
                  <a:lnTo>
                    <a:pt x="55636" y="34936"/>
                  </a:lnTo>
                  <a:lnTo>
                    <a:pt x="49429" y="42929"/>
                  </a:lnTo>
                  <a:lnTo>
                    <a:pt x="40225" y="48316"/>
                  </a:lnTo>
                  <a:lnTo>
                    <a:pt x="28956" y="50292"/>
                  </a:lnTo>
                  <a:lnTo>
                    <a:pt x="17686" y="48316"/>
                  </a:lnTo>
                  <a:lnTo>
                    <a:pt x="8482" y="42929"/>
                  </a:lnTo>
                  <a:lnTo>
                    <a:pt x="2275" y="34936"/>
                  </a:lnTo>
                  <a:lnTo>
                    <a:pt x="0" y="25146"/>
                  </a:lnTo>
                  <a:close/>
                </a:path>
              </a:pathLst>
            </a:custGeom>
            <a:ln w="12192">
              <a:solidFill>
                <a:srgbClr val="482F45"/>
              </a:solidFill>
            </a:ln>
          </p:spPr>
          <p:txBody>
            <a:bodyPr wrap="square" lIns="0" tIns="0" rIns="0" bIns="0" rtlCol="0"/>
            <a:lstStyle/>
            <a:p>
              <a:endParaRPr/>
            </a:p>
          </p:txBody>
        </p:sp>
      </p:grpSp>
      <p:grpSp>
        <p:nvGrpSpPr>
          <p:cNvPr id="94" name="object 94"/>
          <p:cNvGrpSpPr/>
          <p:nvPr/>
        </p:nvGrpSpPr>
        <p:grpSpPr>
          <a:xfrm>
            <a:off x="11533631" y="6010655"/>
            <a:ext cx="68580" cy="62865"/>
            <a:chOff x="11533631" y="6010655"/>
            <a:chExt cx="68580" cy="62865"/>
          </a:xfrm>
        </p:grpSpPr>
        <p:sp>
          <p:nvSpPr>
            <p:cNvPr id="95" name="object 95"/>
            <p:cNvSpPr/>
            <p:nvPr/>
          </p:nvSpPr>
          <p:spPr>
            <a:xfrm>
              <a:off x="11539727" y="601675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96" name="object 96"/>
            <p:cNvSpPr/>
            <p:nvPr/>
          </p:nvSpPr>
          <p:spPr>
            <a:xfrm>
              <a:off x="11539727" y="601675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97" name="object 97"/>
          <p:cNvGrpSpPr/>
          <p:nvPr/>
        </p:nvGrpSpPr>
        <p:grpSpPr>
          <a:xfrm>
            <a:off x="11689080" y="6010655"/>
            <a:ext cx="68580" cy="62865"/>
            <a:chOff x="11689080" y="6010655"/>
            <a:chExt cx="68580" cy="62865"/>
          </a:xfrm>
        </p:grpSpPr>
        <p:sp>
          <p:nvSpPr>
            <p:cNvPr id="98" name="object 98"/>
            <p:cNvSpPr/>
            <p:nvPr/>
          </p:nvSpPr>
          <p:spPr>
            <a:xfrm>
              <a:off x="11695176" y="601675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99" name="object 99"/>
            <p:cNvSpPr/>
            <p:nvPr/>
          </p:nvSpPr>
          <p:spPr>
            <a:xfrm>
              <a:off x="11695176" y="601675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100" name="object 100"/>
          <p:cNvGrpSpPr/>
          <p:nvPr/>
        </p:nvGrpSpPr>
        <p:grpSpPr>
          <a:xfrm>
            <a:off x="11844528" y="6010655"/>
            <a:ext cx="68580" cy="62865"/>
            <a:chOff x="11844528" y="6010655"/>
            <a:chExt cx="68580" cy="62865"/>
          </a:xfrm>
        </p:grpSpPr>
        <p:sp>
          <p:nvSpPr>
            <p:cNvPr id="101" name="object 101"/>
            <p:cNvSpPr/>
            <p:nvPr/>
          </p:nvSpPr>
          <p:spPr>
            <a:xfrm>
              <a:off x="11850624" y="601675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02" name="object 102"/>
            <p:cNvSpPr/>
            <p:nvPr/>
          </p:nvSpPr>
          <p:spPr>
            <a:xfrm>
              <a:off x="11850624" y="601675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103" name="object 103"/>
          <p:cNvGrpSpPr/>
          <p:nvPr/>
        </p:nvGrpSpPr>
        <p:grpSpPr>
          <a:xfrm>
            <a:off x="11222735" y="6155435"/>
            <a:ext cx="70485" cy="62865"/>
            <a:chOff x="11222735" y="6155435"/>
            <a:chExt cx="70485" cy="62865"/>
          </a:xfrm>
        </p:grpSpPr>
        <p:sp>
          <p:nvSpPr>
            <p:cNvPr id="104" name="object 104"/>
            <p:cNvSpPr/>
            <p:nvPr/>
          </p:nvSpPr>
          <p:spPr>
            <a:xfrm>
              <a:off x="11228831" y="6161531"/>
              <a:ext cx="58419" cy="50800"/>
            </a:xfrm>
            <a:custGeom>
              <a:avLst/>
              <a:gdLst/>
              <a:ahLst/>
              <a:cxnLst/>
              <a:rect l="l" t="t" r="r" b="b"/>
              <a:pathLst>
                <a:path w="58420" h="50800">
                  <a:moveTo>
                    <a:pt x="28956" y="0"/>
                  </a:moveTo>
                  <a:lnTo>
                    <a:pt x="17686" y="1975"/>
                  </a:lnTo>
                  <a:lnTo>
                    <a:pt x="8482" y="7362"/>
                  </a:lnTo>
                  <a:lnTo>
                    <a:pt x="2275" y="15355"/>
                  </a:lnTo>
                  <a:lnTo>
                    <a:pt x="0" y="25145"/>
                  </a:lnTo>
                  <a:lnTo>
                    <a:pt x="2275" y="34936"/>
                  </a:lnTo>
                  <a:lnTo>
                    <a:pt x="8482" y="42929"/>
                  </a:lnTo>
                  <a:lnTo>
                    <a:pt x="17686" y="48316"/>
                  </a:lnTo>
                  <a:lnTo>
                    <a:pt x="28956" y="50291"/>
                  </a:lnTo>
                  <a:lnTo>
                    <a:pt x="40225" y="48316"/>
                  </a:lnTo>
                  <a:lnTo>
                    <a:pt x="49429" y="42929"/>
                  </a:lnTo>
                  <a:lnTo>
                    <a:pt x="55636" y="34936"/>
                  </a:lnTo>
                  <a:lnTo>
                    <a:pt x="57912" y="25145"/>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105" name="object 105"/>
            <p:cNvSpPr/>
            <p:nvPr/>
          </p:nvSpPr>
          <p:spPr>
            <a:xfrm>
              <a:off x="11228831" y="6161531"/>
              <a:ext cx="58419" cy="50800"/>
            </a:xfrm>
            <a:custGeom>
              <a:avLst/>
              <a:gdLst/>
              <a:ahLst/>
              <a:cxnLst/>
              <a:rect l="l" t="t" r="r" b="b"/>
              <a:pathLst>
                <a:path w="58420" h="50800">
                  <a:moveTo>
                    <a:pt x="0" y="25145"/>
                  </a:moveTo>
                  <a:lnTo>
                    <a:pt x="2275" y="15355"/>
                  </a:lnTo>
                  <a:lnTo>
                    <a:pt x="8482" y="7362"/>
                  </a:lnTo>
                  <a:lnTo>
                    <a:pt x="17686" y="1975"/>
                  </a:lnTo>
                  <a:lnTo>
                    <a:pt x="28956" y="0"/>
                  </a:lnTo>
                  <a:lnTo>
                    <a:pt x="40225" y="1975"/>
                  </a:lnTo>
                  <a:lnTo>
                    <a:pt x="49429" y="7362"/>
                  </a:lnTo>
                  <a:lnTo>
                    <a:pt x="55636" y="15355"/>
                  </a:lnTo>
                  <a:lnTo>
                    <a:pt x="57912" y="25145"/>
                  </a:lnTo>
                  <a:lnTo>
                    <a:pt x="55636" y="34936"/>
                  </a:lnTo>
                  <a:lnTo>
                    <a:pt x="49429" y="42929"/>
                  </a:lnTo>
                  <a:lnTo>
                    <a:pt x="40225" y="48316"/>
                  </a:lnTo>
                  <a:lnTo>
                    <a:pt x="28956" y="50291"/>
                  </a:lnTo>
                  <a:lnTo>
                    <a:pt x="17686" y="48316"/>
                  </a:lnTo>
                  <a:lnTo>
                    <a:pt x="8482" y="42929"/>
                  </a:lnTo>
                  <a:lnTo>
                    <a:pt x="2275" y="34936"/>
                  </a:lnTo>
                  <a:lnTo>
                    <a:pt x="0" y="25145"/>
                  </a:lnTo>
                  <a:close/>
                </a:path>
              </a:pathLst>
            </a:custGeom>
            <a:ln w="12192">
              <a:solidFill>
                <a:srgbClr val="482F45"/>
              </a:solidFill>
            </a:ln>
          </p:spPr>
          <p:txBody>
            <a:bodyPr wrap="square" lIns="0" tIns="0" rIns="0" bIns="0" rtlCol="0"/>
            <a:lstStyle/>
            <a:p>
              <a:endParaRPr/>
            </a:p>
          </p:txBody>
        </p:sp>
      </p:grpSp>
      <p:grpSp>
        <p:nvGrpSpPr>
          <p:cNvPr id="106" name="object 106"/>
          <p:cNvGrpSpPr/>
          <p:nvPr/>
        </p:nvGrpSpPr>
        <p:grpSpPr>
          <a:xfrm>
            <a:off x="11378183" y="6155435"/>
            <a:ext cx="70485" cy="62865"/>
            <a:chOff x="11378183" y="6155435"/>
            <a:chExt cx="70485" cy="62865"/>
          </a:xfrm>
        </p:grpSpPr>
        <p:sp>
          <p:nvSpPr>
            <p:cNvPr id="107" name="object 107"/>
            <p:cNvSpPr/>
            <p:nvPr/>
          </p:nvSpPr>
          <p:spPr>
            <a:xfrm>
              <a:off x="11384279" y="6161531"/>
              <a:ext cx="58419" cy="50800"/>
            </a:xfrm>
            <a:custGeom>
              <a:avLst/>
              <a:gdLst/>
              <a:ahLst/>
              <a:cxnLst/>
              <a:rect l="l" t="t" r="r" b="b"/>
              <a:pathLst>
                <a:path w="58420" h="50800">
                  <a:moveTo>
                    <a:pt x="28956" y="0"/>
                  </a:moveTo>
                  <a:lnTo>
                    <a:pt x="17686" y="1975"/>
                  </a:lnTo>
                  <a:lnTo>
                    <a:pt x="8482" y="7362"/>
                  </a:lnTo>
                  <a:lnTo>
                    <a:pt x="2275" y="15355"/>
                  </a:lnTo>
                  <a:lnTo>
                    <a:pt x="0" y="25145"/>
                  </a:lnTo>
                  <a:lnTo>
                    <a:pt x="2275" y="34936"/>
                  </a:lnTo>
                  <a:lnTo>
                    <a:pt x="8482" y="42929"/>
                  </a:lnTo>
                  <a:lnTo>
                    <a:pt x="17686" y="48316"/>
                  </a:lnTo>
                  <a:lnTo>
                    <a:pt x="28956" y="50291"/>
                  </a:lnTo>
                  <a:lnTo>
                    <a:pt x="40225" y="48316"/>
                  </a:lnTo>
                  <a:lnTo>
                    <a:pt x="49429" y="42929"/>
                  </a:lnTo>
                  <a:lnTo>
                    <a:pt x="55636" y="34936"/>
                  </a:lnTo>
                  <a:lnTo>
                    <a:pt x="57912" y="25145"/>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108" name="object 108"/>
            <p:cNvSpPr/>
            <p:nvPr/>
          </p:nvSpPr>
          <p:spPr>
            <a:xfrm>
              <a:off x="11384279" y="6161531"/>
              <a:ext cx="58419" cy="50800"/>
            </a:xfrm>
            <a:custGeom>
              <a:avLst/>
              <a:gdLst/>
              <a:ahLst/>
              <a:cxnLst/>
              <a:rect l="l" t="t" r="r" b="b"/>
              <a:pathLst>
                <a:path w="58420" h="50800">
                  <a:moveTo>
                    <a:pt x="0" y="25145"/>
                  </a:moveTo>
                  <a:lnTo>
                    <a:pt x="2275" y="15355"/>
                  </a:lnTo>
                  <a:lnTo>
                    <a:pt x="8482" y="7362"/>
                  </a:lnTo>
                  <a:lnTo>
                    <a:pt x="17686" y="1975"/>
                  </a:lnTo>
                  <a:lnTo>
                    <a:pt x="28956" y="0"/>
                  </a:lnTo>
                  <a:lnTo>
                    <a:pt x="40225" y="1975"/>
                  </a:lnTo>
                  <a:lnTo>
                    <a:pt x="49429" y="7362"/>
                  </a:lnTo>
                  <a:lnTo>
                    <a:pt x="55636" y="15355"/>
                  </a:lnTo>
                  <a:lnTo>
                    <a:pt x="57912" y="25145"/>
                  </a:lnTo>
                  <a:lnTo>
                    <a:pt x="55636" y="34936"/>
                  </a:lnTo>
                  <a:lnTo>
                    <a:pt x="49429" y="42929"/>
                  </a:lnTo>
                  <a:lnTo>
                    <a:pt x="40225" y="48316"/>
                  </a:lnTo>
                  <a:lnTo>
                    <a:pt x="28956" y="50291"/>
                  </a:lnTo>
                  <a:lnTo>
                    <a:pt x="17686" y="48316"/>
                  </a:lnTo>
                  <a:lnTo>
                    <a:pt x="8482" y="42929"/>
                  </a:lnTo>
                  <a:lnTo>
                    <a:pt x="2275" y="34936"/>
                  </a:lnTo>
                  <a:lnTo>
                    <a:pt x="0" y="25145"/>
                  </a:lnTo>
                  <a:close/>
                </a:path>
              </a:pathLst>
            </a:custGeom>
            <a:ln w="12192">
              <a:solidFill>
                <a:srgbClr val="482F45"/>
              </a:solidFill>
            </a:ln>
          </p:spPr>
          <p:txBody>
            <a:bodyPr wrap="square" lIns="0" tIns="0" rIns="0" bIns="0" rtlCol="0"/>
            <a:lstStyle/>
            <a:p>
              <a:endParaRPr/>
            </a:p>
          </p:txBody>
        </p:sp>
      </p:grpSp>
      <p:grpSp>
        <p:nvGrpSpPr>
          <p:cNvPr id="109" name="object 109"/>
          <p:cNvGrpSpPr/>
          <p:nvPr/>
        </p:nvGrpSpPr>
        <p:grpSpPr>
          <a:xfrm>
            <a:off x="11533631" y="6155435"/>
            <a:ext cx="68580" cy="62865"/>
            <a:chOff x="11533631" y="6155435"/>
            <a:chExt cx="68580" cy="62865"/>
          </a:xfrm>
        </p:grpSpPr>
        <p:sp>
          <p:nvSpPr>
            <p:cNvPr id="110" name="object 110"/>
            <p:cNvSpPr/>
            <p:nvPr/>
          </p:nvSpPr>
          <p:spPr>
            <a:xfrm>
              <a:off x="11539727" y="616153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11" name="object 111"/>
            <p:cNvSpPr/>
            <p:nvPr/>
          </p:nvSpPr>
          <p:spPr>
            <a:xfrm>
              <a:off x="11539727" y="616153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12" name="object 112"/>
          <p:cNvGrpSpPr/>
          <p:nvPr/>
        </p:nvGrpSpPr>
        <p:grpSpPr>
          <a:xfrm>
            <a:off x="11689080" y="6155435"/>
            <a:ext cx="68580" cy="62865"/>
            <a:chOff x="11689080" y="6155435"/>
            <a:chExt cx="68580" cy="62865"/>
          </a:xfrm>
        </p:grpSpPr>
        <p:sp>
          <p:nvSpPr>
            <p:cNvPr id="113" name="object 113"/>
            <p:cNvSpPr/>
            <p:nvPr/>
          </p:nvSpPr>
          <p:spPr>
            <a:xfrm>
              <a:off x="11695176" y="616153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14" name="object 114"/>
            <p:cNvSpPr/>
            <p:nvPr/>
          </p:nvSpPr>
          <p:spPr>
            <a:xfrm>
              <a:off x="11695176" y="616153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15" name="object 115"/>
          <p:cNvGrpSpPr/>
          <p:nvPr/>
        </p:nvGrpSpPr>
        <p:grpSpPr>
          <a:xfrm>
            <a:off x="11844528" y="6155435"/>
            <a:ext cx="68580" cy="62865"/>
            <a:chOff x="11844528" y="6155435"/>
            <a:chExt cx="68580" cy="62865"/>
          </a:xfrm>
        </p:grpSpPr>
        <p:sp>
          <p:nvSpPr>
            <p:cNvPr id="116" name="object 116"/>
            <p:cNvSpPr/>
            <p:nvPr/>
          </p:nvSpPr>
          <p:spPr>
            <a:xfrm>
              <a:off x="11850624" y="616153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17" name="object 117"/>
            <p:cNvSpPr/>
            <p:nvPr/>
          </p:nvSpPr>
          <p:spPr>
            <a:xfrm>
              <a:off x="11850624" y="616153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18" name="object 118"/>
          <p:cNvGrpSpPr/>
          <p:nvPr/>
        </p:nvGrpSpPr>
        <p:grpSpPr>
          <a:xfrm>
            <a:off x="11222735" y="6300215"/>
            <a:ext cx="70485" cy="62865"/>
            <a:chOff x="11222735" y="6300215"/>
            <a:chExt cx="70485" cy="62865"/>
          </a:xfrm>
        </p:grpSpPr>
        <p:sp>
          <p:nvSpPr>
            <p:cNvPr id="119" name="object 119"/>
            <p:cNvSpPr/>
            <p:nvPr/>
          </p:nvSpPr>
          <p:spPr>
            <a:xfrm>
              <a:off x="11228831" y="6306311"/>
              <a:ext cx="58419" cy="50800"/>
            </a:xfrm>
            <a:custGeom>
              <a:avLst/>
              <a:gdLst/>
              <a:ahLst/>
              <a:cxnLst/>
              <a:rect l="l" t="t" r="r" b="b"/>
              <a:pathLst>
                <a:path w="58420" h="50800">
                  <a:moveTo>
                    <a:pt x="28956" y="0"/>
                  </a:moveTo>
                  <a:lnTo>
                    <a:pt x="17686" y="1975"/>
                  </a:lnTo>
                  <a:lnTo>
                    <a:pt x="8482" y="7362"/>
                  </a:lnTo>
                  <a:lnTo>
                    <a:pt x="2275" y="15355"/>
                  </a:lnTo>
                  <a:lnTo>
                    <a:pt x="0" y="25145"/>
                  </a:lnTo>
                  <a:lnTo>
                    <a:pt x="2275" y="34936"/>
                  </a:lnTo>
                  <a:lnTo>
                    <a:pt x="8482" y="42929"/>
                  </a:lnTo>
                  <a:lnTo>
                    <a:pt x="17686" y="48316"/>
                  </a:lnTo>
                  <a:lnTo>
                    <a:pt x="28956" y="50291"/>
                  </a:lnTo>
                  <a:lnTo>
                    <a:pt x="40225" y="48316"/>
                  </a:lnTo>
                  <a:lnTo>
                    <a:pt x="49429" y="42929"/>
                  </a:lnTo>
                  <a:lnTo>
                    <a:pt x="55636" y="34936"/>
                  </a:lnTo>
                  <a:lnTo>
                    <a:pt x="57912" y="25145"/>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120" name="object 120"/>
            <p:cNvSpPr/>
            <p:nvPr/>
          </p:nvSpPr>
          <p:spPr>
            <a:xfrm>
              <a:off x="11228831" y="6306311"/>
              <a:ext cx="58419" cy="50800"/>
            </a:xfrm>
            <a:custGeom>
              <a:avLst/>
              <a:gdLst/>
              <a:ahLst/>
              <a:cxnLst/>
              <a:rect l="l" t="t" r="r" b="b"/>
              <a:pathLst>
                <a:path w="58420" h="50800">
                  <a:moveTo>
                    <a:pt x="0" y="25145"/>
                  </a:moveTo>
                  <a:lnTo>
                    <a:pt x="2275" y="15355"/>
                  </a:lnTo>
                  <a:lnTo>
                    <a:pt x="8482" y="7362"/>
                  </a:lnTo>
                  <a:lnTo>
                    <a:pt x="17686" y="1975"/>
                  </a:lnTo>
                  <a:lnTo>
                    <a:pt x="28956" y="0"/>
                  </a:lnTo>
                  <a:lnTo>
                    <a:pt x="40225" y="1975"/>
                  </a:lnTo>
                  <a:lnTo>
                    <a:pt x="49429" y="7362"/>
                  </a:lnTo>
                  <a:lnTo>
                    <a:pt x="55636" y="15355"/>
                  </a:lnTo>
                  <a:lnTo>
                    <a:pt x="57912" y="25145"/>
                  </a:lnTo>
                  <a:lnTo>
                    <a:pt x="55636" y="34936"/>
                  </a:lnTo>
                  <a:lnTo>
                    <a:pt x="49429" y="42929"/>
                  </a:lnTo>
                  <a:lnTo>
                    <a:pt x="40225" y="48316"/>
                  </a:lnTo>
                  <a:lnTo>
                    <a:pt x="28956" y="50291"/>
                  </a:lnTo>
                  <a:lnTo>
                    <a:pt x="17686" y="48316"/>
                  </a:lnTo>
                  <a:lnTo>
                    <a:pt x="8482" y="42929"/>
                  </a:lnTo>
                  <a:lnTo>
                    <a:pt x="2275" y="34936"/>
                  </a:lnTo>
                  <a:lnTo>
                    <a:pt x="0" y="25145"/>
                  </a:lnTo>
                  <a:close/>
                </a:path>
              </a:pathLst>
            </a:custGeom>
            <a:ln w="12192">
              <a:solidFill>
                <a:srgbClr val="482F45"/>
              </a:solidFill>
            </a:ln>
          </p:spPr>
          <p:txBody>
            <a:bodyPr wrap="square" lIns="0" tIns="0" rIns="0" bIns="0" rtlCol="0"/>
            <a:lstStyle/>
            <a:p>
              <a:endParaRPr/>
            </a:p>
          </p:txBody>
        </p:sp>
      </p:grpSp>
      <p:grpSp>
        <p:nvGrpSpPr>
          <p:cNvPr id="121" name="object 121"/>
          <p:cNvGrpSpPr/>
          <p:nvPr/>
        </p:nvGrpSpPr>
        <p:grpSpPr>
          <a:xfrm>
            <a:off x="11378183" y="6300215"/>
            <a:ext cx="70485" cy="62865"/>
            <a:chOff x="11378183" y="6300215"/>
            <a:chExt cx="70485" cy="62865"/>
          </a:xfrm>
        </p:grpSpPr>
        <p:sp>
          <p:nvSpPr>
            <p:cNvPr id="122" name="object 122"/>
            <p:cNvSpPr/>
            <p:nvPr/>
          </p:nvSpPr>
          <p:spPr>
            <a:xfrm>
              <a:off x="11384279" y="6306311"/>
              <a:ext cx="58419" cy="50800"/>
            </a:xfrm>
            <a:custGeom>
              <a:avLst/>
              <a:gdLst/>
              <a:ahLst/>
              <a:cxnLst/>
              <a:rect l="l" t="t" r="r" b="b"/>
              <a:pathLst>
                <a:path w="58420" h="50800">
                  <a:moveTo>
                    <a:pt x="28956" y="0"/>
                  </a:moveTo>
                  <a:lnTo>
                    <a:pt x="17686" y="1975"/>
                  </a:lnTo>
                  <a:lnTo>
                    <a:pt x="8482" y="7362"/>
                  </a:lnTo>
                  <a:lnTo>
                    <a:pt x="2275" y="15355"/>
                  </a:lnTo>
                  <a:lnTo>
                    <a:pt x="0" y="25145"/>
                  </a:lnTo>
                  <a:lnTo>
                    <a:pt x="2275" y="34936"/>
                  </a:lnTo>
                  <a:lnTo>
                    <a:pt x="8482" y="42929"/>
                  </a:lnTo>
                  <a:lnTo>
                    <a:pt x="17686" y="48316"/>
                  </a:lnTo>
                  <a:lnTo>
                    <a:pt x="28956" y="50291"/>
                  </a:lnTo>
                  <a:lnTo>
                    <a:pt x="40225" y="48316"/>
                  </a:lnTo>
                  <a:lnTo>
                    <a:pt x="49429" y="42929"/>
                  </a:lnTo>
                  <a:lnTo>
                    <a:pt x="55636" y="34936"/>
                  </a:lnTo>
                  <a:lnTo>
                    <a:pt x="57912" y="25145"/>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123" name="object 123"/>
            <p:cNvSpPr/>
            <p:nvPr/>
          </p:nvSpPr>
          <p:spPr>
            <a:xfrm>
              <a:off x="11384279" y="6306311"/>
              <a:ext cx="58419" cy="50800"/>
            </a:xfrm>
            <a:custGeom>
              <a:avLst/>
              <a:gdLst/>
              <a:ahLst/>
              <a:cxnLst/>
              <a:rect l="l" t="t" r="r" b="b"/>
              <a:pathLst>
                <a:path w="58420" h="50800">
                  <a:moveTo>
                    <a:pt x="0" y="25145"/>
                  </a:moveTo>
                  <a:lnTo>
                    <a:pt x="2275" y="15355"/>
                  </a:lnTo>
                  <a:lnTo>
                    <a:pt x="8482" y="7362"/>
                  </a:lnTo>
                  <a:lnTo>
                    <a:pt x="17686" y="1975"/>
                  </a:lnTo>
                  <a:lnTo>
                    <a:pt x="28956" y="0"/>
                  </a:lnTo>
                  <a:lnTo>
                    <a:pt x="40225" y="1975"/>
                  </a:lnTo>
                  <a:lnTo>
                    <a:pt x="49429" y="7362"/>
                  </a:lnTo>
                  <a:lnTo>
                    <a:pt x="55636" y="15355"/>
                  </a:lnTo>
                  <a:lnTo>
                    <a:pt x="57912" y="25145"/>
                  </a:lnTo>
                  <a:lnTo>
                    <a:pt x="55636" y="34936"/>
                  </a:lnTo>
                  <a:lnTo>
                    <a:pt x="49429" y="42929"/>
                  </a:lnTo>
                  <a:lnTo>
                    <a:pt x="40225" y="48316"/>
                  </a:lnTo>
                  <a:lnTo>
                    <a:pt x="28956" y="50291"/>
                  </a:lnTo>
                  <a:lnTo>
                    <a:pt x="17686" y="48316"/>
                  </a:lnTo>
                  <a:lnTo>
                    <a:pt x="8482" y="42929"/>
                  </a:lnTo>
                  <a:lnTo>
                    <a:pt x="2275" y="34936"/>
                  </a:lnTo>
                  <a:lnTo>
                    <a:pt x="0" y="25145"/>
                  </a:lnTo>
                  <a:close/>
                </a:path>
              </a:pathLst>
            </a:custGeom>
            <a:ln w="12192">
              <a:solidFill>
                <a:srgbClr val="482F45"/>
              </a:solidFill>
            </a:ln>
          </p:spPr>
          <p:txBody>
            <a:bodyPr wrap="square" lIns="0" tIns="0" rIns="0" bIns="0" rtlCol="0"/>
            <a:lstStyle/>
            <a:p>
              <a:endParaRPr/>
            </a:p>
          </p:txBody>
        </p:sp>
      </p:grpSp>
      <p:grpSp>
        <p:nvGrpSpPr>
          <p:cNvPr id="124" name="object 124"/>
          <p:cNvGrpSpPr/>
          <p:nvPr/>
        </p:nvGrpSpPr>
        <p:grpSpPr>
          <a:xfrm>
            <a:off x="11533631" y="6300215"/>
            <a:ext cx="68580" cy="62865"/>
            <a:chOff x="11533631" y="6300215"/>
            <a:chExt cx="68580" cy="62865"/>
          </a:xfrm>
        </p:grpSpPr>
        <p:sp>
          <p:nvSpPr>
            <p:cNvPr id="125" name="object 125"/>
            <p:cNvSpPr/>
            <p:nvPr/>
          </p:nvSpPr>
          <p:spPr>
            <a:xfrm>
              <a:off x="11539727" y="630631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26" name="object 126"/>
            <p:cNvSpPr/>
            <p:nvPr/>
          </p:nvSpPr>
          <p:spPr>
            <a:xfrm>
              <a:off x="11539727" y="630631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27" name="object 127"/>
          <p:cNvGrpSpPr/>
          <p:nvPr/>
        </p:nvGrpSpPr>
        <p:grpSpPr>
          <a:xfrm>
            <a:off x="11689080" y="6300215"/>
            <a:ext cx="68580" cy="62865"/>
            <a:chOff x="11689080" y="6300215"/>
            <a:chExt cx="68580" cy="62865"/>
          </a:xfrm>
        </p:grpSpPr>
        <p:sp>
          <p:nvSpPr>
            <p:cNvPr id="128" name="object 128"/>
            <p:cNvSpPr/>
            <p:nvPr/>
          </p:nvSpPr>
          <p:spPr>
            <a:xfrm>
              <a:off x="11695176" y="630631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29" name="object 129"/>
            <p:cNvSpPr/>
            <p:nvPr/>
          </p:nvSpPr>
          <p:spPr>
            <a:xfrm>
              <a:off x="11695176" y="630631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30" name="object 130"/>
          <p:cNvGrpSpPr/>
          <p:nvPr/>
        </p:nvGrpSpPr>
        <p:grpSpPr>
          <a:xfrm>
            <a:off x="11844528" y="6300215"/>
            <a:ext cx="68580" cy="62865"/>
            <a:chOff x="11844528" y="6300215"/>
            <a:chExt cx="68580" cy="62865"/>
          </a:xfrm>
        </p:grpSpPr>
        <p:sp>
          <p:nvSpPr>
            <p:cNvPr id="131" name="object 131"/>
            <p:cNvSpPr/>
            <p:nvPr/>
          </p:nvSpPr>
          <p:spPr>
            <a:xfrm>
              <a:off x="11850624" y="630631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32" name="object 132"/>
            <p:cNvSpPr/>
            <p:nvPr/>
          </p:nvSpPr>
          <p:spPr>
            <a:xfrm>
              <a:off x="11850624" y="630631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pic>
        <p:nvPicPr>
          <p:cNvPr id="133" name="object 133"/>
          <p:cNvPicPr/>
          <p:nvPr/>
        </p:nvPicPr>
        <p:blipFill>
          <a:blip r:embed="rId7" cstate="print"/>
          <a:stretch>
            <a:fillRect/>
          </a:stretch>
        </p:blipFill>
        <p:spPr>
          <a:xfrm>
            <a:off x="10571988" y="185928"/>
            <a:ext cx="1460131" cy="5431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524000"/>
            <a:ext cx="4101465" cy="4724400"/>
            <a:chOff x="0" y="1524000"/>
            <a:chExt cx="4101465" cy="4724400"/>
          </a:xfrm>
        </p:grpSpPr>
        <p:pic>
          <p:nvPicPr>
            <p:cNvPr id="3" name="object 3"/>
            <p:cNvPicPr/>
            <p:nvPr/>
          </p:nvPicPr>
          <p:blipFill>
            <a:blip r:embed="rId2" cstate="print"/>
            <a:stretch>
              <a:fillRect/>
            </a:stretch>
          </p:blipFill>
          <p:spPr>
            <a:xfrm>
              <a:off x="0" y="1524000"/>
              <a:ext cx="4101084" cy="4724400"/>
            </a:xfrm>
            <a:prstGeom prst="rect">
              <a:avLst/>
            </a:prstGeom>
          </p:spPr>
        </p:pic>
        <p:pic>
          <p:nvPicPr>
            <p:cNvPr id="4" name="object 4"/>
            <p:cNvPicPr/>
            <p:nvPr/>
          </p:nvPicPr>
          <p:blipFill>
            <a:blip r:embed="rId3" cstate="print"/>
            <a:stretch>
              <a:fillRect/>
            </a:stretch>
          </p:blipFill>
          <p:spPr>
            <a:xfrm>
              <a:off x="0" y="1524000"/>
              <a:ext cx="4101083" cy="4724399"/>
            </a:xfrm>
            <a:prstGeom prst="rect">
              <a:avLst/>
            </a:prstGeom>
          </p:spPr>
        </p:pic>
      </p:grpSp>
      <p:sp>
        <p:nvSpPr>
          <p:cNvPr id="5" name="object 5"/>
          <p:cNvSpPr txBox="1"/>
          <p:nvPr/>
        </p:nvSpPr>
        <p:spPr>
          <a:xfrm>
            <a:off x="870852" y="4289182"/>
            <a:ext cx="2167255" cy="878840"/>
          </a:xfrm>
          <a:prstGeom prst="rect">
            <a:avLst/>
          </a:prstGeom>
        </p:spPr>
        <p:txBody>
          <a:bodyPr vert="horz" wrap="square" lIns="0" tIns="12065" rIns="0" bIns="0" rtlCol="0">
            <a:spAutoFit/>
          </a:bodyPr>
          <a:lstStyle/>
          <a:p>
            <a:pPr marL="386080" marR="5080" indent="-374015">
              <a:lnSpc>
                <a:spcPct val="100000"/>
              </a:lnSpc>
              <a:spcBef>
                <a:spcPts val="95"/>
              </a:spcBef>
            </a:pPr>
            <a:r>
              <a:rPr sz="2800" b="1" spc="-20" dirty="0">
                <a:solidFill>
                  <a:srgbClr val="FFFFFF"/>
                </a:solidFill>
                <a:latin typeface="Calibri"/>
                <a:cs typeface="Calibri"/>
              </a:rPr>
              <a:t>Coverages </a:t>
            </a:r>
            <a:r>
              <a:rPr sz="2800" b="1" spc="-5" dirty="0">
                <a:solidFill>
                  <a:srgbClr val="FFFFFF"/>
                </a:solidFill>
                <a:latin typeface="Calibri"/>
                <a:cs typeface="Calibri"/>
              </a:rPr>
              <a:t>and </a:t>
            </a:r>
            <a:r>
              <a:rPr sz="2800" b="1" spc="-620" dirty="0">
                <a:solidFill>
                  <a:srgbClr val="FFFFFF"/>
                </a:solidFill>
                <a:latin typeface="Calibri"/>
                <a:cs typeface="Calibri"/>
              </a:rPr>
              <a:t> </a:t>
            </a:r>
            <a:r>
              <a:rPr sz="2800" b="1" spc="-5" dirty="0">
                <a:solidFill>
                  <a:srgbClr val="FFFFFF"/>
                </a:solidFill>
                <a:latin typeface="Calibri"/>
                <a:cs typeface="Calibri"/>
              </a:rPr>
              <a:t>Liabilities</a:t>
            </a:r>
            <a:endParaRPr sz="2800">
              <a:latin typeface="Calibri"/>
              <a:cs typeface="Calibri"/>
            </a:endParaRPr>
          </a:p>
        </p:txBody>
      </p:sp>
      <p:grpSp>
        <p:nvGrpSpPr>
          <p:cNvPr id="6" name="object 6"/>
          <p:cNvGrpSpPr/>
          <p:nvPr/>
        </p:nvGrpSpPr>
        <p:grpSpPr>
          <a:xfrm>
            <a:off x="1011174" y="2441448"/>
            <a:ext cx="695960" cy="858519"/>
            <a:chOff x="1011174" y="2441448"/>
            <a:chExt cx="695960" cy="858519"/>
          </a:xfrm>
        </p:grpSpPr>
        <p:sp>
          <p:nvSpPr>
            <p:cNvPr id="7" name="object 7"/>
            <p:cNvSpPr/>
            <p:nvPr/>
          </p:nvSpPr>
          <p:spPr>
            <a:xfrm>
              <a:off x="1044702" y="2454402"/>
              <a:ext cx="649605" cy="832485"/>
            </a:xfrm>
            <a:custGeom>
              <a:avLst/>
              <a:gdLst/>
              <a:ahLst/>
              <a:cxnLst/>
              <a:rect l="l" t="t" r="r" b="b"/>
              <a:pathLst>
                <a:path w="649605" h="832485">
                  <a:moveTo>
                    <a:pt x="649224" y="0"/>
                  </a:moveTo>
                  <a:lnTo>
                    <a:pt x="72136" y="0"/>
                  </a:lnTo>
                  <a:lnTo>
                    <a:pt x="45648" y="6218"/>
                  </a:lnTo>
                  <a:lnTo>
                    <a:pt x="22542" y="22612"/>
                  </a:lnTo>
                  <a:lnTo>
                    <a:pt x="6199" y="45787"/>
                  </a:lnTo>
                  <a:lnTo>
                    <a:pt x="0" y="72351"/>
                  </a:lnTo>
                  <a:lnTo>
                    <a:pt x="6199" y="98923"/>
                  </a:lnTo>
                  <a:lnTo>
                    <a:pt x="22542" y="122102"/>
                  </a:lnTo>
                  <a:lnTo>
                    <a:pt x="45648" y="138497"/>
                  </a:lnTo>
                  <a:lnTo>
                    <a:pt x="72136" y="144716"/>
                  </a:lnTo>
                  <a:lnTo>
                    <a:pt x="649224" y="144716"/>
                  </a:lnTo>
                  <a:lnTo>
                    <a:pt x="649224" y="832104"/>
                  </a:lnTo>
                  <a:lnTo>
                    <a:pt x="72136" y="832104"/>
                  </a:lnTo>
                  <a:lnTo>
                    <a:pt x="45648" y="825885"/>
                  </a:lnTo>
                  <a:lnTo>
                    <a:pt x="22542" y="809491"/>
                  </a:lnTo>
                  <a:lnTo>
                    <a:pt x="6199" y="786316"/>
                  </a:lnTo>
                  <a:lnTo>
                    <a:pt x="0" y="759752"/>
                  </a:lnTo>
                  <a:lnTo>
                    <a:pt x="0" y="72351"/>
                  </a:lnTo>
                </a:path>
              </a:pathLst>
            </a:custGeom>
            <a:ln w="25908">
              <a:solidFill>
                <a:srgbClr val="FFFFFF"/>
              </a:solidFill>
            </a:ln>
          </p:spPr>
          <p:txBody>
            <a:bodyPr wrap="square" lIns="0" tIns="0" rIns="0" bIns="0" rtlCol="0"/>
            <a:lstStyle/>
            <a:p>
              <a:endParaRPr/>
            </a:p>
          </p:txBody>
        </p:sp>
        <p:sp>
          <p:nvSpPr>
            <p:cNvPr id="8" name="object 8"/>
            <p:cNvSpPr/>
            <p:nvPr/>
          </p:nvSpPr>
          <p:spPr>
            <a:xfrm>
              <a:off x="1117854" y="2527554"/>
              <a:ext cx="542925" cy="0"/>
            </a:xfrm>
            <a:custGeom>
              <a:avLst/>
              <a:gdLst/>
              <a:ahLst/>
              <a:cxnLst/>
              <a:rect l="l" t="t" r="r" b="b"/>
              <a:pathLst>
                <a:path w="542925">
                  <a:moveTo>
                    <a:pt x="0" y="0"/>
                  </a:moveTo>
                  <a:lnTo>
                    <a:pt x="542544" y="0"/>
                  </a:lnTo>
                </a:path>
              </a:pathLst>
            </a:custGeom>
            <a:ln w="25908">
              <a:solidFill>
                <a:srgbClr val="FFFFFF"/>
              </a:solidFill>
            </a:ln>
          </p:spPr>
          <p:txBody>
            <a:bodyPr wrap="square" lIns="0" tIns="0" rIns="0" bIns="0" rtlCol="0"/>
            <a:lstStyle/>
            <a:p>
              <a:endParaRPr/>
            </a:p>
          </p:txBody>
        </p:sp>
        <p:sp>
          <p:nvSpPr>
            <p:cNvPr id="9" name="object 9"/>
            <p:cNvSpPr/>
            <p:nvPr/>
          </p:nvSpPr>
          <p:spPr>
            <a:xfrm>
              <a:off x="1011174" y="2707386"/>
              <a:ext cx="71755" cy="0"/>
            </a:xfrm>
            <a:custGeom>
              <a:avLst/>
              <a:gdLst/>
              <a:ahLst/>
              <a:cxnLst/>
              <a:rect l="l" t="t" r="r" b="b"/>
              <a:pathLst>
                <a:path w="71755">
                  <a:moveTo>
                    <a:pt x="0" y="0"/>
                  </a:moveTo>
                  <a:lnTo>
                    <a:pt x="71628" y="0"/>
                  </a:lnTo>
                </a:path>
              </a:pathLst>
            </a:custGeom>
            <a:ln w="25908">
              <a:solidFill>
                <a:srgbClr val="FFFFFF"/>
              </a:solidFill>
            </a:ln>
          </p:spPr>
          <p:txBody>
            <a:bodyPr wrap="square" lIns="0" tIns="0" rIns="0" bIns="0" rtlCol="0"/>
            <a:lstStyle/>
            <a:p>
              <a:endParaRPr/>
            </a:p>
          </p:txBody>
        </p:sp>
        <p:sp>
          <p:nvSpPr>
            <p:cNvPr id="10" name="object 10"/>
            <p:cNvSpPr/>
            <p:nvPr/>
          </p:nvSpPr>
          <p:spPr>
            <a:xfrm>
              <a:off x="1011174" y="2817114"/>
              <a:ext cx="71755" cy="0"/>
            </a:xfrm>
            <a:custGeom>
              <a:avLst/>
              <a:gdLst/>
              <a:ahLst/>
              <a:cxnLst/>
              <a:rect l="l" t="t" r="r" b="b"/>
              <a:pathLst>
                <a:path w="71755">
                  <a:moveTo>
                    <a:pt x="0" y="0"/>
                  </a:moveTo>
                  <a:lnTo>
                    <a:pt x="71628" y="0"/>
                  </a:lnTo>
                </a:path>
              </a:pathLst>
            </a:custGeom>
            <a:ln w="25908">
              <a:solidFill>
                <a:srgbClr val="FFFFFF"/>
              </a:solidFill>
            </a:ln>
          </p:spPr>
          <p:txBody>
            <a:bodyPr wrap="square" lIns="0" tIns="0" rIns="0" bIns="0" rtlCol="0"/>
            <a:lstStyle/>
            <a:p>
              <a:endParaRPr/>
            </a:p>
          </p:txBody>
        </p:sp>
        <p:sp>
          <p:nvSpPr>
            <p:cNvPr id="11" name="object 11"/>
            <p:cNvSpPr/>
            <p:nvPr/>
          </p:nvSpPr>
          <p:spPr>
            <a:xfrm>
              <a:off x="1011174" y="2923794"/>
              <a:ext cx="71755" cy="0"/>
            </a:xfrm>
            <a:custGeom>
              <a:avLst/>
              <a:gdLst/>
              <a:ahLst/>
              <a:cxnLst/>
              <a:rect l="l" t="t" r="r" b="b"/>
              <a:pathLst>
                <a:path w="71755">
                  <a:moveTo>
                    <a:pt x="0" y="0"/>
                  </a:moveTo>
                  <a:lnTo>
                    <a:pt x="71628" y="0"/>
                  </a:lnTo>
                </a:path>
              </a:pathLst>
            </a:custGeom>
            <a:ln w="25908">
              <a:solidFill>
                <a:srgbClr val="FFFFFF"/>
              </a:solidFill>
            </a:ln>
          </p:spPr>
          <p:txBody>
            <a:bodyPr wrap="square" lIns="0" tIns="0" rIns="0" bIns="0" rtlCol="0"/>
            <a:lstStyle/>
            <a:p>
              <a:endParaRPr/>
            </a:p>
          </p:txBody>
        </p:sp>
        <p:sp>
          <p:nvSpPr>
            <p:cNvPr id="12" name="object 12"/>
            <p:cNvSpPr/>
            <p:nvPr/>
          </p:nvSpPr>
          <p:spPr>
            <a:xfrm>
              <a:off x="1011174" y="3031998"/>
              <a:ext cx="71755" cy="0"/>
            </a:xfrm>
            <a:custGeom>
              <a:avLst/>
              <a:gdLst/>
              <a:ahLst/>
              <a:cxnLst/>
              <a:rect l="l" t="t" r="r" b="b"/>
              <a:pathLst>
                <a:path w="71755">
                  <a:moveTo>
                    <a:pt x="0" y="0"/>
                  </a:moveTo>
                  <a:lnTo>
                    <a:pt x="71628" y="0"/>
                  </a:lnTo>
                </a:path>
              </a:pathLst>
            </a:custGeom>
            <a:ln w="25908">
              <a:solidFill>
                <a:srgbClr val="FFFFFF"/>
              </a:solidFill>
            </a:ln>
          </p:spPr>
          <p:txBody>
            <a:bodyPr wrap="square" lIns="0" tIns="0" rIns="0" bIns="0" rtlCol="0"/>
            <a:lstStyle/>
            <a:p>
              <a:endParaRPr/>
            </a:p>
          </p:txBody>
        </p:sp>
        <p:sp>
          <p:nvSpPr>
            <p:cNvPr id="13" name="object 13"/>
            <p:cNvSpPr/>
            <p:nvPr/>
          </p:nvSpPr>
          <p:spPr>
            <a:xfrm>
              <a:off x="1011174" y="3141726"/>
              <a:ext cx="71755" cy="0"/>
            </a:xfrm>
            <a:custGeom>
              <a:avLst/>
              <a:gdLst/>
              <a:ahLst/>
              <a:cxnLst/>
              <a:rect l="l" t="t" r="r" b="b"/>
              <a:pathLst>
                <a:path w="71755">
                  <a:moveTo>
                    <a:pt x="0" y="0"/>
                  </a:moveTo>
                  <a:lnTo>
                    <a:pt x="71628" y="0"/>
                  </a:lnTo>
                </a:path>
              </a:pathLst>
            </a:custGeom>
            <a:ln w="25908">
              <a:solidFill>
                <a:srgbClr val="FFFFFF"/>
              </a:solidFill>
            </a:ln>
          </p:spPr>
          <p:txBody>
            <a:bodyPr wrap="square" lIns="0" tIns="0" rIns="0" bIns="0" rtlCol="0"/>
            <a:lstStyle/>
            <a:p>
              <a:endParaRPr/>
            </a:p>
          </p:txBody>
        </p:sp>
        <p:sp>
          <p:nvSpPr>
            <p:cNvPr id="14" name="object 14"/>
            <p:cNvSpPr/>
            <p:nvPr/>
          </p:nvSpPr>
          <p:spPr>
            <a:xfrm>
              <a:off x="1209294" y="2958846"/>
              <a:ext cx="358140" cy="182880"/>
            </a:xfrm>
            <a:custGeom>
              <a:avLst/>
              <a:gdLst/>
              <a:ahLst/>
              <a:cxnLst/>
              <a:rect l="l" t="t" r="r" b="b"/>
              <a:pathLst>
                <a:path w="358140" h="182880">
                  <a:moveTo>
                    <a:pt x="232790" y="0"/>
                  </a:moveTo>
                  <a:lnTo>
                    <a:pt x="232790" y="54864"/>
                  </a:lnTo>
                  <a:lnTo>
                    <a:pt x="322326" y="82296"/>
                  </a:lnTo>
                  <a:lnTo>
                    <a:pt x="335476" y="90725"/>
                  </a:lnTo>
                  <a:lnTo>
                    <a:pt x="346948" y="101727"/>
                  </a:lnTo>
                  <a:lnTo>
                    <a:pt x="355062" y="114442"/>
                  </a:lnTo>
                  <a:lnTo>
                    <a:pt x="358139" y="128016"/>
                  </a:lnTo>
                  <a:lnTo>
                    <a:pt x="358139" y="182880"/>
                  </a:lnTo>
                  <a:lnTo>
                    <a:pt x="0" y="182880"/>
                  </a:lnTo>
                  <a:lnTo>
                    <a:pt x="0" y="128016"/>
                  </a:lnTo>
                  <a:lnTo>
                    <a:pt x="22663" y="90725"/>
                  </a:lnTo>
                  <a:lnTo>
                    <a:pt x="125348" y="54864"/>
                  </a:lnTo>
                  <a:lnTo>
                    <a:pt x="125348" y="0"/>
                  </a:lnTo>
                </a:path>
              </a:pathLst>
            </a:custGeom>
            <a:ln w="25908">
              <a:solidFill>
                <a:srgbClr val="FFFFFF"/>
              </a:solidFill>
            </a:ln>
          </p:spPr>
          <p:txBody>
            <a:bodyPr wrap="square" lIns="0" tIns="0" rIns="0" bIns="0" rtlCol="0"/>
            <a:lstStyle/>
            <a:p>
              <a:endParaRPr/>
            </a:p>
          </p:txBody>
        </p:sp>
        <p:sp>
          <p:nvSpPr>
            <p:cNvPr id="15" name="object 15"/>
            <p:cNvSpPr/>
            <p:nvPr/>
          </p:nvSpPr>
          <p:spPr>
            <a:xfrm>
              <a:off x="1282446" y="2745486"/>
              <a:ext cx="213360" cy="231775"/>
            </a:xfrm>
            <a:custGeom>
              <a:avLst/>
              <a:gdLst/>
              <a:ahLst/>
              <a:cxnLst/>
              <a:rect l="l" t="t" r="r" b="b"/>
              <a:pathLst>
                <a:path w="213359" h="231775">
                  <a:moveTo>
                    <a:pt x="0" y="115824"/>
                  </a:moveTo>
                  <a:lnTo>
                    <a:pt x="8383" y="70739"/>
                  </a:lnTo>
                  <a:lnTo>
                    <a:pt x="31246" y="33923"/>
                  </a:lnTo>
                  <a:lnTo>
                    <a:pt x="65156" y="9101"/>
                  </a:lnTo>
                  <a:lnTo>
                    <a:pt x="106680" y="0"/>
                  </a:lnTo>
                  <a:lnTo>
                    <a:pt x="148203" y="9101"/>
                  </a:lnTo>
                  <a:lnTo>
                    <a:pt x="182113" y="33923"/>
                  </a:lnTo>
                  <a:lnTo>
                    <a:pt x="204976" y="70739"/>
                  </a:lnTo>
                  <a:lnTo>
                    <a:pt x="213360" y="115824"/>
                  </a:lnTo>
                  <a:lnTo>
                    <a:pt x="204976" y="160908"/>
                  </a:lnTo>
                  <a:lnTo>
                    <a:pt x="182113" y="197724"/>
                  </a:lnTo>
                  <a:lnTo>
                    <a:pt x="148203" y="222546"/>
                  </a:lnTo>
                  <a:lnTo>
                    <a:pt x="106680" y="231648"/>
                  </a:lnTo>
                  <a:lnTo>
                    <a:pt x="65156" y="222546"/>
                  </a:lnTo>
                  <a:lnTo>
                    <a:pt x="31246" y="197724"/>
                  </a:lnTo>
                  <a:lnTo>
                    <a:pt x="8383" y="160908"/>
                  </a:lnTo>
                  <a:lnTo>
                    <a:pt x="0" y="115824"/>
                  </a:lnTo>
                  <a:close/>
                </a:path>
              </a:pathLst>
            </a:custGeom>
            <a:ln w="25908">
              <a:solidFill>
                <a:srgbClr val="FFFFFF"/>
              </a:solidFill>
            </a:ln>
          </p:spPr>
          <p:txBody>
            <a:bodyPr wrap="square" lIns="0" tIns="0" rIns="0" bIns="0" rtlCol="0"/>
            <a:lstStyle/>
            <a:p>
              <a:endParaRPr/>
            </a:p>
          </p:txBody>
        </p:sp>
        <p:sp>
          <p:nvSpPr>
            <p:cNvPr id="16" name="object 16"/>
            <p:cNvSpPr/>
            <p:nvPr/>
          </p:nvSpPr>
          <p:spPr>
            <a:xfrm>
              <a:off x="1282446" y="2824734"/>
              <a:ext cx="213360" cy="28575"/>
            </a:xfrm>
            <a:custGeom>
              <a:avLst/>
              <a:gdLst/>
              <a:ahLst/>
              <a:cxnLst/>
              <a:rect l="l" t="t" r="r" b="b"/>
              <a:pathLst>
                <a:path w="213359" h="28575">
                  <a:moveTo>
                    <a:pt x="213359" y="17525"/>
                  </a:moveTo>
                  <a:lnTo>
                    <a:pt x="194468" y="27110"/>
                  </a:lnTo>
                  <a:lnTo>
                    <a:pt x="168909" y="28479"/>
                  </a:lnTo>
                  <a:lnTo>
                    <a:pt x="143351" y="19990"/>
                  </a:lnTo>
                  <a:lnTo>
                    <a:pt x="124459" y="0"/>
                  </a:lnTo>
                  <a:lnTo>
                    <a:pt x="93761" y="19853"/>
                  </a:lnTo>
                  <a:lnTo>
                    <a:pt x="58896" y="27384"/>
                  </a:lnTo>
                  <a:lnTo>
                    <a:pt x="25697" y="23413"/>
                  </a:lnTo>
                  <a:lnTo>
                    <a:pt x="0" y="8762"/>
                  </a:lnTo>
                </a:path>
              </a:pathLst>
            </a:custGeom>
            <a:ln w="25908">
              <a:solidFill>
                <a:srgbClr val="FFFFFF"/>
              </a:solidFill>
            </a:ln>
          </p:spPr>
          <p:txBody>
            <a:bodyPr wrap="square" lIns="0" tIns="0" rIns="0" bIns="0" rtlCol="0"/>
            <a:lstStyle/>
            <a:p>
              <a:endParaRPr/>
            </a:p>
          </p:txBody>
        </p:sp>
      </p:grpSp>
      <p:sp>
        <p:nvSpPr>
          <p:cNvPr id="17" name="object 17"/>
          <p:cNvSpPr txBox="1">
            <a:spLocks noGrp="1"/>
          </p:cNvSpPr>
          <p:nvPr>
            <p:ph type="title"/>
          </p:nvPr>
        </p:nvSpPr>
        <p:spPr>
          <a:xfrm>
            <a:off x="829372" y="480775"/>
            <a:ext cx="468947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271D42"/>
                </a:solidFill>
              </a:rPr>
              <a:t>Customer</a:t>
            </a:r>
            <a:r>
              <a:rPr sz="2800" spc="20" dirty="0">
                <a:solidFill>
                  <a:srgbClr val="271D42"/>
                </a:solidFill>
              </a:rPr>
              <a:t> </a:t>
            </a:r>
            <a:r>
              <a:rPr sz="2800" spc="-10" dirty="0">
                <a:solidFill>
                  <a:srgbClr val="271D42"/>
                </a:solidFill>
              </a:rPr>
              <a:t>Protection</a:t>
            </a:r>
            <a:r>
              <a:rPr sz="2800" spc="40" dirty="0">
                <a:solidFill>
                  <a:srgbClr val="271D42"/>
                </a:solidFill>
              </a:rPr>
              <a:t> </a:t>
            </a:r>
            <a:r>
              <a:rPr sz="2800" spc="-5" dirty="0">
                <a:solidFill>
                  <a:srgbClr val="271D42"/>
                </a:solidFill>
              </a:rPr>
              <a:t>-</a:t>
            </a:r>
            <a:r>
              <a:rPr sz="2800" spc="-10" dirty="0">
                <a:solidFill>
                  <a:srgbClr val="271D42"/>
                </a:solidFill>
              </a:rPr>
              <a:t> </a:t>
            </a:r>
            <a:r>
              <a:rPr sz="2800" spc="-60" dirty="0">
                <a:solidFill>
                  <a:srgbClr val="271D42"/>
                </a:solidFill>
              </a:rPr>
              <a:t>Tools</a:t>
            </a:r>
            <a:endParaRPr sz="2800"/>
          </a:p>
        </p:txBody>
      </p:sp>
      <p:pic>
        <p:nvPicPr>
          <p:cNvPr id="18" name="object 18"/>
          <p:cNvPicPr/>
          <p:nvPr/>
        </p:nvPicPr>
        <p:blipFill>
          <a:blip r:embed="rId4" cstate="print"/>
          <a:stretch>
            <a:fillRect/>
          </a:stretch>
        </p:blipFill>
        <p:spPr>
          <a:xfrm>
            <a:off x="4354068" y="2354579"/>
            <a:ext cx="2459735" cy="1639823"/>
          </a:xfrm>
          <a:prstGeom prst="rect">
            <a:avLst/>
          </a:prstGeom>
        </p:spPr>
      </p:pic>
      <p:grpSp>
        <p:nvGrpSpPr>
          <p:cNvPr id="19" name="object 19"/>
          <p:cNvGrpSpPr/>
          <p:nvPr/>
        </p:nvGrpSpPr>
        <p:grpSpPr>
          <a:xfrm>
            <a:off x="9462516" y="4171188"/>
            <a:ext cx="2446020" cy="1661160"/>
            <a:chOff x="9462516" y="4171188"/>
            <a:chExt cx="2446020" cy="1661160"/>
          </a:xfrm>
        </p:grpSpPr>
        <p:pic>
          <p:nvPicPr>
            <p:cNvPr id="20" name="object 20"/>
            <p:cNvPicPr/>
            <p:nvPr/>
          </p:nvPicPr>
          <p:blipFill>
            <a:blip r:embed="rId5" cstate="print"/>
            <a:stretch>
              <a:fillRect/>
            </a:stretch>
          </p:blipFill>
          <p:spPr>
            <a:xfrm>
              <a:off x="9477756" y="4177284"/>
              <a:ext cx="2406394" cy="1638299"/>
            </a:xfrm>
            <a:prstGeom prst="rect">
              <a:avLst/>
            </a:prstGeom>
          </p:spPr>
        </p:pic>
        <p:sp>
          <p:nvSpPr>
            <p:cNvPr id="21" name="object 21"/>
            <p:cNvSpPr/>
            <p:nvPr/>
          </p:nvSpPr>
          <p:spPr>
            <a:xfrm>
              <a:off x="9462516" y="4171188"/>
              <a:ext cx="2446020" cy="1661160"/>
            </a:xfrm>
            <a:custGeom>
              <a:avLst/>
              <a:gdLst/>
              <a:ahLst/>
              <a:cxnLst/>
              <a:rect l="l" t="t" r="r" b="b"/>
              <a:pathLst>
                <a:path w="2446020" h="1661160">
                  <a:moveTo>
                    <a:pt x="2446020" y="0"/>
                  </a:moveTo>
                  <a:lnTo>
                    <a:pt x="0" y="0"/>
                  </a:lnTo>
                  <a:lnTo>
                    <a:pt x="0" y="1661160"/>
                  </a:lnTo>
                  <a:lnTo>
                    <a:pt x="2446020" y="1661160"/>
                  </a:lnTo>
                  <a:lnTo>
                    <a:pt x="2446020" y="0"/>
                  </a:lnTo>
                  <a:close/>
                </a:path>
              </a:pathLst>
            </a:custGeom>
            <a:solidFill>
              <a:srgbClr val="292346">
                <a:alpha val="90194"/>
              </a:srgbClr>
            </a:solidFill>
          </p:spPr>
          <p:txBody>
            <a:bodyPr wrap="square" lIns="0" tIns="0" rIns="0" bIns="0" rtlCol="0"/>
            <a:lstStyle/>
            <a:p>
              <a:endParaRPr/>
            </a:p>
          </p:txBody>
        </p:sp>
      </p:grpSp>
      <p:grpSp>
        <p:nvGrpSpPr>
          <p:cNvPr id="22" name="object 22"/>
          <p:cNvGrpSpPr/>
          <p:nvPr/>
        </p:nvGrpSpPr>
        <p:grpSpPr>
          <a:xfrm>
            <a:off x="4319015" y="4251959"/>
            <a:ext cx="2510155" cy="1659889"/>
            <a:chOff x="4319015" y="4251959"/>
            <a:chExt cx="2510155" cy="1659889"/>
          </a:xfrm>
        </p:grpSpPr>
        <p:pic>
          <p:nvPicPr>
            <p:cNvPr id="23" name="object 23"/>
            <p:cNvPicPr/>
            <p:nvPr/>
          </p:nvPicPr>
          <p:blipFill>
            <a:blip r:embed="rId6" cstate="print"/>
            <a:stretch>
              <a:fillRect/>
            </a:stretch>
          </p:blipFill>
          <p:spPr>
            <a:xfrm>
              <a:off x="4319015" y="4261103"/>
              <a:ext cx="2461259" cy="1639823"/>
            </a:xfrm>
            <a:prstGeom prst="rect">
              <a:avLst/>
            </a:prstGeom>
          </p:spPr>
        </p:pic>
        <p:pic>
          <p:nvPicPr>
            <p:cNvPr id="24" name="object 24"/>
            <p:cNvPicPr/>
            <p:nvPr/>
          </p:nvPicPr>
          <p:blipFill>
            <a:blip r:embed="rId7" cstate="print"/>
            <a:stretch>
              <a:fillRect/>
            </a:stretch>
          </p:blipFill>
          <p:spPr>
            <a:xfrm>
              <a:off x="4335779" y="4251959"/>
              <a:ext cx="2493263" cy="1659636"/>
            </a:xfrm>
            <a:prstGeom prst="rect">
              <a:avLst/>
            </a:prstGeom>
          </p:spPr>
        </p:pic>
      </p:grpSp>
      <p:pic>
        <p:nvPicPr>
          <p:cNvPr id="25" name="object 25"/>
          <p:cNvPicPr/>
          <p:nvPr/>
        </p:nvPicPr>
        <p:blipFill>
          <a:blip r:embed="rId8" cstate="print"/>
          <a:stretch>
            <a:fillRect/>
          </a:stretch>
        </p:blipFill>
        <p:spPr>
          <a:xfrm>
            <a:off x="9468611" y="2289048"/>
            <a:ext cx="2359151" cy="1639823"/>
          </a:xfrm>
          <a:prstGeom prst="rect">
            <a:avLst/>
          </a:prstGeom>
        </p:spPr>
      </p:pic>
      <p:sp>
        <p:nvSpPr>
          <p:cNvPr id="26" name="object 26"/>
          <p:cNvSpPr txBox="1"/>
          <p:nvPr/>
        </p:nvSpPr>
        <p:spPr>
          <a:xfrm>
            <a:off x="4317491" y="2354579"/>
            <a:ext cx="2512060" cy="1640205"/>
          </a:xfrm>
          <a:prstGeom prst="rect">
            <a:avLst/>
          </a:prstGeom>
          <a:solidFill>
            <a:srgbClr val="9E7502">
              <a:alpha val="89019"/>
            </a:srgbClr>
          </a:solidFill>
        </p:spPr>
        <p:txBody>
          <a:bodyPr vert="horz" wrap="square" lIns="0" tIns="2540" rIns="0" bIns="0" rtlCol="0">
            <a:spAutoFit/>
          </a:bodyPr>
          <a:lstStyle/>
          <a:p>
            <a:pPr>
              <a:lnSpc>
                <a:spcPct val="100000"/>
              </a:lnSpc>
              <a:spcBef>
                <a:spcPts val="20"/>
              </a:spcBef>
            </a:pPr>
            <a:endParaRPr sz="2500">
              <a:latin typeface="Times New Roman"/>
              <a:cs typeface="Times New Roman"/>
            </a:endParaRPr>
          </a:p>
          <a:p>
            <a:pPr marL="205740" marR="159385" algn="ctr">
              <a:lnSpc>
                <a:spcPct val="100000"/>
              </a:lnSpc>
            </a:pPr>
            <a:r>
              <a:rPr sz="2000" b="1" spc="-5" dirty="0">
                <a:solidFill>
                  <a:srgbClr val="FFFFFF"/>
                </a:solidFill>
                <a:latin typeface="Calibri"/>
                <a:cs typeface="Calibri"/>
              </a:rPr>
              <a:t>Commercial</a:t>
            </a:r>
            <a:r>
              <a:rPr sz="2000" b="1" spc="-95" dirty="0">
                <a:solidFill>
                  <a:srgbClr val="FFFFFF"/>
                </a:solidFill>
                <a:latin typeface="Calibri"/>
                <a:cs typeface="Calibri"/>
              </a:rPr>
              <a:t> </a:t>
            </a:r>
            <a:r>
              <a:rPr sz="2000" b="1" spc="-10" dirty="0">
                <a:solidFill>
                  <a:srgbClr val="FFFFFF"/>
                </a:solidFill>
                <a:latin typeface="Calibri"/>
                <a:cs typeface="Calibri"/>
              </a:rPr>
              <a:t>General </a:t>
            </a:r>
            <a:r>
              <a:rPr sz="2000" b="1" spc="-434" dirty="0">
                <a:solidFill>
                  <a:srgbClr val="FFFFFF"/>
                </a:solidFill>
                <a:latin typeface="Calibri"/>
                <a:cs typeface="Calibri"/>
              </a:rPr>
              <a:t> </a:t>
            </a:r>
            <a:r>
              <a:rPr sz="2000" b="1" spc="-5" dirty="0">
                <a:solidFill>
                  <a:srgbClr val="FFFFFF"/>
                </a:solidFill>
                <a:latin typeface="Calibri"/>
                <a:cs typeface="Calibri"/>
              </a:rPr>
              <a:t>Liability </a:t>
            </a:r>
            <a:r>
              <a:rPr sz="2000" b="1" spc="-10" dirty="0">
                <a:solidFill>
                  <a:srgbClr val="FFFFFF"/>
                </a:solidFill>
                <a:latin typeface="Calibri"/>
                <a:cs typeface="Calibri"/>
              </a:rPr>
              <a:t>Insurance </a:t>
            </a:r>
            <a:r>
              <a:rPr sz="2000" b="1" spc="-5" dirty="0">
                <a:solidFill>
                  <a:srgbClr val="FFFFFF"/>
                </a:solidFill>
                <a:latin typeface="Calibri"/>
                <a:cs typeface="Calibri"/>
              </a:rPr>
              <a:t> </a:t>
            </a:r>
            <a:r>
              <a:rPr sz="2000" b="1" dirty="0">
                <a:solidFill>
                  <a:srgbClr val="FFFFFF"/>
                </a:solidFill>
                <a:latin typeface="Calibri"/>
                <a:cs typeface="Calibri"/>
              </a:rPr>
              <a:t>(USD</a:t>
            </a:r>
            <a:r>
              <a:rPr sz="2000" b="1" spc="-20" dirty="0">
                <a:solidFill>
                  <a:srgbClr val="FFFFFF"/>
                </a:solidFill>
                <a:latin typeface="Calibri"/>
                <a:cs typeface="Calibri"/>
              </a:rPr>
              <a:t> </a:t>
            </a:r>
            <a:r>
              <a:rPr sz="2000" b="1" dirty="0">
                <a:solidFill>
                  <a:srgbClr val="FFFFFF"/>
                </a:solidFill>
                <a:latin typeface="Calibri"/>
                <a:cs typeface="Calibri"/>
              </a:rPr>
              <a:t>1</a:t>
            </a:r>
            <a:r>
              <a:rPr sz="2000" b="1" spc="-10" dirty="0">
                <a:solidFill>
                  <a:srgbClr val="FFFFFF"/>
                </a:solidFill>
                <a:latin typeface="Calibri"/>
                <a:cs typeface="Calibri"/>
              </a:rPr>
              <a:t> </a:t>
            </a:r>
            <a:r>
              <a:rPr sz="2000" b="1" spc="-5" dirty="0">
                <a:solidFill>
                  <a:srgbClr val="FFFFFF"/>
                </a:solidFill>
                <a:latin typeface="Calibri"/>
                <a:cs typeface="Calibri"/>
              </a:rPr>
              <a:t>Million)</a:t>
            </a:r>
            <a:endParaRPr sz="2000">
              <a:latin typeface="Calibri"/>
              <a:cs typeface="Calibri"/>
            </a:endParaRPr>
          </a:p>
        </p:txBody>
      </p:sp>
      <p:sp>
        <p:nvSpPr>
          <p:cNvPr id="27" name="object 27"/>
          <p:cNvSpPr txBox="1"/>
          <p:nvPr/>
        </p:nvSpPr>
        <p:spPr>
          <a:xfrm>
            <a:off x="4598921" y="4589824"/>
            <a:ext cx="1912620" cy="941069"/>
          </a:xfrm>
          <a:prstGeom prst="rect">
            <a:avLst/>
          </a:prstGeom>
        </p:spPr>
        <p:txBody>
          <a:bodyPr vert="horz" wrap="square" lIns="0" tIns="12700" rIns="0" bIns="0" rtlCol="0">
            <a:spAutoFit/>
          </a:bodyPr>
          <a:lstStyle/>
          <a:p>
            <a:pPr marL="12700" marR="5080" algn="ctr">
              <a:lnSpc>
                <a:spcPct val="100000"/>
              </a:lnSpc>
              <a:spcBef>
                <a:spcPts val="100"/>
              </a:spcBef>
            </a:pPr>
            <a:r>
              <a:rPr sz="2000" b="1" spc="-10" dirty="0">
                <a:solidFill>
                  <a:srgbClr val="FFFFFF"/>
                </a:solidFill>
                <a:latin typeface="Calibri"/>
                <a:cs typeface="Calibri"/>
              </a:rPr>
              <a:t>Employer </a:t>
            </a:r>
            <a:r>
              <a:rPr sz="2000" b="1" spc="-5" dirty="0">
                <a:solidFill>
                  <a:srgbClr val="FFFFFF"/>
                </a:solidFill>
                <a:latin typeface="Calibri"/>
                <a:cs typeface="Calibri"/>
              </a:rPr>
              <a:t>Liability </a:t>
            </a:r>
            <a:r>
              <a:rPr sz="2000" b="1" spc="-440" dirty="0">
                <a:solidFill>
                  <a:srgbClr val="FFFFFF"/>
                </a:solidFill>
                <a:latin typeface="Calibri"/>
                <a:cs typeface="Calibri"/>
              </a:rPr>
              <a:t> </a:t>
            </a:r>
            <a:r>
              <a:rPr sz="2000" b="1" spc="-10" dirty="0">
                <a:solidFill>
                  <a:srgbClr val="FFFFFF"/>
                </a:solidFill>
                <a:latin typeface="Calibri"/>
                <a:cs typeface="Calibri"/>
              </a:rPr>
              <a:t>Insurance </a:t>
            </a:r>
            <a:r>
              <a:rPr sz="2000" b="1" spc="-5" dirty="0">
                <a:solidFill>
                  <a:srgbClr val="FFFFFF"/>
                </a:solidFill>
                <a:latin typeface="Calibri"/>
                <a:cs typeface="Calibri"/>
              </a:rPr>
              <a:t>(USD </a:t>
            </a:r>
            <a:r>
              <a:rPr sz="2000" b="1" dirty="0">
                <a:solidFill>
                  <a:srgbClr val="FFFFFF"/>
                </a:solidFill>
                <a:latin typeface="Calibri"/>
                <a:cs typeface="Calibri"/>
              </a:rPr>
              <a:t>1 </a:t>
            </a:r>
            <a:r>
              <a:rPr sz="2000" b="1" spc="5" dirty="0">
                <a:solidFill>
                  <a:srgbClr val="FFFFFF"/>
                </a:solidFill>
                <a:latin typeface="Calibri"/>
                <a:cs typeface="Calibri"/>
              </a:rPr>
              <a:t> </a:t>
            </a:r>
            <a:r>
              <a:rPr sz="2000" b="1" spc="-5" dirty="0">
                <a:solidFill>
                  <a:srgbClr val="FFFFFF"/>
                </a:solidFill>
                <a:latin typeface="Calibri"/>
                <a:cs typeface="Calibri"/>
              </a:rPr>
              <a:t>Million)</a:t>
            </a:r>
            <a:endParaRPr sz="2000">
              <a:latin typeface="Calibri"/>
              <a:cs typeface="Calibri"/>
            </a:endParaRPr>
          </a:p>
        </p:txBody>
      </p:sp>
      <p:sp>
        <p:nvSpPr>
          <p:cNvPr id="28" name="object 28"/>
          <p:cNvSpPr txBox="1"/>
          <p:nvPr/>
        </p:nvSpPr>
        <p:spPr>
          <a:xfrm>
            <a:off x="9451847" y="2289048"/>
            <a:ext cx="2430780" cy="1651000"/>
          </a:xfrm>
          <a:prstGeom prst="rect">
            <a:avLst/>
          </a:prstGeom>
          <a:solidFill>
            <a:srgbClr val="085F5C">
              <a:alpha val="92156"/>
            </a:srgbClr>
          </a:solidFill>
        </p:spPr>
        <p:txBody>
          <a:bodyPr vert="horz" wrap="square" lIns="0" tIns="4445" rIns="0" bIns="0" rtlCol="0">
            <a:spAutoFit/>
          </a:bodyPr>
          <a:lstStyle/>
          <a:p>
            <a:pPr>
              <a:lnSpc>
                <a:spcPct val="100000"/>
              </a:lnSpc>
              <a:spcBef>
                <a:spcPts val="35"/>
              </a:spcBef>
            </a:pPr>
            <a:endParaRPr sz="1700">
              <a:latin typeface="Times New Roman"/>
              <a:cs typeface="Times New Roman"/>
            </a:endParaRPr>
          </a:p>
          <a:p>
            <a:pPr marR="69215" algn="ctr">
              <a:lnSpc>
                <a:spcPct val="100000"/>
              </a:lnSpc>
            </a:pPr>
            <a:r>
              <a:rPr sz="2000" b="1" spc="-10" dirty="0">
                <a:solidFill>
                  <a:srgbClr val="FFFFFF"/>
                </a:solidFill>
                <a:latin typeface="Calibri"/>
                <a:cs typeface="Calibri"/>
              </a:rPr>
              <a:t>Professional</a:t>
            </a:r>
            <a:r>
              <a:rPr sz="2000" b="1" spc="-30" dirty="0">
                <a:solidFill>
                  <a:srgbClr val="FFFFFF"/>
                </a:solidFill>
                <a:latin typeface="Calibri"/>
                <a:cs typeface="Calibri"/>
              </a:rPr>
              <a:t> </a:t>
            </a:r>
            <a:r>
              <a:rPr sz="2000" b="1" spc="-5" dirty="0">
                <a:solidFill>
                  <a:srgbClr val="FFFFFF"/>
                </a:solidFill>
                <a:latin typeface="Calibri"/>
                <a:cs typeface="Calibri"/>
              </a:rPr>
              <a:t>Liability</a:t>
            </a:r>
            <a:endParaRPr sz="2000">
              <a:latin typeface="Calibri"/>
              <a:cs typeface="Calibri"/>
            </a:endParaRPr>
          </a:p>
          <a:p>
            <a:pPr marL="190500" marR="260350" algn="ctr">
              <a:lnSpc>
                <a:spcPct val="100000"/>
              </a:lnSpc>
            </a:pPr>
            <a:r>
              <a:rPr sz="2000" b="1" dirty="0">
                <a:solidFill>
                  <a:srgbClr val="FFFFFF"/>
                </a:solidFill>
                <a:latin typeface="Calibri"/>
                <a:cs typeface="Calibri"/>
              </a:rPr>
              <a:t>/</a:t>
            </a:r>
            <a:r>
              <a:rPr sz="2000" b="1" spc="-30" dirty="0">
                <a:solidFill>
                  <a:srgbClr val="FFFFFF"/>
                </a:solidFill>
                <a:latin typeface="Calibri"/>
                <a:cs typeface="Calibri"/>
              </a:rPr>
              <a:t> </a:t>
            </a:r>
            <a:r>
              <a:rPr sz="2000" b="1" spc="-10" dirty="0">
                <a:solidFill>
                  <a:srgbClr val="FFFFFF"/>
                </a:solidFill>
                <a:latin typeface="Calibri"/>
                <a:cs typeface="Calibri"/>
              </a:rPr>
              <a:t>Error</a:t>
            </a:r>
            <a:r>
              <a:rPr sz="2000" b="1" spc="-15" dirty="0">
                <a:solidFill>
                  <a:srgbClr val="FFFFFF"/>
                </a:solidFill>
                <a:latin typeface="Calibri"/>
                <a:cs typeface="Calibri"/>
              </a:rPr>
              <a:t> </a:t>
            </a:r>
            <a:r>
              <a:rPr sz="2000" b="1" dirty="0">
                <a:solidFill>
                  <a:srgbClr val="FFFFFF"/>
                </a:solidFill>
                <a:latin typeface="Calibri"/>
                <a:cs typeface="Calibri"/>
              </a:rPr>
              <a:t>&amp;</a:t>
            </a:r>
            <a:r>
              <a:rPr sz="2000" b="1" spc="-25" dirty="0">
                <a:solidFill>
                  <a:srgbClr val="FFFFFF"/>
                </a:solidFill>
                <a:latin typeface="Calibri"/>
                <a:cs typeface="Calibri"/>
              </a:rPr>
              <a:t> </a:t>
            </a:r>
            <a:r>
              <a:rPr sz="2000" b="1" dirty="0">
                <a:solidFill>
                  <a:srgbClr val="FFFFFF"/>
                </a:solidFill>
                <a:latin typeface="Calibri"/>
                <a:cs typeface="Calibri"/>
              </a:rPr>
              <a:t>Omission </a:t>
            </a:r>
            <a:r>
              <a:rPr sz="2000" b="1" spc="-440" dirty="0">
                <a:solidFill>
                  <a:srgbClr val="FFFFFF"/>
                </a:solidFill>
                <a:latin typeface="Calibri"/>
                <a:cs typeface="Calibri"/>
              </a:rPr>
              <a:t> </a:t>
            </a:r>
            <a:r>
              <a:rPr sz="2000" b="1" spc="-10" dirty="0">
                <a:solidFill>
                  <a:srgbClr val="FFFFFF"/>
                </a:solidFill>
                <a:latin typeface="Calibri"/>
                <a:cs typeface="Calibri"/>
              </a:rPr>
              <a:t>Insurance </a:t>
            </a:r>
            <a:r>
              <a:rPr sz="2000" b="1" spc="-5" dirty="0">
                <a:solidFill>
                  <a:srgbClr val="FFFFFF"/>
                </a:solidFill>
                <a:latin typeface="Calibri"/>
                <a:cs typeface="Calibri"/>
              </a:rPr>
              <a:t>(USD </a:t>
            </a:r>
            <a:r>
              <a:rPr sz="2000" b="1" dirty="0">
                <a:solidFill>
                  <a:srgbClr val="FFFFFF"/>
                </a:solidFill>
                <a:latin typeface="Calibri"/>
                <a:cs typeface="Calibri"/>
              </a:rPr>
              <a:t>1 </a:t>
            </a:r>
            <a:r>
              <a:rPr sz="2000" b="1" spc="5" dirty="0">
                <a:solidFill>
                  <a:srgbClr val="FFFFFF"/>
                </a:solidFill>
                <a:latin typeface="Calibri"/>
                <a:cs typeface="Calibri"/>
              </a:rPr>
              <a:t> </a:t>
            </a:r>
            <a:r>
              <a:rPr sz="2000" b="1" spc="-5" dirty="0">
                <a:solidFill>
                  <a:srgbClr val="FFFFFF"/>
                </a:solidFill>
                <a:latin typeface="Calibri"/>
                <a:cs typeface="Calibri"/>
              </a:rPr>
              <a:t>Million)</a:t>
            </a:r>
            <a:endParaRPr sz="2000">
              <a:latin typeface="Calibri"/>
              <a:cs typeface="Calibri"/>
            </a:endParaRPr>
          </a:p>
        </p:txBody>
      </p:sp>
      <p:sp>
        <p:nvSpPr>
          <p:cNvPr id="29" name="object 29"/>
          <p:cNvSpPr txBox="1"/>
          <p:nvPr/>
        </p:nvSpPr>
        <p:spPr>
          <a:xfrm>
            <a:off x="9462516" y="4171188"/>
            <a:ext cx="2446020" cy="1661160"/>
          </a:xfrm>
          <a:prstGeom prst="rect">
            <a:avLst/>
          </a:prstGeom>
        </p:spPr>
        <p:txBody>
          <a:bodyPr vert="horz" wrap="square" lIns="0" tIns="4445" rIns="0" bIns="0" rtlCol="0">
            <a:spAutoFit/>
          </a:bodyPr>
          <a:lstStyle/>
          <a:p>
            <a:pPr>
              <a:lnSpc>
                <a:spcPct val="100000"/>
              </a:lnSpc>
              <a:spcBef>
                <a:spcPts val="35"/>
              </a:spcBef>
            </a:pPr>
            <a:endParaRPr sz="2550">
              <a:latin typeface="Times New Roman"/>
              <a:cs typeface="Times New Roman"/>
            </a:endParaRPr>
          </a:p>
          <a:p>
            <a:pPr marL="161290" marR="482600" indent="-635" algn="ctr">
              <a:lnSpc>
                <a:spcPct val="100000"/>
              </a:lnSpc>
            </a:pPr>
            <a:r>
              <a:rPr sz="2000" b="1" spc="-5" dirty="0">
                <a:solidFill>
                  <a:srgbClr val="FFFFFF"/>
                </a:solidFill>
                <a:latin typeface="Calibri"/>
                <a:cs typeface="Calibri"/>
              </a:rPr>
              <a:t>Crime </a:t>
            </a:r>
            <a:r>
              <a:rPr sz="2000" b="1" spc="-15" dirty="0">
                <a:solidFill>
                  <a:srgbClr val="FFFFFF"/>
                </a:solidFill>
                <a:latin typeface="Calibri"/>
                <a:cs typeface="Calibri"/>
              </a:rPr>
              <a:t>Coverage </a:t>
            </a:r>
            <a:r>
              <a:rPr sz="2000" b="1" spc="-10" dirty="0">
                <a:solidFill>
                  <a:srgbClr val="FFFFFF"/>
                </a:solidFill>
                <a:latin typeface="Calibri"/>
                <a:cs typeface="Calibri"/>
              </a:rPr>
              <a:t> Insurance </a:t>
            </a:r>
            <a:r>
              <a:rPr sz="2000" b="1" spc="-5" dirty="0">
                <a:solidFill>
                  <a:srgbClr val="FFFFFF"/>
                </a:solidFill>
                <a:latin typeface="Calibri"/>
                <a:cs typeface="Calibri"/>
              </a:rPr>
              <a:t>(USD </a:t>
            </a:r>
            <a:r>
              <a:rPr sz="2000" b="1" dirty="0">
                <a:solidFill>
                  <a:srgbClr val="FFFFFF"/>
                </a:solidFill>
                <a:latin typeface="Calibri"/>
                <a:cs typeface="Calibri"/>
              </a:rPr>
              <a:t>1 </a:t>
            </a:r>
            <a:r>
              <a:rPr sz="2000" b="1" spc="-440" dirty="0">
                <a:solidFill>
                  <a:srgbClr val="FFFFFF"/>
                </a:solidFill>
                <a:latin typeface="Calibri"/>
                <a:cs typeface="Calibri"/>
              </a:rPr>
              <a:t> </a:t>
            </a:r>
            <a:r>
              <a:rPr sz="2000" b="1" spc="-5" dirty="0">
                <a:solidFill>
                  <a:srgbClr val="FFFFFF"/>
                </a:solidFill>
                <a:latin typeface="Calibri"/>
                <a:cs typeface="Calibri"/>
              </a:rPr>
              <a:t>Million)</a:t>
            </a:r>
            <a:endParaRPr sz="2000">
              <a:latin typeface="Calibri"/>
              <a:cs typeface="Calibri"/>
            </a:endParaRPr>
          </a:p>
        </p:txBody>
      </p:sp>
      <p:pic>
        <p:nvPicPr>
          <p:cNvPr id="30" name="object 30"/>
          <p:cNvPicPr/>
          <p:nvPr/>
        </p:nvPicPr>
        <p:blipFill>
          <a:blip r:embed="rId9" cstate="print"/>
          <a:stretch>
            <a:fillRect/>
          </a:stretch>
        </p:blipFill>
        <p:spPr>
          <a:xfrm>
            <a:off x="11306556" y="6030467"/>
            <a:ext cx="73151" cy="68580"/>
          </a:xfrm>
          <a:prstGeom prst="rect">
            <a:avLst/>
          </a:prstGeom>
        </p:spPr>
      </p:pic>
      <p:pic>
        <p:nvPicPr>
          <p:cNvPr id="31" name="object 31"/>
          <p:cNvPicPr/>
          <p:nvPr/>
        </p:nvPicPr>
        <p:blipFill>
          <a:blip r:embed="rId10" cstate="print"/>
          <a:stretch>
            <a:fillRect/>
          </a:stretch>
        </p:blipFill>
        <p:spPr>
          <a:xfrm>
            <a:off x="11436095" y="6030467"/>
            <a:ext cx="73151" cy="68580"/>
          </a:xfrm>
          <a:prstGeom prst="rect">
            <a:avLst/>
          </a:prstGeom>
        </p:spPr>
      </p:pic>
      <p:pic>
        <p:nvPicPr>
          <p:cNvPr id="32" name="object 32"/>
          <p:cNvPicPr/>
          <p:nvPr/>
        </p:nvPicPr>
        <p:blipFill>
          <a:blip r:embed="rId10" cstate="print"/>
          <a:stretch>
            <a:fillRect/>
          </a:stretch>
        </p:blipFill>
        <p:spPr>
          <a:xfrm>
            <a:off x="11565635" y="6030467"/>
            <a:ext cx="73151" cy="68580"/>
          </a:xfrm>
          <a:prstGeom prst="rect">
            <a:avLst/>
          </a:prstGeom>
        </p:spPr>
      </p:pic>
      <p:pic>
        <p:nvPicPr>
          <p:cNvPr id="33" name="object 33"/>
          <p:cNvPicPr/>
          <p:nvPr/>
        </p:nvPicPr>
        <p:blipFill>
          <a:blip r:embed="rId9" cstate="print"/>
          <a:stretch>
            <a:fillRect/>
          </a:stretch>
        </p:blipFill>
        <p:spPr>
          <a:xfrm>
            <a:off x="11695176" y="6030467"/>
            <a:ext cx="73151" cy="68580"/>
          </a:xfrm>
          <a:prstGeom prst="rect">
            <a:avLst/>
          </a:prstGeom>
        </p:spPr>
      </p:pic>
      <p:pic>
        <p:nvPicPr>
          <p:cNvPr id="34" name="object 34"/>
          <p:cNvPicPr/>
          <p:nvPr/>
        </p:nvPicPr>
        <p:blipFill>
          <a:blip r:embed="rId9" cstate="print"/>
          <a:stretch>
            <a:fillRect/>
          </a:stretch>
        </p:blipFill>
        <p:spPr>
          <a:xfrm>
            <a:off x="11824716" y="6030467"/>
            <a:ext cx="73151" cy="68580"/>
          </a:xfrm>
          <a:prstGeom prst="rect">
            <a:avLst/>
          </a:prstGeom>
        </p:spPr>
      </p:pic>
      <p:pic>
        <p:nvPicPr>
          <p:cNvPr id="35" name="object 35"/>
          <p:cNvPicPr/>
          <p:nvPr/>
        </p:nvPicPr>
        <p:blipFill>
          <a:blip r:embed="rId9" cstate="print"/>
          <a:stretch>
            <a:fillRect/>
          </a:stretch>
        </p:blipFill>
        <p:spPr>
          <a:xfrm>
            <a:off x="11954254" y="6030467"/>
            <a:ext cx="73151" cy="68580"/>
          </a:xfrm>
          <a:prstGeom prst="rect">
            <a:avLst/>
          </a:prstGeom>
        </p:spPr>
      </p:pic>
      <p:pic>
        <p:nvPicPr>
          <p:cNvPr id="36" name="object 36"/>
          <p:cNvPicPr/>
          <p:nvPr/>
        </p:nvPicPr>
        <p:blipFill>
          <a:blip r:embed="rId11" cstate="print"/>
          <a:stretch>
            <a:fillRect/>
          </a:stretch>
        </p:blipFill>
        <p:spPr>
          <a:xfrm>
            <a:off x="11306556" y="6181344"/>
            <a:ext cx="73151" cy="68579"/>
          </a:xfrm>
          <a:prstGeom prst="rect">
            <a:avLst/>
          </a:prstGeom>
        </p:spPr>
      </p:pic>
      <p:pic>
        <p:nvPicPr>
          <p:cNvPr id="37" name="object 37"/>
          <p:cNvPicPr/>
          <p:nvPr/>
        </p:nvPicPr>
        <p:blipFill>
          <a:blip r:embed="rId12" cstate="print"/>
          <a:stretch>
            <a:fillRect/>
          </a:stretch>
        </p:blipFill>
        <p:spPr>
          <a:xfrm>
            <a:off x="11436095" y="6181344"/>
            <a:ext cx="73151" cy="68579"/>
          </a:xfrm>
          <a:prstGeom prst="rect">
            <a:avLst/>
          </a:prstGeom>
        </p:spPr>
      </p:pic>
      <p:pic>
        <p:nvPicPr>
          <p:cNvPr id="38" name="object 38"/>
          <p:cNvPicPr/>
          <p:nvPr/>
        </p:nvPicPr>
        <p:blipFill>
          <a:blip r:embed="rId12" cstate="print"/>
          <a:stretch>
            <a:fillRect/>
          </a:stretch>
        </p:blipFill>
        <p:spPr>
          <a:xfrm>
            <a:off x="11565635" y="6181344"/>
            <a:ext cx="73151" cy="68579"/>
          </a:xfrm>
          <a:prstGeom prst="rect">
            <a:avLst/>
          </a:prstGeom>
        </p:spPr>
      </p:pic>
      <p:pic>
        <p:nvPicPr>
          <p:cNvPr id="39" name="object 39"/>
          <p:cNvPicPr/>
          <p:nvPr/>
        </p:nvPicPr>
        <p:blipFill>
          <a:blip r:embed="rId11" cstate="print"/>
          <a:stretch>
            <a:fillRect/>
          </a:stretch>
        </p:blipFill>
        <p:spPr>
          <a:xfrm>
            <a:off x="11695176" y="6181344"/>
            <a:ext cx="73151" cy="68579"/>
          </a:xfrm>
          <a:prstGeom prst="rect">
            <a:avLst/>
          </a:prstGeom>
        </p:spPr>
      </p:pic>
      <p:pic>
        <p:nvPicPr>
          <p:cNvPr id="40" name="object 40"/>
          <p:cNvPicPr/>
          <p:nvPr/>
        </p:nvPicPr>
        <p:blipFill>
          <a:blip r:embed="rId11" cstate="print"/>
          <a:stretch>
            <a:fillRect/>
          </a:stretch>
        </p:blipFill>
        <p:spPr>
          <a:xfrm>
            <a:off x="11824716" y="6181344"/>
            <a:ext cx="73151" cy="68579"/>
          </a:xfrm>
          <a:prstGeom prst="rect">
            <a:avLst/>
          </a:prstGeom>
        </p:spPr>
      </p:pic>
      <p:pic>
        <p:nvPicPr>
          <p:cNvPr id="41" name="object 41"/>
          <p:cNvPicPr/>
          <p:nvPr/>
        </p:nvPicPr>
        <p:blipFill>
          <a:blip r:embed="rId11" cstate="print"/>
          <a:stretch>
            <a:fillRect/>
          </a:stretch>
        </p:blipFill>
        <p:spPr>
          <a:xfrm>
            <a:off x="11306556" y="6332220"/>
            <a:ext cx="73151" cy="68579"/>
          </a:xfrm>
          <a:prstGeom prst="rect">
            <a:avLst/>
          </a:prstGeom>
        </p:spPr>
      </p:pic>
      <p:pic>
        <p:nvPicPr>
          <p:cNvPr id="42" name="object 42"/>
          <p:cNvPicPr/>
          <p:nvPr/>
        </p:nvPicPr>
        <p:blipFill>
          <a:blip r:embed="rId11" cstate="print"/>
          <a:stretch>
            <a:fillRect/>
          </a:stretch>
        </p:blipFill>
        <p:spPr>
          <a:xfrm>
            <a:off x="11954254" y="6181344"/>
            <a:ext cx="73151" cy="68579"/>
          </a:xfrm>
          <a:prstGeom prst="rect">
            <a:avLst/>
          </a:prstGeom>
        </p:spPr>
      </p:pic>
      <p:pic>
        <p:nvPicPr>
          <p:cNvPr id="43" name="object 43"/>
          <p:cNvPicPr/>
          <p:nvPr/>
        </p:nvPicPr>
        <p:blipFill>
          <a:blip r:embed="rId12" cstate="print"/>
          <a:stretch>
            <a:fillRect/>
          </a:stretch>
        </p:blipFill>
        <p:spPr>
          <a:xfrm>
            <a:off x="11436095" y="6332220"/>
            <a:ext cx="73151" cy="68579"/>
          </a:xfrm>
          <a:prstGeom prst="rect">
            <a:avLst/>
          </a:prstGeom>
        </p:spPr>
      </p:pic>
      <p:pic>
        <p:nvPicPr>
          <p:cNvPr id="44" name="object 44"/>
          <p:cNvPicPr/>
          <p:nvPr/>
        </p:nvPicPr>
        <p:blipFill>
          <a:blip r:embed="rId12" cstate="print"/>
          <a:stretch>
            <a:fillRect/>
          </a:stretch>
        </p:blipFill>
        <p:spPr>
          <a:xfrm>
            <a:off x="11565635" y="6332220"/>
            <a:ext cx="73151" cy="68579"/>
          </a:xfrm>
          <a:prstGeom prst="rect">
            <a:avLst/>
          </a:prstGeom>
        </p:spPr>
      </p:pic>
      <p:pic>
        <p:nvPicPr>
          <p:cNvPr id="45" name="object 45"/>
          <p:cNvPicPr/>
          <p:nvPr/>
        </p:nvPicPr>
        <p:blipFill>
          <a:blip r:embed="rId11" cstate="print"/>
          <a:stretch>
            <a:fillRect/>
          </a:stretch>
        </p:blipFill>
        <p:spPr>
          <a:xfrm>
            <a:off x="11695176" y="6332220"/>
            <a:ext cx="73151" cy="68579"/>
          </a:xfrm>
          <a:prstGeom prst="rect">
            <a:avLst/>
          </a:prstGeom>
        </p:spPr>
      </p:pic>
      <p:pic>
        <p:nvPicPr>
          <p:cNvPr id="46" name="object 46"/>
          <p:cNvPicPr/>
          <p:nvPr/>
        </p:nvPicPr>
        <p:blipFill>
          <a:blip r:embed="rId11" cstate="print"/>
          <a:stretch>
            <a:fillRect/>
          </a:stretch>
        </p:blipFill>
        <p:spPr>
          <a:xfrm>
            <a:off x="11824716" y="6332220"/>
            <a:ext cx="73151" cy="68579"/>
          </a:xfrm>
          <a:prstGeom prst="rect">
            <a:avLst/>
          </a:prstGeom>
        </p:spPr>
      </p:pic>
      <p:pic>
        <p:nvPicPr>
          <p:cNvPr id="47" name="object 47"/>
          <p:cNvPicPr/>
          <p:nvPr/>
        </p:nvPicPr>
        <p:blipFill>
          <a:blip r:embed="rId11" cstate="print"/>
          <a:stretch>
            <a:fillRect/>
          </a:stretch>
        </p:blipFill>
        <p:spPr>
          <a:xfrm>
            <a:off x="11954254" y="6332220"/>
            <a:ext cx="73151" cy="68579"/>
          </a:xfrm>
          <a:prstGeom prst="rect">
            <a:avLst/>
          </a:prstGeom>
        </p:spPr>
      </p:pic>
      <p:pic>
        <p:nvPicPr>
          <p:cNvPr id="48" name="object 48"/>
          <p:cNvPicPr/>
          <p:nvPr/>
        </p:nvPicPr>
        <p:blipFill>
          <a:blip r:embed="rId11" cstate="print"/>
          <a:stretch>
            <a:fillRect/>
          </a:stretch>
        </p:blipFill>
        <p:spPr>
          <a:xfrm>
            <a:off x="11306556" y="6481571"/>
            <a:ext cx="73151" cy="68579"/>
          </a:xfrm>
          <a:prstGeom prst="rect">
            <a:avLst/>
          </a:prstGeom>
        </p:spPr>
      </p:pic>
      <p:pic>
        <p:nvPicPr>
          <p:cNvPr id="49" name="object 49"/>
          <p:cNvPicPr/>
          <p:nvPr/>
        </p:nvPicPr>
        <p:blipFill>
          <a:blip r:embed="rId12" cstate="print"/>
          <a:stretch>
            <a:fillRect/>
          </a:stretch>
        </p:blipFill>
        <p:spPr>
          <a:xfrm>
            <a:off x="11565635" y="6481571"/>
            <a:ext cx="73151" cy="68579"/>
          </a:xfrm>
          <a:prstGeom prst="rect">
            <a:avLst/>
          </a:prstGeom>
        </p:spPr>
      </p:pic>
      <p:pic>
        <p:nvPicPr>
          <p:cNvPr id="50" name="object 50"/>
          <p:cNvPicPr/>
          <p:nvPr/>
        </p:nvPicPr>
        <p:blipFill>
          <a:blip r:embed="rId12" cstate="print"/>
          <a:stretch>
            <a:fillRect/>
          </a:stretch>
        </p:blipFill>
        <p:spPr>
          <a:xfrm>
            <a:off x="11436095" y="6481571"/>
            <a:ext cx="73151" cy="68579"/>
          </a:xfrm>
          <a:prstGeom prst="rect">
            <a:avLst/>
          </a:prstGeom>
        </p:spPr>
      </p:pic>
      <p:pic>
        <p:nvPicPr>
          <p:cNvPr id="51" name="object 51"/>
          <p:cNvPicPr/>
          <p:nvPr/>
        </p:nvPicPr>
        <p:blipFill>
          <a:blip r:embed="rId11" cstate="print"/>
          <a:stretch>
            <a:fillRect/>
          </a:stretch>
        </p:blipFill>
        <p:spPr>
          <a:xfrm>
            <a:off x="11695176" y="6481571"/>
            <a:ext cx="73151" cy="68579"/>
          </a:xfrm>
          <a:prstGeom prst="rect">
            <a:avLst/>
          </a:prstGeom>
        </p:spPr>
      </p:pic>
      <p:pic>
        <p:nvPicPr>
          <p:cNvPr id="52" name="object 52"/>
          <p:cNvPicPr/>
          <p:nvPr/>
        </p:nvPicPr>
        <p:blipFill>
          <a:blip r:embed="rId11" cstate="print"/>
          <a:stretch>
            <a:fillRect/>
          </a:stretch>
        </p:blipFill>
        <p:spPr>
          <a:xfrm>
            <a:off x="11824716" y="6481571"/>
            <a:ext cx="73151" cy="68579"/>
          </a:xfrm>
          <a:prstGeom prst="rect">
            <a:avLst/>
          </a:prstGeom>
        </p:spPr>
      </p:pic>
      <p:pic>
        <p:nvPicPr>
          <p:cNvPr id="53" name="object 53"/>
          <p:cNvPicPr/>
          <p:nvPr/>
        </p:nvPicPr>
        <p:blipFill>
          <a:blip r:embed="rId11" cstate="print"/>
          <a:stretch>
            <a:fillRect/>
          </a:stretch>
        </p:blipFill>
        <p:spPr>
          <a:xfrm>
            <a:off x="11954254" y="6481571"/>
            <a:ext cx="73151" cy="68579"/>
          </a:xfrm>
          <a:prstGeom prst="rect">
            <a:avLst/>
          </a:prstGeom>
        </p:spPr>
      </p:pic>
      <p:pic>
        <p:nvPicPr>
          <p:cNvPr id="54" name="object 54"/>
          <p:cNvPicPr/>
          <p:nvPr/>
        </p:nvPicPr>
        <p:blipFill>
          <a:blip r:embed="rId11" cstate="print"/>
          <a:stretch>
            <a:fillRect/>
          </a:stretch>
        </p:blipFill>
        <p:spPr>
          <a:xfrm>
            <a:off x="11306556" y="6632447"/>
            <a:ext cx="73151" cy="68580"/>
          </a:xfrm>
          <a:prstGeom prst="rect">
            <a:avLst/>
          </a:prstGeom>
        </p:spPr>
      </p:pic>
      <p:pic>
        <p:nvPicPr>
          <p:cNvPr id="55" name="object 55"/>
          <p:cNvPicPr/>
          <p:nvPr/>
        </p:nvPicPr>
        <p:blipFill>
          <a:blip r:embed="rId12" cstate="print"/>
          <a:stretch>
            <a:fillRect/>
          </a:stretch>
        </p:blipFill>
        <p:spPr>
          <a:xfrm>
            <a:off x="11436095" y="6632447"/>
            <a:ext cx="73151" cy="68580"/>
          </a:xfrm>
          <a:prstGeom prst="rect">
            <a:avLst/>
          </a:prstGeom>
        </p:spPr>
      </p:pic>
      <p:pic>
        <p:nvPicPr>
          <p:cNvPr id="56" name="object 56"/>
          <p:cNvPicPr/>
          <p:nvPr/>
        </p:nvPicPr>
        <p:blipFill>
          <a:blip r:embed="rId12" cstate="print"/>
          <a:stretch>
            <a:fillRect/>
          </a:stretch>
        </p:blipFill>
        <p:spPr>
          <a:xfrm>
            <a:off x="11565635" y="6632447"/>
            <a:ext cx="73151" cy="68580"/>
          </a:xfrm>
          <a:prstGeom prst="rect">
            <a:avLst/>
          </a:prstGeom>
        </p:spPr>
      </p:pic>
      <p:pic>
        <p:nvPicPr>
          <p:cNvPr id="57" name="object 57"/>
          <p:cNvPicPr/>
          <p:nvPr/>
        </p:nvPicPr>
        <p:blipFill>
          <a:blip r:embed="rId11" cstate="print"/>
          <a:stretch>
            <a:fillRect/>
          </a:stretch>
        </p:blipFill>
        <p:spPr>
          <a:xfrm>
            <a:off x="11695176" y="6632447"/>
            <a:ext cx="73151" cy="68580"/>
          </a:xfrm>
          <a:prstGeom prst="rect">
            <a:avLst/>
          </a:prstGeom>
        </p:spPr>
      </p:pic>
      <p:pic>
        <p:nvPicPr>
          <p:cNvPr id="58" name="object 58"/>
          <p:cNvPicPr/>
          <p:nvPr/>
        </p:nvPicPr>
        <p:blipFill>
          <a:blip r:embed="rId11" cstate="print"/>
          <a:stretch>
            <a:fillRect/>
          </a:stretch>
        </p:blipFill>
        <p:spPr>
          <a:xfrm>
            <a:off x="11824716" y="6632447"/>
            <a:ext cx="73151" cy="68580"/>
          </a:xfrm>
          <a:prstGeom prst="rect">
            <a:avLst/>
          </a:prstGeom>
        </p:spPr>
      </p:pic>
      <p:pic>
        <p:nvPicPr>
          <p:cNvPr id="59" name="object 59"/>
          <p:cNvPicPr/>
          <p:nvPr/>
        </p:nvPicPr>
        <p:blipFill>
          <a:blip r:embed="rId11" cstate="print"/>
          <a:stretch>
            <a:fillRect/>
          </a:stretch>
        </p:blipFill>
        <p:spPr>
          <a:xfrm>
            <a:off x="11954254" y="6632447"/>
            <a:ext cx="73151" cy="68580"/>
          </a:xfrm>
          <a:prstGeom prst="rect">
            <a:avLst/>
          </a:prstGeom>
        </p:spPr>
      </p:pic>
      <p:pic>
        <p:nvPicPr>
          <p:cNvPr id="60" name="object 60"/>
          <p:cNvPicPr/>
          <p:nvPr/>
        </p:nvPicPr>
        <p:blipFill>
          <a:blip r:embed="rId8" cstate="print"/>
          <a:stretch>
            <a:fillRect/>
          </a:stretch>
        </p:blipFill>
        <p:spPr>
          <a:xfrm>
            <a:off x="7141464" y="3325367"/>
            <a:ext cx="2103119" cy="1178051"/>
          </a:xfrm>
          <a:prstGeom prst="rect">
            <a:avLst/>
          </a:prstGeom>
        </p:spPr>
      </p:pic>
      <p:sp>
        <p:nvSpPr>
          <p:cNvPr id="61" name="object 61"/>
          <p:cNvSpPr txBox="1"/>
          <p:nvPr/>
        </p:nvSpPr>
        <p:spPr>
          <a:xfrm>
            <a:off x="7082028" y="3285744"/>
            <a:ext cx="2212975" cy="1287780"/>
          </a:xfrm>
          <a:prstGeom prst="rect">
            <a:avLst/>
          </a:prstGeom>
          <a:solidFill>
            <a:srgbClr val="B3396C">
              <a:alpha val="92156"/>
            </a:srgbClr>
          </a:solidFill>
          <a:ln w="12192">
            <a:solidFill>
              <a:srgbClr val="B3396C"/>
            </a:solidFill>
          </a:ln>
        </p:spPr>
        <p:txBody>
          <a:bodyPr vert="horz" wrap="square" lIns="0" tIns="174625" rIns="0" bIns="0" rtlCol="0">
            <a:spAutoFit/>
          </a:bodyPr>
          <a:lstStyle/>
          <a:p>
            <a:pPr marL="343535" marR="337820" algn="ctr">
              <a:lnSpc>
                <a:spcPct val="100000"/>
              </a:lnSpc>
              <a:spcBef>
                <a:spcPts val="1375"/>
              </a:spcBef>
            </a:pPr>
            <a:r>
              <a:rPr sz="2000" b="1" spc="-5" dirty="0">
                <a:solidFill>
                  <a:srgbClr val="FFFFFF"/>
                </a:solidFill>
                <a:latin typeface="Calibri"/>
                <a:cs typeface="Calibri"/>
              </a:rPr>
              <a:t>Cyber</a:t>
            </a:r>
            <a:r>
              <a:rPr sz="2000" b="1" spc="-60" dirty="0">
                <a:solidFill>
                  <a:srgbClr val="FFFFFF"/>
                </a:solidFill>
                <a:latin typeface="Calibri"/>
                <a:cs typeface="Calibri"/>
              </a:rPr>
              <a:t> </a:t>
            </a:r>
            <a:r>
              <a:rPr sz="2000" b="1" dirty="0">
                <a:solidFill>
                  <a:srgbClr val="FFFFFF"/>
                </a:solidFill>
                <a:latin typeface="Calibri"/>
                <a:cs typeface="Calibri"/>
              </a:rPr>
              <a:t>Security </a:t>
            </a:r>
            <a:r>
              <a:rPr sz="2000" b="1" spc="-440" dirty="0">
                <a:solidFill>
                  <a:srgbClr val="FFFFFF"/>
                </a:solidFill>
                <a:latin typeface="Calibri"/>
                <a:cs typeface="Calibri"/>
              </a:rPr>
              <a:t> </a:t>
            </a:r>
            <a:r>
              <a:rPr sz="2000" b="1" spc="-10" dirty="0">
                <a:solidFill>
                  <a:srgbClr val="FFFFFF"/>
                </a:solidFill>
                <a:latin typeface="Calibri"/>
                <a:cs typeface="Calibri"/>
              </a:rPr>
              <a:t>Insurance</a:t>
            </a:r>
            <a:endParaRPr sz="2000">
              <a:latin typeface="Calibri"/>
              <a:cs typeface="Calibri"/>
            </a:endParaRPr>
          </a:p>
          <a:p>
            <a:pPr algn="ctr">
              <a:lnSpc>
                <a:spcPct val="100000"/>
              </a:lnSpc>
            </a:pPr>
            <a:r>
              <a:rPr sz="2000" b="1" dirty="0">
                <a:solidFill>
                  <a:srgbClr val="FFFFFF"/>
                </a:solidFill>
                <a:latin typeface="Calibri"/>
                <a:cs typeface="Calibri"/>
              </a:rPr>
              <a:t>(USD</a:t>
            </a:r>
            <a:r>
              <a:rPr sz="2000" b="1" spc="-30" dirty="0">
                <a:solidFill>
                  <a:srgbClr val="FFFFFF"/>
                </a:solidFill>
                <a:latin typeface="Calibri"/>
                <a:cs typeface="Calibri"/>
              </a:rPr>
              <a:t> </a:t>
            </a:r>
            <a:r>
              <a:rPr sz="2000" b="1" dirty="0">
                <a:solidFill>
                  <a:srgbClr val="FFFFFF"/>
                </a:solidFill>
                <a:latin typeface="Calibri"/>
                <a:cs typeface="Calibri"/>
              </a:rPr>
              <a:t>1.25</a:t>
            </a:r>
            <a:r>
              <a:rPr sz="2000" b="1" spc="-30" dirty="0">
                <a:solidFill>
                  <a:srgbClr val="FFFFFF"/>
                </a:solidFill>
                <a:latin typeface="Calibri"/>
                <a:cs typeface="Calibri"/>
              </a:rPr>
              <a:t> </a:t>
            </a:r>
            <a:r>
              <a:rPr sz="2000" b="1" spc="-5" dirty="0">
                <a:solidFill>
                  <a:srgbClr val="FFFFFF"/>
                </a:solidFill>
                <a:latin typeface="Calibri"/>
                <a:cs typeface="Calibri"/>
              </a:rPr>
              <a:t>Million)</a:t>
            </a:r>
            <a:endParaRPr sz="2000">
              <a:latin typeface="Calibri"/>
              <a:cs typeface="Calibri"/>
            </a:endParaRPr>
          </a:p>
        </p:txBody>
      </p:sp>
      <p:sp>
        <p:nvSpPr>
          <p:cNvPr id="62" name="object 62"/>
          <p:cNvSpPr/>
          <p:nvPr/>
        </p:nvSpPr>
        <p:spPr>
          <a:xfrm>
            <a:off x="173736" y="484631"/>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3" name="object 63"/>
          <p:cNvSpPr/>
          <p:nvPr/>
        </p:nvSpPr>
        <p:spPr>
          <a:xfrm>
            <a:off x="280415" y="484631"/>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64" name="object 64"/>
          <p:cNvSpPr/>
          <p:nvPr/>
        </p:nvSpPr>
        <p:spPr>
          <a:xfrm>
            <a:off x="387095" y="484631"/>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65" name="object 65"/>
          <p:cNvSpPr/>
          <p:nvPr/>
        </p:nvSpPr>
        <p:spPr>
          <a:xfrm>
            <a:off x="492251" y="484631"/>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6" name="object 66"/>
          <p:cNvSpPr/>
          <p:nvPr/>
        </p:nvSpPr>
        <p:spPr>
          <a:xfrm>
            <a:off x="598931" y="484631"/>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7" name="object 67"/>
          <p:cNvSpPr/>
          <p:nvPr/>
        </p:nvSpPr>
        <p:spPr>
          <a:xfrm>
            <a:off x="173736" y="595883"/>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8" name="object 68"/>
          <p:cNvSpPr/>
          <p:nvPr/>
        </p:nvSpPr>
        <p:spPr>
          <a:xfrm>
            <a:off x="280415" y="595883"/>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69" name="object 69"/>
          <p:cNvSpPr/>
          <p:nvPr/>
        </p:nvSpPr>
        <p:spPr>
          <a:xfrm>
            <a:off x="387095" y="595883"/>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70" name="object 70"/>
          <p:cNvSpPr/>
          <p:nvPr/>
        </p:nvSpPr>
        <p:spPr>
          <a:xfrm>
            <a:off x="492251" y="595883"/>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71" name="object 71"/>
          <p:cNvSpPr/>
          <p:nvPr/>
        </p:nvSpPr>
        <p:spPr>
          <a:xfrm>
            <a:off x="598931" y="595883"/>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72" name="object 72"/>
          <p:cNvSpPr/>
          <p:nvPr/>
        </p:nvSpPr>
        <p:spPr>
          <a:xfrm>
            <a:off x="173736" y="705612"/>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73" name="object 73"/>
          <p:cNvSpPr/>
          <p:nvPr/>
        </p:nvSpPr>
        <p:spPr>
          <a:xfrm>
            <a:off x="280415" y="705612"/>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74" name="object 74"/>
          <p:cNvSpPr/>
          <p:nvPr/>
        </p:nvSpPr>
        <p:spPr>
          <a:xfrm>
            <a:off x="387095" y="705612"/>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75" name="object 75"/>
          <p:cNvSpPr/>
          <p:nvPr/>
        </p:nvSpPr>
        <p:spPr>
          <a:xfrm>
            <a:off x="492251" y="705612"/>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76" name="object 76"/>
          <p:cNvSpPr/>
          <p:nvPr/>
        </p:nvSpPr>
        <p:spPr>
          <a:xfrm>
            <a:off x="598931" y="705612"/>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77" name="object 77"/>
          <p:cNvSpPr/>
          <p:nvPr/>
        </p:nvSpPr>
        <p:spPr>
          <a:xfrm>
            <a:off x="173736" y="816863"/>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78" name="object 78"/>
          <p:cNvSpPr/>
          <p:nvPr/>
        </p:nvSpPr>
        <p:spPr>
          <a:xfrm>
            <a:off x="280415" y="816863"/>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79" name="object 79"/>
          <p:cNvSpPr/>
          <p:nvPr/>
        </p:nvSpPr>
        <p:spPr>
          <a:xfrm>
            <a:off x="387095" y="816863"/>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80" name="object 80"/>
          <p:cNvSpPr/>
          <p:nvPr/>
        </p:nvSpPr>
        <p:spPr>
          <a:xfrm>
            <a:off x="492251" y="816863"/>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81" name="object 81"/>
          <p:cNvSpPr/>
          <p:nvPr/>
        </p:nvSpPr>
        <p:spPr>
          <a:xfrm>
            <a:off x="598931" y="816863"/>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82" name="object 82"/>
          <p:cNvSpPr/>
          <p:nvPr/>
        </p:nvSpPr>
        <p:spPr>
          <a:xfrm>
            <a:off x="173736" y="928116"/>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83" name="object 83"/>
          <p:cNvSpPr/>
          <p:nvPr/>
        </p:nvSpPr>
        <p:spPr>
          <a:xfrm>
            <a:off x="280415" y="928116"/>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84" name="object 84"/>
          <p:cNvSpPr/>
          <p:nvPr/>
        </p:nvSpPr>
        <p:spPr>
          <a:xfrm>
            <a:off x="387095" y="928116"/>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85" name="object 85"/>
          <p:cNvSpPr/>
          <p:nvPr/>
        </p:nvSpPr>
        <p:spPr>
          <a:xfrm>
            <a:off x="492251" y="928116"/>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86" name="object 86"/>
          <p:cNvSpPr/>
          <p:nvPr/>
        </p:nvSpPr>
        <p:spPr>
          <a:xfrm>
            <a:off x="598931" y="928116"/>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pic>
        <p:nvPicPr>
          <p:cNvPr id="87" name="object 87"/>
          <p:cNvPicPr/>
          <p:nvPr/>
        </p:nvPicPr>
        <p:blipFill>
          <a:blip r:embed="rId13" cstate="print"/>
          <a:stretch>
            <a:fillRect/>
          </a:stretch>
        </p:blipFill>
        <p:spPr>
          <a:xfrm>
            <a:off x="10571988" y="158495"/>
            <a:ext cx="1460131" cy="5431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362200" y="3276600"/>
            <a:ext cx="8692167" cy="505908"/>
          </a:xfrm>
          <a:prstGeom prst="rect">
            <a:avLst/>
          </a:prstGeom>
        </p:spPr>
        <p:txBody>
          <a:bodyPr vert="horz" wrap="square" lIns="0" tIns="13335" rIns="0" bIns="0" rtlCol="0">
            <a:spAutoFit/>
          </a:bodyPr>
          <a:lstStyle/>
          <a:p>
            <a:pPr marL="12700" marR="5080">
              <a:lnSpc>
                <a:spcPct val="100000"/>
              </a:lnSpc>
              <a:spcBef>
                <a:spcPts val="105"/>
              </a:spcBef>
            </a:pPr>
            <a:r>
              <a:rPr lang="en-US" spc="15" dirty="0"/>
              <a:t>Our Journey with British Petroleum</a:t>
            </a:r>
            <a:endParaRPr spc="15" dirty="0"/>
          </a:p>
        </p:txBody>
      </p:sp>
      <p:pic>
        <p:nvPicPr>
          <p:cNvPr id="8" name="object 8"/>
          <p:cNvPicPr/>
          <p:nvPr/>
        </p:nvPicPr>
        <p:blipFill>
          <a:blip r:embed="rId2" cstate="print"/>
          <a:stretch>
            <a:fillRect/>
          </a:stretch>
        </p:blipFill>
        <p:spPr>
          <a:xfrm>
            <a:off x="949452" y="5637276"/>
            <a:ext cx="103632" cy="103631"/>
          </a:xfrm>
          <a:prstGeom prst="rect">
            <a:avLst/>
          </a:prstGeom>
        </p:spPr>
      </p:pic>
      <p:pic>
        <p:nvPicPr>
          <p:cNvPr id="9" name="object 9"/>
          <p:cNvPicPr/>
          <p:nvPr/>
        </p:nvPicPr>
        <p:blipFill>
          <a:blip r:embed="rId3" cstate="print"/>
          <a:stretch>
            <a:fillRect/>
          </a:stretch>
        </p:blipFill>
        <p:spPr>
          <a:xfrm>
            <a:off x="1126236" y="5637276"/>
            <a:ext cx="102108" cy="103631"/>
          </a:xfrm>
          <a:prstGeom prst="rect">
            <a:avLst/>
          </a:prstGeom>
        </p:spPr>
      </p:pic>
      <p:pic>
        <p:nvPicPr>
          <p:cNvPr id="10" name="object 10"/>
          <p:cNvPicPr/>
          <p:nvPr/>
        </p:nvPicPr>
        <p:blipFill>
          <a:blip r:embed="rId2" cstate="print"/>
          <a:stretch>
            <a:fillRect/>
          </a:stretch>
        </p:blipFill>
        <p:spPr>
          <a:xfrm>
            <a:off x="1301496" y="5637276"/>
            <a:ext cx="103632" cy="103631"/>
          </a:xfrm>
          <a:prstGeom prst="rect">
            <a:avLst/>
          </a:prstGeom>
        </p:spPr>
      </p:pic>
      <p:pic>
        <p:nvPicPr>
          <p:cNvPr id="11" name="object 11"/>
          <p:cNvPicPr/>
          <p:nvPr/>
        </p:nvPicPr>
        <p:blipFill>
          <a:blip r:embed="rId4" cstate="print"/>
          <a:stretch>
            <a:fillRect/>
          </a:stretch>
        </p:blipFill>
        <p:spPr>
          <a:xfrm>
            <a:off x="9834371" y="111252"/>
            <a:ext cx="1928796" cy="709408"/>
          </a:xfrm>
          <a:prstGeom prst="rect">
            <a:avLst/>
          </a:prstGeom>
        </p:spPr>
      </p:pic>
      <p:sp>
        <p:nvSpPr>
          <p:cNvPr id="12" name="object 12"/>
          <p:cNvSpPr/>
          <p:nvPr/>
        </p:nvSpPr>
        <p:spPr>
          <a:xfrm>
            <a:off x="184404"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5B9BD4"/>
          </a:solidFill>
        </p:spPr>
        <p:txBody>
          <a:bodyPr wrap="square" lIns="0" tIns="0" rIns="0" bIns="0" rtlCol="0"/>
          <a:lstStyle/>
          <a:p>
            <a:endParaRPr/>
          </a:p>
        </p:txBody>
      </p:sp>
      <p:sp>
        <p:nvSpPr>
          <p:cNvPr id="13" name="object 13"/>
          <p:cNvSpPr/>
          <p:nvPr/>
        </p:nvSpPr>
        <p:spPr>
          <a:xfrm>
            <a:off x="291084"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5B9BD4"/>
          </a:solidFill>
        </p:spPr>
        <p:txBody>
          <a:bodyPr wrap="square" lIns="0" tIns="0" rIns="0" bIns="0" rtlCol="0"/>
          <a:lstStyle/>
          <a:p>
            <a:endParaRPr/>
          </a:p>
        </p:txBody>
      </p:sp>
      <p:sp>
        <p:nvSpPr>
          <p:cNvPr id="14" name="object 14"/>
          <p:cNvSpPr/>
          <p:nvPr/>
        </p:nvSpPr>
        <p:spPr>
          <a:xfrm>
            <a:off x="397763"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5B9BD4"/>
          </a:solidFill>
        </p:spPr>
        <p:txBody>
          <a:bodyPr wrap="square" lIns="0" tIns="0" rIns="0" bIns="0" rtlCol="0"/>
          <a:lstStyle/>
          <a:p>
            <a:endParaRPr/>
          </a:p>
        </p:txBody>
      </p:sp>
      <p:sp>
        <p:nvSpPr>
          <p:cNvPr id="15" name="object 15"/>
          <p:cNvSpPr/>
          <p:nvPr/>
        </p:nvSpPr>
        <p:spPr>
          <a:xfrm>
            <a:off x="502919"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5B9BD4"/>
          </a:solidFill>
        </p:spPr>
        <p:txBody>
          <a:bodyPr wrap="square" lIns="0" tIns="0" rIns="0" bIns="0" rtlCol="0"/>
          <a:lstStyle/>
          <a:p>
            <a:endParaRPr/>
          </a:p>
        </p:txBody>
      </p:sp>
      <p:sp>
        <p:nvSpPr>
          <p:cNvPr id="16" name="object 16"/>
          <p:cNvSpPr/>
          <p:nvPr/>
        </p:nvSpPr>
        <p:spPr>
          <a:xfrm>
            <a:off x="609600"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5B9BD4"/>
          </a:solidFill>
        </p:spPr>
        <p:txBody>
          <a:bodyPr wrap="square" lIns="0" tIns="0" rIns="0" bIns="0" rtlCol="0"/>
          <a:lstStyle/>
          <a:p>
            <a:endParaRPr/>
          </a:p>
        </p:txBody>
      </p:sp>
      <p:sp>
        <p:nvSpPr>
          <p:cNvPr id="17" name="object 17"/>
          <p:cNvSpPr/>
          <p:nvPr/>
        </p:nvSpPr>
        <p:spPr>
          <a:xfrm>
            <a:off x="184404"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5B9BD4"/>
          </a:solidFill>
        </p:spPr>
        <p:txBody>
          <a:bodyPr wrap="square" lIns="0" tIns="0" rIns="0" bIns="0" rtlCol="0"/>
          <a:lstStyle/>
          <a:p>
            <a:endParaRPr/>
          </a:p>
        </p:txBody>
      </p:sp>
      <p:sp>
        <p:nvSpPr>
          <p:cNvPr id="18" name="object 18"/>
          <p:cNvSpPr/>
          <p:nvPr/>
        </p:nvSpPr>
        <p:spPr>
          <a:xfrm>
            <a:off x="291084"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5B9BD4"/>
          </a:solidFill>
        </p:spPr>
        <p:txBody>
          <a:bodyPr wrap="square" lIns="0" tIns="0" rIns="0" bIns="0" rtlCol="0"/>
          <a:lstStyle/>
          <a:p>
            <a:endParaRPr/>
          </a:p>
        </p:txBody>
      </p:sp>
      <p:sp>
        <p:nvSpPr>
          <p:cNvPr id="19" name="object 19"/>
          <p:cNvSpPr/>
          <p:nvPr/>
        </p:nvSpPr>
        <p:spPr>
          <a:xfrm>
            <a:off x="397763"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5B9BD4"/>
          </a:solidFill>
        </p:spPr>
        <p:txBody>
          <a:bodyPr wrap="square" lIns="0" tIns="0" rIns="0" bIns="0" rtlCol="0"/>
          <a:lstStyle/>
          <a:p>
            <a:endParaRPr/>
          </a:p>
        </p:txBody>
      </p:sp>
      <p:sp>
        <p:nvSpPr>
          <p:cNvPr id="20" name="object 20"/>
          <p:cNvSpPr/>
          <p:nvPr/>
        </p:nvSpPr>
        <p:spPr>
          <a:xfrm>
            <a:off x="502919"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5B9BD4"/>
          </a:solidFill>
        </p:spPr>
        <p:txBody>
          <a:bodyPr wrap="square" lIns="0" tIns="0" rIns="0" bIns="0" rtlCol="0"/>
          <a:lstStyle/>
          <a:p>
            <a:endParaRPr/>
          </a:p>
        </p:txBody>
      </p:sp>
      <p:sp>
        <p:nvSpPr>
          <p:cNvPr id="21" name="object 21"/>
          <p:cNvSpPr/>
          <p:nvPr/>
        </p:nvSpPr>
        <p:spPr>
          <a:xfrm>
            <a:off x="609600"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5B9BD4"/>
          </a:solidFill>
        </p:spPr>
        <p:txBody>
          <a:bodyPr wrap="square" lIns="0" tIns="0" rIns="0" bIns="0" rtlCol="0"/>
          <a:lstStyle/>
          <a:p>
            <a:endParaRPr/>
          </a:p>
        </p:txBody>
      </p:sp>
      <p:sp>
        <p:nvSpPr>
          <p:cNvPr id="22" name="object 22"/>
          <p:cNvSpPr/>
          <p:nvPr/>
        </p:nvSpPr>
        <p:spPr>
          <a:xfrm>
            <a:off x="184404"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5B9BD4"/>
          </a:solidFill>
        </p:spPr>
        <p:txBody>
          <a:bodyPr wrap="square" lIns="0" tIns="0" rIns="0" bIns="0" rtlCol="0"/>
          <a:lstStyle/>
          <a:p>
            <a:endParaRPr/>
          </a:p>
        </p:txBody>
      </p:sp>
      <p:sp>
        <p:nvSpPr>
          <p:cNvPr id="23" name="object 23"/>
          <p:cNvSpPr/>
          <p:nvPr/>
        </p:nvSpPr>
        <p:spPr>
          <a:xfrm>
            <a:off x="291084"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5B9BD4"/>
          </a:solidFill>
        </p:spPr>
        <p:txBody>
          <a:bodyPr wrap="square" lIns="0" tIns="0" rIns="0" bIns="0" rtlCol="0"/>
          <a:lstStyle/>
          <a:p>
            <a:endParaRPr/>
          </a:p>
        </p:txBody>
      </p:sp>
      <p:sp>
        <p:nvSpPr>
          <p:cNvPr id="24" name="object 24"/>
          <p:cNvSpPr/>
          <p:nvPr/>
        </p:nvSpPr>
        <p:spPr>
          <a:xfrm>
            <a:off x="397763"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5B9BD4"/>
          </a:solidFill>
        </p:spPr>
        <p:txBody>
          <a:bodyPr wrap="square" lIns="0" tIns="0" rIns="0" bIns="0" rtlCol="0"/>
          <a:lstStyle/>
          <a:p>
            <a:endParaRPr/>
          </a:p>
        </p:txBody>
      </p:sp>
      <p:sp>
        <p:nvSpPr>
          <p:cNvPr id="25" name="object 25"/>
          <p:cNvSpPr/>
          <p:nvPr/>
        </p:nvSpPr>
        <p:spPr>
          <a:xfrm>
            <a:off x="502919"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5B9BD4"/>
          </a:solidFill>
        </p:spPr>
        <p:txBody>
          <a:bodyPr wrap="square" lIns="0" tIns="0" rIns="0" bIns="0" rtlCol="0"/>
          <a:lstStyle/>
          <a:p>
            <a:endParaRPr/>
          </a:p>
        </p:txBody>
      </p:sp>
      <p:sp>
        <p:nvSpPr>
          <p:cNvPr id="26" name="object 26"/>
          <p:cNvSpPr/>
          <p:nvPr/>
        </p:nvSpPr>
        <p:spPr>
          <a:xfrm>
            <a:off x="609600"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5B9BD4"/>
          </a:solidFill>
        </p:spPr>
        <p:txBody>
          <a:bodyPr wrap="square" lIns="0" tIns="0" rIns="0" bIns="0" rtlCol="0"/>
          <a:lstStyle/>
          <a:p>
            <a:endParaRPr/>
          </a:p>
        </p:txBody>
      </p:sp>
      <p:sp>
        <p:nvSpPr>
          <p:cNvPr id="27" name="object 27"/>
          <p:cNvSpPr/>
          <p:nvPr/>
        </p:nvSpPr>
        <p:spPr>
          <a:xfrm>
            <a:off x="184404"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5B9BD4"/>
          </a:solidFill>
        </p:spPr>
        <p:txBody>
          <a:bodyPr wrap="square" lIns="0" tIns="0" rIns="0" bIns="0" rtlCol="0"/>
          <a:lstStyle/>
          <a:p>
            <a:endParaRPr/>
          </a:p>
        </p:txBody>
      </p:sp>
      <p:sp>
        <p:nvSpPr>
          <p:cNvPr id="28" name="object 28"/>
          <p:cNvSpPr/>
          <p:nvPr/>
        </p:nvSpPr>
        <p:spPr>
          <a:xfrm>
            <a:off x="291084"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5B9BD4"/>
          </a:solidFill>
        </p:spPr>
        <p:txBody>
          <a:bodyPr wrap="square" lIns="0" tIns="0" rIns="0" bIns="0" rtlCol="0"/>
          <a:lstStyle/>
          <a:p>
            <a:endParaRPr/>
          </a:p>
        </p:txBody>
      </p:sp>
      <p:sp>
        <p:nvSpPr>
          <p:cNvPr id="29" name="object 29"/>
          <p:cNvSpPr/>
          <p:nvPr/>
        </p:nvSpPr>
        <p:spPr>
          <a:xfrm>
            <a:off x="397763"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5B9BD4"/>
          </a:solidFill>
        </p:spPr>
        <p:txBody>
          <a:bodyPr wrap="square" lIns="0" tIns="0" rIns="0" bIns="0" rtlCol="0"/>
          <a:lstStyle/>
          <a:p>
            <a:endParaRPr/>
          </a:p>
        </p:txBody>
      </p:sp>
      <p:sp>
        <p:nvSpPr>
          <p:cNvPr id="30" name="object 30"/>
          <p:cNvSpPr/>
          <p:nvPr/>
        </p:nvSpPr>
        <p:spPr>
          <a:xfrm>
            <a:off x="502919"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5B9BD4"/>
          </a:solidFill>
        </p:spPr>
        <p:txBody>
          <a:bodyPr wrap="square" lIns="0" tIns="0" rIns="0" bIns="0" rtlCol="0"/>
          <a:lstStyle/>
          <a:p>
            <a:endParaRPr/>
          </a:p>
        </p:txBody>
      </p:sp>
      <p:sp>
        <p:nvSpPr>
          <p:cNvPr id="31" name="object 31"/>
          <p:cNvSpPr/>
          <p:nvPr/>
        </p:nvSpPr>
        <p:spPr>
          <a:xfrm>
            <a:off x="609600"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5B9BD4"/>
          </a:solidFill>
        </p:spPr>
        <p:txBody>
          <a:bodyPr wrap="square" lIns="0" tIns="0" rIns="0" bIns="0" rtlCol="0"/>
          <a:lstStyle/>
          <a:p>
            <a:endParaRPr/>
          </a:p>
        </p:txBody>
      </p:sp>
      <p:sp>
        <p:nvSpPr>
          <p:cNvPr id="32" name="object 32"/>
          <p:cNvSpPr/>
          <p:nvPr/>
        </p:nvSpPr>
        <p:spPr>
          <a:xfrm>
            <a:off x="184404"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5B9BD4"/>
          </a:solidFill>
        </p:spPr>
        <p:txBody>
          <a:bodyPr wrap="square" lIns="0" tIns="0" rIns="0" bIns="0" rtlCol="0"/>
          <a:lstStyle/>
          <a:p>
            <a:endParaRPr/>
          </a:p>
        </p:txBody>
      </p:sp>
      <p:sp>
        <p:nvSpPr>
          <p:cNvPr id="33" name="object 33"/>
          <p:cNvSpPr/>
          <p:nvPr/>
        </p:nvSpPr>
        <p:spPr>
          <a:xfrm>
            <a:off x="291084"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5B9BD4"/>
          </a:solidFill>
        </p:spPr>
        <p:txBody>
          <a:bodyPr wrap="square" lIns="0" tIns="0" rIns="0" bIns="0" rtlCol="0"/>
          <a:lstStyle/>
          <a:p>
            <a:endParaRPr/>
          </a:p>
        </p:txBody>
      </p:sp>
      <p:sp>
        <p:nvSpPr>
          <p:cNvPr id="34" name="object 34"/>
          <p:cNvSpPr/>
          <p:nvPr/>
        </p:nvSpPr>
        <p:spPr>
          <a:xfrm>
            <a:off x="397763"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5B9BD4"/>
          </a:solidFill>
        </p:spPr>
        <p:txBody>
          <a:bodyPr wrap="square" lIns="0" tIns="0" rIns="0" bIns="0" rtlCol="0"/>
          <a:lstStyle/>
          <a:p>
            <a:endParaRPr/>
          </a:p>
        </p:txBody>
      </p:sp>
      <p:sp>
        <p:nvSpPr>
          <p:cNvPr id="35" name="object 35"/>
          <p:cNvSpPr/>
          <p:nvPr/>
        </p:nvSpPr>
        <p:spPr>
          <a:xfrm>
            <a:off x="502919"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5B9BD4"/>
          </a:solidFill>
        </p:spPr>
        <p:txBody>
          <a:bodyPr wrap="square" lIns="0" tIns="0" rIns="0" bIns="0" rtlCol="0"/>
          <a:lstStyle/>
          <a:p>
            <a:endParaRPr/>
          </a:p>
        </p:txBody>
      </p:sp>
      <p:sp>
        <p:nvSpPr>
          <p:cNvPr id="36" name="object 36"/>
          <p:cNvSpPr/>
          <p:nvPr/>
        </p:nvSpPr>
        <p:spPr>
          <a:xfrm>
            <a:off x="609600"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5B9BD4"/>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39BB81-ED8D-C338-4AE6-5B063075EAAA}"/>
              </a:ext>
            </a:extLst>
          </p:cNvPr>
          <p:cNvSpPr/>
          <p:nvPr/>
        </p:nvSpPr>
        <p:spPr>
          <a:xfrm>
            <a:off x="0" y="816056"/>
            <a:ext cx="12192000" cy="6029169"/>
          </a:xfrm>
          <a:prstGeom prst="rect">
            <a:avLst/>
          </a:prstGeom>
          <a:solidFill>
            <a:srgbClr val="1426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aphicFrame>
        <p:nvGraphicFramePr>
          <p:cNvPr id="2" name="Table 1">
            <a:extLst>
              <a:ext uri="{FF2B5EF4-FFF2-40B4-BE49-F238E27FC236}">
                <a16:creationId xmlns:a16="http://schemas.microsoft.com/office/drawing/2014/main" id="{CBEF3E3A-78EE-ECE5-EC04-70532AF1C003}"/>
              </a:ext>
            </a:extLst>
          </p:cNvPr>
          <p:cNvGraphicFramePr>
            <a:graphicFrameLocks noGrp="1"/>
          </p:cNvGraphicFramePr>
          <p:nvPr/>
        </p:nvGraphicFramePr>
        <p:xfrm>
          <a:off x="141697" y="914400"/>
          <a:ext cx="5416620" cy="5905425"/>
        </p:xfrm>
        <a:graphic>
          <a:graphicData uri="http://schemas.openxmlformats.org/drawingml/2006/table">
            <a:tbl>
              <a:tblPr/>
              <a:tblGrid>
                <a:gridCol w="2745269">
                  <a:extLst>
                    <a:ext uri="{9D8B030D-6E8A-4147-A177-3AD203B41FA5}">
                      <a16:colId xmlns:a16="http://schemas.microsoft.com/office/drawing/2014/main" val="2566067200"/>
                    </a:ext>
                  </a:extLst>
                </a:gridCol>
                <a:gridCol w="2671351">
                  <a:extLst>
                    <a:ext uri="{9D8B030D-6E8A-4147-A177-3AD203B41FA5}">
                      <a16:colId xmlns:a16="http://schemas.microsoft.com/office/drawing/2014/main" val="275917666"/>
                    </a:ext>
                  </a:extLst>
                </a:gridCol>
              </a:tblGrid>
              <a:tr h="491011">
                <a:tc>
                  <a:txBody>
                    <a:bodyPr/>
                    <a:lstStyle/>
                    <a:p>
                      <a:pPr marL="285750" indent="-285750" algn="l" rtl="0" fontAlgn="ctr">
                        <a:lnSpc>
                          <a:spcPct val="100000"/>
                        </a:lnSpc>
                        <a:buFont typeface="Wingdings" panose="05000000000000000000" pitchFamily="2" charset="2"/>
                        <a:buChar char="Ø"/>
                      </a:pPr>
                      <a:r>
                        <a:rPr lang="en-US" sz="1400" b="1" i="0" u="none" strike="noStrike" dirty="0">
                          <a:solidFill>
                            <a:schemeClr val="tx1"/>
                          </a:solidFill>
                          <a:effectLst/>
                          <a:latin typeface="Calibri" panose="020F0502020204030204" pitchFamily="34" charset="0"/>
                        </a:rPr>
                        <a:t>  Service Available </a:t>
                      </a:r>
                      <a:endParaRPr lang="en-IN"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00000"/>
                        </a:lnSpc>
                      </a:pPr>
                      <a:r>
                        <a:rPr lang="en-US" sz="1400" b="1" i="0" u="none" strike="noStrike" dirty="0">
                          <a:solidFill>
                            <a:schemeClr val="tx1"/>
                          </a:solidFill>
                          <a:effectLst/>
                          <a:latin typeface="Calibri" panose="020F0502020204030204" pitchFamily="34" charset="0"/>
                        </a:rPr>
                        <a:t>  PAN India</a:t>
                      </a:r>
                      <a:endParaRPr lang="en-IN"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70261849"/>
                  </a:ext>
                </a:extLst>
              </a:tr>
              <a:tr h="441642">
                <a:tc>
                  <a:txBody>
                    <a:bodyPr/>
                    <a:lstStyle/>
                    <a:p>
                      <a:pPr marL="285750" indent="-285750" algn="l" rtl="0" fontAlgn="ctr">
                        <a:lnSpc>
                          <a:spcPct val="100000"/>
                        </a:lnSpc>
                        <a:buFont typeface="Wingdings" panose="05000000000000000000" pitchFamily="2" charset="2"/>
                        <a:buChar char="Ø"/>
                      </a:pPr>
                      <a:r>
                        <a:rPr lang="en-US" sz="1400" b="1" dirty="0">
                          <a:solidFill>
                            <a:schemeClr val="tx1"/>
                          </a:solidFill>
                        </a:rPr>
                        <a:t>  Service</a:t>
                      </a:r>
                      <a:endParaRPr lang="en-IN"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00000"/>
                        </a:lnSpc>
                      </a:pPr>
                      <a:r>
                        <a:rPr lang="en-US" sz="1400" b="1" i="0" u="none" strike="noStrike" dirty="0">
                          <a:solidFill>
                            <a:srgbClr val="000000"/>
                          </a:solidFill>
                          <a:effectLst/>
                          <a:latin typeface="Calibri" panose="020F0502020204030204" pitchFamily="34" charset="0"/>
                        </a:rPr>
                        <a:t>  24/7</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19142606"/>
                  </a:ext>
                </a:extLst>
              </a:tr>
              <a:tr h="393339">
                <a:tc>
                  <a:txBody>
                    <a:bodyPr/>
                    <a:lstStyle/>
                    <a:p>
                      <a:pPr marL="285750" indent="-285750" algn="l" rtl="0" fontAlgn="ctr">
                        <a:lnSpc>
                          <a:spcPct val="100000"/>
                        </a:lnSpc>
                        <a:buFont typeface="Wingdings" panose="05000000000000000000" pitchFamily="2" charset="2"/>
                        <a:buChar char="Ø"/>
                      </a:pPr>
                      <a:r>
                        <a:rPr lang="en-US" sz="1400" b="1" i="0" u="none" strike="noStrike" dirty="0">
                          <a:solidFill>
                            <a:schemeClr val="tx1"/>
                          </a:solidFill>
                          <a:effectLst/>
                          <a:latin typeface="Calibri" panose="020F0502020204030204" pitchFamily="34" charset="0"/>
                        </a:rPr>
                        <a:t>  Fleet Size</a:t>
                      </a:r>
                      <a:endParaRPr lang="en-IN"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00000"/>
                        </a:lnSpc>
                      </a:pPr>
                      <a:r>
                        <a:rPr lang="en-IN" sz="1400" b="1" i="0" u="none" strike="noStrike" dirty="0">
                          <a:solidFill>
                            <a:srgbClr val="000000"/>
                          </a:solidFill>
                          <a:effectLst/>
                          <a:latin typeface="Calibri" panose="020F0502020204030204" pitchFamily="34" charset="0"/>
                        </a:rPr>
                        <a:t>  212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48767376"/>
                  </a:ext>
                </a:extLst>
              </a:tr>
              <a:tr h="436092">
                <a:tc>
                  <a:txBody>
                    <a:bodyPr/>
                    <a:lstStyle/>
                    <a:p>
                      <a:pPr marL="285750" indent="-285750" algn="l" rtl="0" fontAlgn="ctr">
                        <a:lnSpc>
                          <a:spcPct val="100000"/>
                        </a:lnSpc>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  Compliance</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00000"/>
                        </a:lnSpc>
                      </a:pPr>
                      <a:r>
                        <a:rPr lang="en-US" sz="1400" b="1" i="0" u="none" strike="noStrike" dirty="0">
                          <a:solidFill>
                            <a:srgbClr val="000000"/>
                          </a:solidFill>
                          <a:effectLst/>
                          <a:latin typeface="Calibri" panose="020F0502020204030204" pitchFamily="34" charset="0"/>
                        </a:rPr>
                        <a:t>  100%</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78797219"/>
                  </a:ext>
                </a:extLst>
              </a:tr>
              <a:tr h="444640">
                <a:tc>
                  <a:txBody>
                    <a:bodyPr/>
                    <a:lstStyle/>
                    <a:p>
                      <a:pPr marL="285750" indent="-285750" algn="l" rtl="0" fontAlgn="ctr">
                        <a:lnSpc>
                          <a:spcPct val="100000"/>
                        </a:lnSpc>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  Driver</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00000"/>
                        </a:lnSpc>
                      </a:pPr>
                      <a:r>
                        <a:rPr lang="en-US" sz="1400" b="1" i="0" u="none" strike="noStrike" dirty="0">
                          <a:solidFill>
                            <a:srgbClr val="000000"/>
                          </a:solidFill>
                          <a:effectLst/>
                          <a:latin typeface="Calibri" panose="020F0502020204030204" pitchFamily="34" charset="0"/>
                        </a:rPr>
                        <a:t>  220</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62533749"/>
                  </a:ext>
                </a:extLst>
              </a:tr>
              <a:tr h="524109">
                <a:tc>
                  <a:txBody>
                    <a:bodyPr/>
                    <a:lstStyle/>
                    <a:p>
                      <a:pPr marL="285750" indent="-285750" algn="l" rtl="0" fontAlgn="ctr">
                        <a:lnSpc>
                          <a:spcPct val="100000"/>
                        </a:lnSpc>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  Safety Tool</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1" dirty="0">
                          <a:solidFill>
                            <a:schemeClr val="tx1"/>
                          </a:solidFill>
                        </a:rPr>
                        <a:t>  IVMS, Dash Cam / ECS / R.C</a:t>
                      </a:r>
                    </a:p>
                    <a:p>
                      <a:pPr algn="l" rtl="0" fontAlgn="ctr">
                        <a:lnSpc>
                          <a:spcPct val="100000"/>
                        </a:lnSpc>
                      </a:pP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834651466"/>
                  </a:ext>
                </a:extLst>
              </a:tr>
              <a:tr h="463150">
                <a:tc>
                  <a:txBody>
                    <a:bodyPr/>
                    <a:lstStyle/>
                    <a:p>
                      <a:pPr marL="285750" indent="-285750" algn="l" rtl="0" fontAlgn="ctr">
                        <a:lnSpc>
                          <a:spcPct val="100000"/>
                        </a:lnSpc>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  OTA</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00000"/>
                        </a:lnSpc>
                      </a:pPr>
                      <a:r>
                        <a:rPr lang="en-US" sz="1400" b="1" i="0" u="none" strike="noStrike" dirty="0">
                          <a:solidFill>
                            <a:srgbClr val="000000"/>
                          </a:solidFill>
                          <a:effectLst/>
                          <a:latin typeface="Calibri" panose="020F0502020204030204" pitchFamily="34" charset="0"/>
                        </a:rPr>
                        <a:t>  97% +</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84697867"/>
                  </a:ext>
                </a:extLst>
              </a:tr>
              <a:tr h="478831">
                <a:tc>
                  <a:txBody>
                    <a:bodyPr/>
                    <a:lstStyle/>
                    <a:p>
                      <a:pPr marL="285750" indent="-285750" algn="l" rtl="0" fontAlgn="ctr">
                        <a:lnSpc>
                          <a:spcPct val="100000"/>
                        </a:lnSpc>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  OTD</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00000"/>
                        </a:lnSpc>
                      </a:pPr>
                      <a:r>
                        <a:rPr lang="en-US" sz="1400" b="1" i="0" u="none" strike="noStrike" dirty="0">
                          <a:solidFill>
                            <a:srgbClr val="000000"/>
                          </a:solidFill>
                          <a:effectLst/>
                          <a:latin typeface="Calibri" panose="020F0502020204030204" pitchFamily="34" charset="0"/>
                        </a:rPr>
                        <a:t>  99.40%</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10259544"/>
                  </a:ext>
                </a:extLst>
              </a:tr>
              <a:tr h="513031">
                <a:tc>
                  <a:txBody>
                    <a:bodyPr/>
                    <a:lstStyle/>
                    <a:p>
                      <a:pPr marL="285750" marR="0" lvl="0"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Ø"/>
                        <a:tabLst/>
                        <a:defRPr/>
                      </a:pPr>
                      <a:r>
                        <a:rPr lang="en-US" sz="1400" b="1" dirty="0">
                          <a:solidFill>
                            <a:schemeClr val="tx1"/>
                          </a:solidFill>
                        </a:rPr>
                        <a:t>  Total no. of Accidents in 3 years </a:t>
                      </a:r>
                      <a:endParaRPr lang="en-IN"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1" dirty="0">
                          <a:solidFill>
                            <a:schemeClr val="tx1"/>
                          </a:solidFill>
                        </a:rPr>
                        <a:t>  53 (Minor)</a:t>
                      </a:r>
                      <a:endParaRPr lang="en-IN"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695469502"/>
                  </a:ext>
                </a:extLst>
              </a:tr>
              <a:tr h="615218">
                <a:tc>
                  <a:txBody>
                    <a:bodyPr/>
                    <a:lstStyle/>
                    <a:p>
                      <a:pPr marL="285750" marR="0" lvl="0"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Ø"/>
                        <a:tabLst/>
                        <a:defRPr/>
                      </a:pPr>
                      <a:r>
                        <a:rPr lang="en-US" sz="1400" b="1" i="0" u="none" strike="noStrike" dirty="0">
                          <a:solidFill>
                            <a:schemeClr val="tx1"/>
                          </a:solidFill>
                          <a:effectLst/>
                          <a:latin typeface="Calibri" panose="020F0502020204030204" pitchFamily="34" charset="0"/>
                        </a:rPr>
                        <a:t>  Accidental Injury</a:t>
                      </a:r>
                      <a:endParaRPr lang="en-IN"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00000"/>
                        </a:lnSpc>
                      </a:pPr>
                      <a:r>
                        <a:rPr lang="en-US" sz="1400" b="1" i="0" u="none" strike="noStrike" dirty="0">
                          <a:solidFill>
                            <a:schemeClr val="tx1"/>
                          </a:solidFill>
                          <a:effectLst/>
                          <a:latin typeface="Calibri" panose="020F0502020204030204" pitchFamily="34" charset="0"/>
                        </a:rPr>
                        <a:t>  </a:t>
                      </a:r>
                    </a:p>
                    <a:p>
                      <a:pPr algn="l" rtl="0" fontAlgn="ctr">
                        <a:lnSpc>
                          <a:spcPct val="100000"/>
                        </a:lnSpc>
                      </a:pPr>
                      <a:r>
                        <a:rPr lang="en-US" sz="1400" b="1" i="0" u="none" strike="noStrike" dirty="0">
                          <a:solidFill>
                            <a:schemeClr val="tx1"/>
                          </a:solidFill>
                          <a:effectLst/>
                          <a:latin typeface="Calibri" panose="020F0502020204030204" pitchFamily="34" charset="0"/>
                        </a:rPr>
                        <a:t>  NIL</a:t>
                      </a:r>
                    </a:p>
                    <a:p>
                      <a:pPr algn="l" rtl="0" fontAlgn="ctr">
                        <a:lnSpc>
                          <a:spcPct val="100000"/>
                        </a:lnSpc>
                      </a:pPr>
                      <a:endParaRPr lang="en-US"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58475967"/>
                  </a:ext>
                </a:extLst>
              </a:tr>
              <a:tr h="983289">
                <a:tc>
                  <a:txBody>
                    <a:bodyPr/>
                    <a:lstStyle/>
                    <a:p>
                      <a:pPr marL="285750" marR="0" lvl="0"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Ø"/>
                        <a:tabLst/>
                        <a:defRPr/>
                      </a:pPr>
                      <a:r>
                        <a:rPr lang="en-US" sz="1400" b="1" dirty="0">
                          <a:solidFill>
                            <a:schemeClr val="tx1"/>
                          </a:solidFill>
                        </a:rPr>
                        <a:t> User Rating </a:t>
                      </a:r>
                    </a:p>
                    <a:p>
                      <a:pPr marL="0" marR="0" lvl="0" indent="0" algn="l"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n-US" sz="1400" b="1" dirty="0">
                          <a:solidFill>
                            <a:schemeClr val="tx1"/>
                          </a:solidFill>
                        </a:rPr>
                        <a:t>        (On scale of 5) </a:t>
                      </a:r>
                      <a:endParaRPr lang="en-IN"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a:r>
                        <a:rPr lang="en-US" sz="1400" b="1" dirty="0">
                          <a:solidFill>
                            <a:schemeClr val="tx1"/>
                          </a:solidFill>
                        </a:rPr>
                        <a:t>  1.) Driver - 4.86</a:t>
                      </a:r>
                    </a:p>
                    <a:p>
                      <a:pPr algn="l"/>
                      <a:r>
                        <a:rPr lang="en-US" sz="1400" b="1" dirty="0">
                          <a:solidFill>
                            <a:schemeClr val="tx1"/>
                          </a:solidFill>
                        </a:rPr>
                        <a:t>  2.) Car - 4.86</a:t>
                      </a:r>
                    </a:p>
                    <a:p>
                      <a:pPr algn="l"/>
                      <a:r>
                        <a:rPr lang="en-US" sz="1400" b="1" dirty="0">
                          <a:solidFill>
                            <a:schemeClr val="tx1"/>
                          </a:solidFill>
                        </a:rPr>
                        <a:t>  3.) Safety - 4.87</a:t>
                      </a:r>
                    </a:p>
                    <a:p>
                      <a:pPr algn="l"/>
                      <a:r>
                        <a:rPr lang="en-US" sz="1400" b="1" dirty="0">
                          <a:solidFill>
                            <a:schemeClr val="tx1"/>
                          </a:solidFill>
                        </a:rPr>
                        <a:t>  4.) Routing - 4.87</a:t>
                      </a:r>
                    </a:p>
                    <a:p>
                      <a:pPr algn="l"/>
                      <a:r>
                        <a:rPr lang="en-US" sz="1400" b="1" dirty="0">
                          <a:solidFill>
                            <a:schemeClr val="tx1"/>
                          </a:solidFill>
                        </a:rPr>
                        <a:t>  5.) Overall - 4.85</a:t>
                      </a:r>
                      <a:endParaRPr lang="en-US" sz="14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05125011"/>
                  </a:ext>
                </a:extLst>
              </a:tr>
            </a:tbl>
          </a:graphicData>
        </a:graphic>
      </p:graphicFrame>
      <p:graphicFrame>
        <p:nvGraphicFramePr>
          <p:cNvPr id="3" name="Table 2">
            <a:extLst>
              <a:ext uri="{FF2B5EF4-FFF2-40B4-BE49-F238E27FC236}">
                <a16:creationId xmlns:a16="http://schemas.microsoft.com/office/drawing/2014/main" id="{9F4229C4-204F-8FCB-F8FE-232E04861A9F}"/>
              </a:ext>
            </a:extLst>
          </p:cNvPr>
          <p:cNvGraphicFramePr>
            <a:graphicFrameLocks noGrp="1"/>
          </p:cNvGraphicFramePr>
          <p:nvPr>
            <p:extLst>
              <p:ext uri="{D42A27DB-BD31-4B8C-83A1-F6EECF244321}">
                <p14:modId xmlns:p14="http://schemas.microsoft.com/office/powerpoint/2010/main" val="4317633"/>
              </p:ext>
            </p:extLst>
          </p:nvPr>
        </p:nvGraphicFramePr>
        <p:xfrm>
          <a:off x="5707879" y="914400"/>
          <a:ext cx="6350289" cy="5905423"/>
        </p:xfrm>
        <a:graphic>
          <a:graphicData uri="http://schemas.openxmlformats.org/drawingml/2006/table">
            <a:tbl>
              <a:tblPr/>
              <a:tblGrid>
                <a:gridCol w="2046701">
                  <a:extLst>
                    <a:ext uri="{9D8B030D-6E8A-4147-A177-3AD203B41FA5}">
                      <a16:colId xmlns:a16="http://schemas.microsoft.com/office/drawing/2014/main" val="2566067200"/>
                    </a:ext>
                  </a:extLst>
                </a:gridCol>
                <a:gridCol w="4303588">
                  <a:extLst>
                    <a:ext uri="{9D8B030D-6E8A-4147-A177-3AD203B41FA5}">
                      <a16:colId xmlns:a16="http://schemas.microsoft.com/office/drawing/2014/main" val="275917666"/>
                    </a:ext>
                  </a:extLst>
                </a:gridCol>
              </a:tblGrid>
              <a:tr h="668843">
                <a:tc>
                  <a:txBody>
                    <a:bodyPr/>
                    <a:lstStyle/>
                    <a:p>
                      <a:pPr marL="285750" marR="0" lvl="0"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Ø"/>
                        <a:tabLst/>
                        <a:defRPr/>
                      </a:pPr>
                      <a:endParaRPr lang="en-US" sz="1400" b="1" dirty="0">
                        <a:solidFill>
                          <a:schemeClr val="tx1"/>
                        </a:solidFill>
                      </a:endParaRPr>
                    </a:p>
                    <a:p>
                      <a:pPr marL="285750" marR="0" lvl="0"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Ø"/>
                        <a:tabLst/>
                        <a:defRPr/>
                      </a:pPr>
                      <a:r>
                        <a:rPr lang="en-US" sz="1400" b="1" dirty="0">
                          <a:solidFill>
                            <a:schemeClr val="tx1"/>
                          </a:solidFill>
                        </a:rPr>
                        <a:t>  Carbon Reduction</a:t>
                      </a:r>
                    </a:p>
                    <a:p>
                      <a:pPr marL="0" indent="0" algn="l" rtl="0" fontAlgn="ctr">
                        <a:lnSpc>
                          <a:spcPct val="100000"/>
                        </a:lnSpc>
                        <a:buFont typeface="Wingdings" panose="05000000000000000000" pitchFamily="2" charset="2"/>
                        <a:buNone/>
                      </a:pPr>
                      <a:endParaRPr lang="en-IN" sz="1400" b="1" i="0" u="none" strike="noStrike" dirty="0">
                        <a:solidFill>
                          <a:schemeClr val="tx1"/>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r>
                        <a:rPr lang="en-US" sz="1400" b="1" i="0" u="none" strike="noStrike" dirty="0">
                          <a:solidFill>
                            <a:srgbClr val="000000"/>
                          </a:solidFill>
                          <a:effectLst/>
                          <a:latin typeface="Calibri" panose="020F0502020204030204" pitchFamily="34" charset="0"/>
                        </a:rPr>
                        <a:t>   82 Metric Ton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48767376"/>
                  </a:ext>
                </a:extLst>
              </a:tr>
              <a:tr h="1331930">
                <a:tc>
                  <a:txBody>
                    <a:bodyPr/>
                    <a:lstStyle/>
                    <a:p>
                      <a:pPr marL="285750" marR="0" lvl="0"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Ø"/>
                        <a:tabLst/>
                        <a:defRPr/>
                      </a:pPr>
                      <a:endParaRPr lang="en-US" sz="1400" b="1" dirty="0">
                        <a:solidFill>
                          <a:schemeClr val="tx1"/>
                        </a:solidFill>
                      </a:endParaRPr>
                    </a:p>
                    <a:p>
                      <a:pPr marL="285750" marR="0" lvl="0" indent="-285750" algn="l" defTabSz="914400" rtl="0" eaLnBrk="1" fontAlgn="ctr" latinLnBrk="0" hangingPunct="1">
                        <a:lnSpc>
                          <a:spcPct val="100000"/>
                        </a:lnSpc>
                        <a:spcBef>
                          <a:spcPts val="0"/>
                        </a:spcBef>
                        <a:spcAft>
                          <a:spcPts val="0"/>
                        </a:spcAft>
                        <a:buClrTx/>
                        <a:buSzTx/>
                        <a:buFont typeface="Wingdings" panose="05000000000000000000" pitchFamily="2" charset="2"/>
                        <a:buChar char="Ø"/>
                        <a:tabLst/>
                        <a:defRPr/>
                      </a:pPr>
                      <a:r>
                        <a:rPr lang="en-US" sz="1400" b="1" dirty="0">
                          <a:solidFill>
                            <a:schemeClr val="tx1"/>
                          </a:solidFill>
                        </a:rPr>
                        <a:t>  Training</a:t>
                      </a:r>
                    </a:p>
                    <a:p>
                      <a:pPr marL="285750" indent="-285750" algn="l" rtl="0" fontAlgn="ctr">
                        <a:lnSpc>
                          <a:spcPct val="100000"/>
                        </a:lnSpc>
                        <a:buFont typeface="Wingdings" panose="05000000000000000000" pitchFamily="2" charset="2"/>
                        <a:buChar char="Ø"/>
                      </a:pPr>
                      <a:endParaRPr lang="en-IN" sz="1400" b="1" i="0" u="none" strike="noStrike" dirty="0">
                        <a:solidFill>
                          <a:schemeClr val="tx1"/>
                        </a:solidFill>
                        <a:effectLst/>
                        <a:latin typeface="Calibri" panose="020F0502020204030204" pitchFamily="34" charset="0"/>
                      </a:endParaRP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r>
                        <a:rPr lang="en-US" sz="1400" b="1" i="0" u="none" strike="noStrike" dirty="0">
                          <a:solidFill>
                            <a:srgbClr val="000000"/>
                          </a:solidFill>
                          <a:effectLst/>
                          <a:latin typeface="Calibri" panose="020F0502020204030204" pitchFamily="34" charset="0"/>
                        </a:rPr>
                        <a:t>  a) Defensive Driving, Traffic rules      training , Monsoon Driving , HSSE Training including reporting system, Handling of road – rage , soft skill , POSH , Medical situation handling , BCP</a:t>
                      </a:r>
                    </a:p>
                    <a:p>
                      <a:pPr algn="l" rtl="0" fontAlgn="ctr"/>
                      <a:r>
                        <a:rPr lang="en-US" sz="1400" b="1" i="0" u="none" strike="noStrike" dirty="0">
                          <a:solidFill>
                            <a:srgbClr val="000000"/>
                          </a:solidFill>
                          <a:effectLst/>
                          <a:latin typeface="Calibri" panose="020F0502020204030204" pitchFamily="34" charset="0"/>
                        </a:rPr>
                        <a:t> b) 6 R&amp;R Program during 36 month</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78797219"/>
                  </a:ext>
                </a:extLst>
              </a:tr>
              <a:tr h="3904650">
                <a:tc>
                  <a:txBody>
                    <a:bodyPr/>
                    <a:lstStyle/>
                    <a:p>
                      <a:pPr marL="285750" indent="-285750" algn="l" rtl="0" fontAlgn="ctr">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  Achievement </a:t>
                      </a: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r>
                        <a:rPr lang="en-US" sz="1400" b="1" i="0" u="none" strike="noStrike" dirty="0">
                          <a:solidFill>
                            <a:srgbClr val="000000"/>
                          </a:solidFill>
                          <a:effectLst/>
                          <a:latin typeface="Calibri" panose="020F0502020204030204" pitchFamily="34" charset="0"/>
                        </a:rPr>
                        <a:t> a) Provided services at PAN India level</a:t>
                      </a:r>
                    </a:p>
                    <a:p>
                      <a:pPr algn="l" rtl="0" fontAlgn="ctr"/>
                      <a:r>
                        <a:rPr lang="en-US" sz="1400" b="1" i="0" u="none" strike="noStrike" dirty="0">
                          <a:solidFill>
                            <a:srgbClr val="000000"/>
                          </a:solidFill>
                          <a:effectLst/>
                          <a:latin typeface="Calibri" panose="020F0502020204030204" pitchFamily="34" charset="0"/>
                        </a:rPr>
                        <a:t> b) Handled entire covid era successfully </a:t>
                      </a:r>
                    </a:p>
                    <a:p>
                      <a:pPr algn="l" rtl="0" fontAlgn="ctr"/>
                      <a:r>
                        <a:rPr lang="en-US" sz="1400" b="1" i="0" u="none" strike="noStrike" dirty="0">
                          <a:solidFill>
                            <a:srgbClr val="000000"/>
                          </a:solidFill>
                          <a:effectLst/>
                          <a:latin typeface="Calibri" panose="020F0502020204030204" pitchFamily="34" charset="0"/>
                        </a:rPr>
                        <a:t> c) Supported and handled 19 BCP in 36 months</a:t>
                      </a:r>
                    </a:p>
                    <a:p>
                      <a:pPr algn="l" rtl="0" fontAlgn="ctr"/>
                      <a:r>
                        <a:rPr lang="en-US" sz="1400" b="1" i="0" u="none" strike="noStrike" dirty="0">
                          <a:solidFill>
                            <a:srgbClr val="000000"/>
                          </a:solidFill>
                          <a:effectLst/>
                          <a:latin typeface="Calibri" panose="020F0502020204030204" pitchFamily="34" charset="0"/>
                        </a:rPr>
                        <a:t> d) Managed various events including annual day function successfully</a:t>
                      </a:r>
                    </a:p>
                    <a:p>
                      <a:pPr algn="l" rtl="0" fontAlgn="ctr"/>
                      <a:r>
                        <a:rPr lang="en-US" sz="1400" b="1" i="0" u="none" strike="noStrike" dirty="0">
                          <a:solidFill>
                            <a:srgbClr val="000000"/>
                          </a:solidFill>
                          <a:effectLst/>
                          <a:latin typeface="Calibri" panose="020F0502020204030204" pitchFamily="34" charset="0"/>
                        </a:rPr>
                        <a:t> e) 759000 employees safely transported in 36 months without any injury or fatal accident</a:t>
                      </a:r>
                    </a:p>
                    <a:p>
                      <a:pPr algn="l" rtl="0" fontAlgn="ctr"/>
                      <a:r>
                        <a:rPr lang="en-US" sz="1400" b="1" i="0" u="none" strike="noStrike" dirty="0">
                          <a:solidFill>
                            <a:srgbClr val="000000"/>
                          </a:solidFill>
                          <a:effectLst/>
                          <a:latin typeface="Calibri" panose="020F0502020204030204" pitchFamily="34" charset="0"/>
                        </a:rPr>
                        <a:t> f) No shortage of fleet in unpredictable and dynamic demand</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400" b="1" i="0" u="none" strike="noStrike" dirty="0">
                          <a:solidFill>
                            <a:srgbClr val="000000"/>
                          </a:solidFill>
                          <a:effectLst/>
                          <a:latin typeface="Calibri" panose="020F0502020204030204" pitchFamily="34" charset="0"/>
                        </a:rPr>
                        <a:t> g) Uninterrupted service without influence of local factor</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400" b="1" i="0" u="none" strike="noStrike" dirty="0">
                          <a:solidFill>
                            <a:srgbClr val="000000"/>
                          </a:solidFill>
                          <a:effectLst/>
                          <a:latin typeface="Calibri" panose="020F0502020204030204" pitchFamily="34" charset="0"/>
                        </a:rPr>
                        <a:t> h) Transported – Medical cases </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400" b="1" i="0" u="none" strike="noStrike" dirty="0">
                        <a:solidFill>
                          <a:srgbClr val="000000"/>
                        </a:solidFill>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400" b="1" i="0" u="none" strike="noStrike" dirty="0">
                        <a:solidFill>
                          <a:srgbClr val="000000"/>
                        </a:solidFill>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400" b="1" i="0" u="none" strike="noStrike" dirty="0">
                        <a:solidFill>
                          <a:srgbClr val="000000"/>
                        </a:solidFill>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400" b="1" i="0" u="none" strike="noStrike" dirty="0">
                        <a:solidFill>
                          <a:srgbClr val="000000"/>
                        </a:solidFill>
                        <a:effectLst/>
                        <a:latin typeface="Calibri" panose="020F0502020204030204" pitchFamily="34" charset="0"/>
                      </a:endParaRPr>
                    </a:p>
                    <a:p>
                      <a:pPr algn="l" rtl="0" fontAlgn="ctr"/>
                      <a:endParaRPr lang="en-US"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262533749"/>
                  </a:ext>
                </a:extLst>
              </a:tr>
            </a:tbl>
          </a:graphicData>
        </a:graphic>
      </p:graphicFrame>
      <p:pic>
        <p:nvPicPr>
          <p:cNvPr id="6" name="Picture 5">
            <a:extLst>
              <a:ext uri="{FF2B5EF4-FFF2-40B4-BE49-F238E27FC236}">
                <a16:creationId xmlns:a16="http://schemas.microsoft.com/office/drawing/2014/main" id="{09A64C62-4069-196A-9E91-BB0BD6445630}"/>
              </a:ext>
            </a:extLst>
          </p:cNvPr>
          <p:cNvPicPr>
            <a:picLocks noChangeAspect="1"/>
          </p:cNvPicPr>
          <p:nvPr/>
        </p:nvPicPr>
        <p:blipFill>
          <a:blip r:embed="rId3"/>
          <a:stretch>
            <a:fillRect/>
          </a:stretch>
        </p:blipFill>
        <p:spPr>
          <a:xfrm>
            <a:off x="258088" y="105751"/>
            <a:ext cx="623292" cy="623292"/>
          </a:xfrm>
          <a:prstGeom prst="rect">
            <a:avLst/>
          </a:prstGeom>
        </p:spPr>
      </p:pic>
      <p:pic>
        <p:nvPicPr>
          <p:cNvPr id="7" name="Picture 6">
            <a:extLst>
              <a:ext uri="{FF2B5EF4-FFF2-40B4-BE49-F238E27FC236}">
                <a16:creationId xmlns:a16="http://schemas.microsoft.com/office/drawing/2014/main" id="{32DB4DCC-6C49-73FD-9952-3ECF7C20FBED}"/>
              </a:ext>
            </a:extLst>
          </p:cNvPr>
          <p:cNvPicPr>
            <a:picLocks noChangeAspect="1"/>
          </p:cNvPicPr>
          <p:nvPr/>
        </p:nvPicPr>
        <p:blipFill>
          <a:blip r:embed="rId3"/>
          <a:stretch>
            <a:fillRect/>
          </a:stretch>
        </p:blipFill>
        <p:spPr>
          <a:xfrm>
            <a:off x="11384948" y="6063260"/>
            <a:ext cx="585267" cy="585267"/>
          </a:xfrm>
          <a:prstGeom prst="rect">
            <a:avLst/>
          </a:prstGeom>
        </p:spPr>
      </p:pic>
      <p:sp>
        <p:nvSpPr>
          <p:cNvPr id="9" name="TextBox 8">
            <a:extLst>
              <a:ext uri="{FF2B5EF4-FFF2-40B4-BE49-F238E27FC236}">
                <a16:creationId xmlns:a16="http://schemas.microsoft.com/office/drawing/2014/main" id="{7A9E5EC7-F5BD-B238-37D2-1900D69E9B89}"/>
              </a:ext>
            </a:extLst>
          </p:cNvPr>
          <p:cNvSpPr txBox="1"/>
          <p:nvPr/>
        </p:nvSpPr>
        <p:spPr>
          <a:xfrm>
            <a:off x="2645664" y="231931"/>
            <a:ext cx="6108700" cy="523220"/>
          </a:xfrm>
          <a:prstGeom prst="rect">
            <a:avLst/>
          </a:prstGeom>
          <a:noFill/>
        </p:spPr>
        <p:txBody>
          <a:bodyPr wrap="square">
            <a:spAutoFit/>
          </a:bodyPr>
          <a:lstStyle/>
          <a:p>
            <a:pPr algn="ctr"/>
            <a:r>
              <a:rPr lang="en-US" sz="2800" b="1" dirty="0">
                <a:solidFill>
                  <a:schemeClr val="tx1"/>
                </a:solidFill>
                <a:latin typeface="Segoe UI" panose="020B0502040204020203" pitchFamily="34" charset="0"/>
                <a:cs typeface="Segoe UI" panose="020B0502040204020203" pitchFamily="34" charset="0"/>
              </a:rPr>
              <a:t>Our Journey with BP – 3 Years</a:t>
            </a:r>
            <a:endParaRPr lang="en-IN" sz="2800" dirty="0">
              <a:latin typeface="Segoe UI" panose="020B0502040204020203" pitchFamily="34" charset="0"/>
              <a:cs typeface="Segoe UI" panose="020B0502040204020203" pitchFamily="34" charset="0"/>
            </a:endParaRPr>
          </a:p>
        </p:txBody>
      </p:sp>
      <p:pic>
        <p:nvPicPr>
          <p:cNvPr id="11" name="object 133">
            <a:extLst>
              <a:ext uri="{FF2B5EF4-FFF2-40B4-BE49-F238E27FC236}">
                <a16:creationId xmlns:a16="http://schemas.microsoft.com/office/drawing/2014/main" id="{40401E94-029B-E9BF-86A5-98D9B4F67496}"/>
              </a:ext>
            </a:extLst>
          </p:cNvPr>
          <p:cNvPicPr/>
          <p:nvPr/>
        </p:nvPicPr>
        <p:blipFill>
          <a:blip r:embed="rId4" cstate="print"/>
          <a:stretch>
            <a:fillRect/>
          </a:stretch>
        </p:blipFill>
        <p:spPr>
          <a:xfrm>
            <a:off x="10571988" y="185928"/>
            <a:ext cx="1460131" cy="543115"/>
          </a:xfrm>
          <a:prstGeom prst="rect">
            <a:avLst/>
          </a:prstGeom>
        </p:spPr>
      </p:pic>
    </p:spTree>
    <p:extLst>
      <p:ext uri="{BB962C8B-B14F-4D97-AF65-F5344CB8AC3E}">
        <p14:creationId xmlns:p14="http://schemas.microsoft.com/office/powerpoint/2010/main" val="383980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0E2790-FFF9-404A-B086-9FE1A0F3D4EC}"/>
              </a:ext>
            </a:extLst>
          </p:cNvPr>
          <p:cNvSpPr/>
          <p:nvPr/>
        </p:nvSpPr>
        <p:spPr>
          <a:xfrm>
            <a:off x="0" y="914400"/>
            <a:ext cx="12192000" cy="5943600"/>
          </a:xfrm>
          <a:prstGeom prst="rect">
            <a:avLst/>
          </a:prstGeom>
          <a:solidFill>
            <a:srgbClr val="1426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rtl="0" eaLnBrk="1" fontAlgn="b" latinLnBrk="0" hangingPunct="1">
              <a:spcBef>
                <a:spcPts val="0"/>
              </a:spcBef>
              <a:spcAft>
                <a:spcPts val="0"/>
              </a:spcAft>
            </a:pPr>
            <a:endParaRPr lang="en-IN" sz="1800" b="0" i="0" u="none" strike="noStrike" dirty="0">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A1741417-A710-CE5C-11A9-847818E37247}"/>
              </a:ext>
            </a:extLst>
          </p:cNvPr>
          <p:cNvGraphicFramePr>
            <a:graphicFrameLocks noGrp="1"/>
          </p:cNvGraphicFramePr>
          <p:nvPr>
            <p:extLst>
              <p:ext uri="{D42A27DB-BD31-4B8C-83A1-F6EECF244321}">
                <p14:modId xmlns:p14="http://schemas.microsoft.com/office/powerpoint/2010/main" val="3200384201"/>
              </p:ext>
            </p:extLst>
          </p:nvPr>
        </p:nvGraphicFramePr>
        <p:xfrm>
          <a:off x="1905000" y="1662575"/>
          <a:ext cx="8198778" cy="832431"/>
        </p:xfrm>
        <a:graphic>
          <a:graphicData uri="http://schemas.openxmlformats.org/drawingml/2006/table">
            <a:tbl>
              <a:tblPr/>
              <a:tblGrid>
                <a:gridCol w="4226631">
                  <a:extLst>
                    <a:ext uri="{9D8B030D-6E8A-4147-A177-3AD203B41FA5}">
                      <a16:colId xmlns:a16="http://schemas.microsoft.com/office/drawing/2014/main" val="2566067200"/>
                    </a:ext>
                  </a:extLst>
                </a:gridCol>
                <a:gridCol w="3972147">
                  <a:extLst>
                    <a:ext uri="{9D8B030D-6E8A-4147-A177-3AD203B41FA5}">
                      <a16:colId xmlns:a16="http://schemas.microsoft.com/office/drawing/2014/main" val="275917666"/>
                    </a:ext>
                  </a:extLst>
                </a:gridCol>
              </a:tblGrid>
              <a:tr h="304189">
                <a:tc>
                  <a:txBody>
                    <a:bodyPr/>
                    <a:lstStyle/>
                    <a:p>
                      <a:pPr algn="l" rtl="0" fontAlgn="ctr">
                        <a:lnSpc>
                          <a:spcPct val="150000"/>
                        </a:lnSpc>
                      </a:pPr>
                      <a:r>
                        <a:rPr lang="en-US" sz="1600" b="1" i="0" u="none" strike="noStrike" dirty="0">
                          <a:solidFill>
                            <a:schemeClr val="tx1"/>
                          </a:solidFill>
                          <a:effectLst/>
                          <a:latin typeface="Calibri" panose="020F0502020204030204" pitchFamily="34" charset="0"/>
                        </a:rPr>
                        <a:t>                     India Vehicle Registration</a:t>
                      </a:r>
                      <a:endParaRPr lang="en-IN" sz="16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50000"/>
                        </a:lnSpc>
                      </a:pPr>
                      <a:r>
                        <a:rPr lang="en-US" sz="1600" b="1" i="0" u="none" strike="noStrike" dirty="0">
                          <a:solidFill>
                            <a:schemeClr val="tx1"/>
                          </a:solidFill>
                          <a:effectLst/>
                          <a:latin typeface="Calibri" panose="020F0502020204030204" pitchFamily="34" charset="0"/>
                        </a:rPr>
                        <a:t>         1% of Global Registration Fleet</a:t>
                      </a:r>
                      <a:endParaRPr lang="en-IN" sz="16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70261849"/>
                  </a:ext>
                </a:extLst>
              </a:tr>
              <a:tr h="460321">
                <a:tc>
                  <a:txBody>
                    <a:bodyPr/>
                    <a:lstStyle/>
                    <a:p>
                      <a:pPr algn="l" rtl="0" fontAlgn="ctr">
                        <a:lnSpc>
                          <a:spcPct val="150000"/>
                        </a:lnSpc>
                      </a:pPr>
                      <a:r>
                        <a:rPr lang="en-US" sz="1600" b="1" i="0" u="none" strike="noStrike" dirty="0">
                          <a:solidFill>
                            <a:schemeClr val="tx1"/>
                          </a:solidFill>
                          <a:effectLst/>
                          <a:latin typeface="Calibri" panose="020F0502020204030204" pitchFamily="34" charset="0"/>
                        </a:rPr>
                        <a:t>                              Accident Rate</a:t>
                      </a:r>
                      <a:endParaRPr lang="en-IN" sz="1600" b="1" i="0" u="none" strike="noStrike" dirty="0">
                        <a:solidFill>
                          <a:schemeClr val="tx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rtl="0" fontAlgn="ctr">
                        <a:lnSpc>
                          <a:spcPct val="150000"/>
                        </a:lnSpc>
                      </a:pPr>
                      <a:r>
                        <a:rPr lang="en-US" sz="1600" b="1" i="0" u="none" strike="noStrike" dirty="0">
                          <a:solidFill>
                            <a:srgbClr val="000000"/>
                          </a:solidFill>
                          <a:effectLst/>
                          <a:latin typeface="Calibri" panose="020F0502020204030204" pitchFamily="34" charset="0"/>
                        </a:rPr>
                        <a:t>           6% of total accident in world </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219142606"/>
                  </a:ext>
                </a:extLst>
              </a:tr>
            </a:tbl>
          </a:graphicData>
        </a:graphic>
      </p:graphicFrame>
      <p:sp>
        <p:nvSpPr>
          <p:cNvPr id="6" name="Rectangle 5">
            <a:extLst>
              <a:ext uri="{FF2B5EF4-FFF2-40B4-BE49-F238E27FC236}">
                <a16:creationId xmlns:a16="http://schemas.microsoft.com/office/drawing/2014/main" id="{95F0342A-FE4C-4D63-8442-F75DB8C9A999}"/>
              </a:ext>
            </a:extLst>
          </p:cNvPr>
          <p:cNvSpPr/>
          <p:nvPr/>
        </p:nvSpPr>
        <p:spPr>
          <a:xfrm>
            <a:off x="4995594" y="1313861"/>
            <a:ext cx="2738920" cy="3487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Road Accident Statistic</a:t>
            </a:r>
            <a:endParaRPr lang="en-IN" b="1" dirty="0">
              <a:solidFill>
                <a:schemeClr val="tx1"/>
              </a:solidFill>
            </a:endParaRPr>
          </a:p>
        </p:txBody>
      </p:sp>
      <p:graphicFrame>
        <p:nvGraphicFramePr>
          <p:cNvPr id="7" name="Table 6">
            <a:extLst>
              <a:ext uri="{FF2B5EF4-FFF2-40B4-BE49-F238E27FC236}">
                <a16:creationId xmlns:a16="http://schemas.microsoft.com/office/drawing/2014/main" id="{25AF928E-EFB3-823F-01B9-A467263642E8}"/>
              </a:ext>
            </a:extLst>
          </p:cNvPr>
          <p:cNvGraphicFramePr>
            <a:graphicFrameLocks noGrp="1"/>
          </p:cNvGraphicFramePr>
          <p:nvPr/>
        </p:nvGraphicFramePr>
        <p:xfrm>
          <a:off x="974334" y="3060462"/>
          <a:ext cx="10243332" cy="3039562"/>
        </p:xfrm>
        <a:graphic>
          <a:graphicData uri="http://schemas.openxmlformats.org/drawingml/2006/table">
            <a:tbl>
              <a:tblPr/>
              <a:tblGrid>
                <a:gridCol w="1486662">
                  <a:extLst>
                    <a:ext uri="{9D8B030D-6E8A-4147-A177-3AD203B41FA5}">
                      <a16:colId xmlns:a16="http://schemas.microsoft.com/office/drawing/2014/main" val="2566067200"/>
                    </a:ext>
                  </a:extLst>
                </a:gridCol>
                <a:gridCol w="1397152">
                  <a:extLst>
                    <a:ext uri="{9D8B030D-6E8A-4147-A177-3AD203B41FA5}">
                      <a16:colId xmlns:a16="http://schemas.microsoft.com/office/drawing/2014/main" val="275917666"/>
                    </a:ext>
                  </a:extLst>
                </a:gridCol>
                <a:gridCol w="1397152">
                  <a:extLst>
                    <a:ext uri="{9D8B030D-6E8A-4147-A177-3AD203B41FA5}">
                      <a16:colId xmlns:a16="http://schemas.microsoft.com/office/drawing/2014/main" val="223972848"/>
                    </a:ext>
                  </a:extLst>
                </a:gridCol>
                <a:gridCol w="1397152">
                  <a:extLst>
                    <a:ext uri="{9D8B030D-6E8A-4147-A177-3AD203B41FA5}">
                      <a16:colId xmlns:a16="http://schemas.microsoft.com/office/drawing/2014/main" val="1189885845"/>
                    </a:ext>
                  </a:extLst>
                </a:gridCol>
                <a:gridCol w="1851093">
                  <a:extLst>
                    <a:ext uri="{9D8B030D-6E8A-4147-A177-3AD203B41FA5}">
                      <a16:colId xmlns:a16="http://schemas.microsoft.com/office/drawing/2014/main" val="3483372108"/>
                    </a:ext>
                  </a:extLst>
                </a:gridCol>
                <a:gridCol w="1378481">
                  <a:extLst>
                    <a:ext uri="{9D8B030D-6E8A-4147-A177-3AD203B41FA5}">
                      <a16:colId xmlns:a16="http://schemas.microsoft.com/office/drawing/2014/main" val="1243597857"/>
                    </a:ext>
                  </a:extLst>
                </a:gridCol>
                <a:gridCol w="1335640">
                  <a:extLst>
                    <a:ext uri="{9D8B030D-6E8A-4147-A177-3AD203B41FA5}">
                      <a16:colId xmlns:a16="http://schemas.microsoft.com/office/drawing/2014/main" val="859597269"/>
                    </a:ext>
                  </a:extLst>
                </a:gridCol>
              </a:tblGrid>
              <a:tr h="588507">
                <a:tc rowSpan="2">
                  <a:txBody>
                    <a:bodyPr/>
                    <a:lstStyle/>
                    <a:p>
                      <a:pPr algn="ctr" fontAlgn="ctr"/>
                      <a:r>
                        <a:rPr lang="en-IN" sz="1800" b="1" u="none" strike="noStrike" dirty="0">
                          <a:solidFill>
                            <a:schemeClr val="tx1"/>
                          </a:solidFill>
                          <a:effectLst/>
                        </a:rPr>
                        <a:t>Year</a:t>
                      </a:r>
                      <a:endParaRPr lang="en-IN" sz="1800" b="1"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algn="ctr" fontAlgn="b"/>
                      <a:r>
                        <a:rPr lang="en-IN" sz="1800" b="1" u="none" strike="noStrike" dirty="0">
                          <a:effectLst/>
                        </a:rPr>
                        <a:t>India</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fontAlgn="b"/>
                      <a:r>
                        <a:rPr lang="en-IN" sz="1800" b="1" u="none" strike="noStrike" dirty="0">
                          <a:effectLst/>
                        </a:rPr>
                        <a:t>Pune</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fontAlgn="b"/>
                      <a:r>
                        <a:rPr lang="en-US" sz="1800" b="1" i="0" u="none" strike="noStrike" dirty="0">
                          <a:solidFill>
                            <a:srgbClr val="000000"/>
                          </a:solidFill>
                          <a:effectLst/>
                          <a:latin typeface="Calibri" panose="020F0502020204030204" pitchFamily="34" charset="0"/>
                        </a:rPr>
                        <a:t>BP</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en-IN"/>
                    </a:p>
                  </a:txBody>
                  <a:tcPr/>
                </a:tc>
                <a:extLst>
                  <a:ext uri="{0D108BD9-81ED-4DB2-BD59-A6C34878D82A}">
                    <a16:rowId xmlns:a16="http://schemas.microsoft.com/office/drawing/2014/main" val="2570261849"/>
                  </a:ext>
                </a:extLst>
              </a:tr>
              <a:tr h="593017">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b"/>
                      <a:r>
                        <a:rPr lang="en-IN" sz="1800" b="1" u="none" strike="noStrike" dirty="0">
                          <a:effectLst/>
                        </a:rPr>
                        <a:t>Accident</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IN" sz="1800" b="1" u="none" strike="noStrike" dirty="0">
                          <a:effectLst/>
                        </a:rPr>
                        <a:t>Death</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IN" sz="1800" b="1" u="none" strike="noStrike" dirty="0">
                          <a:effectLst/>
                        </a:rPr>
                        <a:t>Accident</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IN" sz="1800" b="1" u="none" strike="noStrike" dirty="0">
                          <a:effectLst/>
                        </a:rPr>
                        <a:t>Death</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Accident</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US" sz="1800" b="1" i="0" u="none" strike="noStrike" dirty="0">
                          <a:solidFill>
                            <a:srgbClr val="000000"/>
                          </a:solidFill>
                          <a:effectLst/>
                          <a:latin typeface="Calibri" panose="020F0502020204030204" pitchFamily="34" charset="0"/>
                        </a:rPr>
                        <a:t>Injury</a:t>
                      </a:r>
                      <a:endParaRPr lang="en-IN"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57897096"/>
                  </a:ext>
                </a:extLst>
              </a:tr>
              <a:tr h="514364">
                <a:tc>
                  <a:txBody>
                    <a:bodyPr/>
                    <a:lstStyle/>
                    <a:p>
                      <a:pPr algn="ctr" fontAlgn="b"/>
                      <a:r>
                        <a:rPr lang="en-IN" sz="1800" b="1" u="none" strike="noStrike" dirty="0">
                          <a:solidFill>
                            <a:schemeClr val="tx1"/>
                          </a:solidFill>
                          <a:effectLst/>
                        </a:rPr>
                        <a:t>2022</a:t>
                      </a:r>
                      <a:endParaRPr lang="en-IN" sz="1800" b="1"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IN" sz="1600" b="1" u="none" strike="noStrike" dirty="0">
                          <a:effectLst/>
                        </a:rPr>
                        <a:t>4,61,312</a:t>
                      </a:r>
                      <a:endParaRPr lang="en-IN" sz="1600" b="1" i="0" u="none" strike="noStrike" dirty="0">
                        <a:solidFill>
                          <a:srgbClr val="001D35"/>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effectLst/>
                        </a:rPr>
                        <a:t>1,68,491</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effectLst/>
                        </a:rPr>
                        <a:t>871</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effectLst/>
                        </a:rPr>
                        <a:t>325</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Calibri" panose="020F0502020204030204" pitchFamily="34" charset="0"/>
                        </a:rPr>
                        <a:t>18</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Calibri" panose="020F0502020204030204" pitchFamily="34" charset="0"/>
                        </a:rPr>
                        <a:t>0</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9142606"/>
                  </a:ext>
                </a:extLst>
              </a:tr>
              <a:tr h="514364">
                <a:tc>
                  <a:txBody>
                    <a:bodyPr/>
                    <a:lstStyle/>
                    <a:p>
                      <a:pPr algn="ctr" fontAlgn="b"/>
                      <a:r>
                        <a:rPr lang="en-IN" sz="1800" b="1" u="none" strike="noStrike" dirty="0">
                          <a:solidFill>
                            <a:schemeClr val="tx1"/>
                          </a:solidFill>
                          <a:effectLst/>
                        </a:rPr>
                        <a:t>2023</a:t>
                      </a:r>
                      <a:endParaRPr lang="en-IN" sz="1800" b="1"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IN" sz="1600" b="1" u="none" strike="noStrike" dirty="0">
                          <a:effectLst/>
                        </a:rPr>
                        <a:t>5,83,264</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effectLst/>
                        </a:rPr>
                        <a:t>1,98,378</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effectLst/>
                        </a:rPr>
                        <a:t>1,025</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effectLst/>
                        </a:rPr>
                        <a:t>425</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Calibri" panose="020F0502020204030204" pitchFamily="34" charset="0"/>
                        </a:rPr>
                        <a:t>16</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Calibri" panose="020F0502020204030204" pitchFamily="34" charset="0"/>
                        </a:rPr>
                        <a:t>0</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8492475"/>
                  </a:ext>
                </a:extLst>
              </a:tr>
              <a:tr h="552031">
                <a:tc>
                  <a:txBody>
                    <a:bodyPr/>
                    <a:lstStyle/>
                    <a:p>
                      <a:pPr algn="ctr" fontAlgn="b"/>
                      <a:r>
                        <a:rPr lang="en-IN" sz="1800" b="1" u="none" strike="noStrike" dirty="0">
                          <a:solidFill>
                            <a:schemeClr val="tx1"/>
                          </a:solidFill>
                          <a:effectLst/>
                        </a:rPr>
                        <a:t>2024</a:t>
                      </a:r>
                    </a:p>
                    <a:p>
                      <a:pPr algn="ctr" fontAlgn="b"/>
                      <a:r>
                        <a:rPr lang="en-IN" sz="1800" b="1" u="none" strike="noStrike" dirty="0">
                          <a:solidFill>
                            <a:schemeClr val="tx1"/>
                          </a:solidFill>
                          <a:effectLst/>
                        </a:rPr>
                        <a:t>(upto May 2024)</a:t>
                      </a:r>
                      <a:endParaRPr lang="en-IN" sz="1800" b="1"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IN" sz="1600" b="1" u="none" strike="noStrike" dirty="0">
                          <a:effectLst/>
                        </a:rPr>
                        <a:t>2,13,621</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effectLst/>
                        </a:rPr>
                        <a:t>99,235</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effectLst/>
                        </a:rPr>
                        <a:t>1,183</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effectLst/>
                        </a:rPr>
                        <a:t>396</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Calibri" panose="020F0502020204030204" pitchFamily="34" charset="0"/>
                        </a:rPr>
                        <a:t>14</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a:solidFill>
                            <a:srgbClr val="000000"/>
                          </a:solidFill>
                          <a:effectLst/>
                          <a:latin typeface="Calibri" panose="020F0502020204030204" pitchFamily="34" charset="0"/>
                        </a:rPr>
                        <a:t>0</a:t>
                      </a:r>
                      <a:endParaRPr lang="en-IN" sz="16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9991207"/>
                  </a:ext>
                </a:extLst>
              </a:tr>
            </a:tbl>
          </a:graphicData>
        </a:graphic>
      </p:graphicFrame>
      <p:sp>
        <p:nvSpPr>
          <p:cNvPr id="8" name="Rectangle 7">
            <a:extLst>
              <a:ext uri="{FF2B5EF4-FFF2-40B4-BE49-F238E27FC236}">
                <a16:creationId xmlns:a16="http://schemas.microsoft.com/office/drawing/2014/main" id="{940F6EBC-388E-A361-F400-520E07357966}"/>
              </a:ext>
            </a:extLst>
          </p:cNvPr>
          <p:cNvSpPr/>
          <p:nvPr/>
        </p:nvSpPr>
        <p:spPr>
          <a:xfrm>
            <a:off x="4726540" y="2711748"/>
            <a:ext cx="3277029" cy="3487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Reported Road Accident Data</a:t>
            </a:r>
            <a:endParaRPr lang="en-IN" b="1" dirty="0">
              <a:solidFill>
                <a:schemeClr val="tx1"/>
              </a:solidFill>
            </a:endParaRPr>
          </a:p>
        </p:txBody>
      </p:sp>
      <p:pic>
        <p:nvPicPr>
          <p:cNvPr id="3" name="object 133">
            <a:extLst>
              <a:ext uri="{FF2B5EF4-FFF2-40B4-BE49-F238E27FC236}">
                <a16:creationId xmlns:a16="http://schemas.microsoft.com/office/drawing/2014/main" id="{7C5061EC-384A-9FCA-68CD-246D0A14113B}"/>
              </a:ext>
            </a:extLst>
          </p:cNvPr>
          <p:cNvPicPr/>
          <p:nvPr/>
        </p:nvPicPr>
        <p:blipFill>
          <a:blip r:embed="rId2" cstate="print"/>
          <a:stretch>
            <a:fillRect/>
          </a:stretch>
        </p:blipFill>
        <p:spPr>
          <a:xfrm>
            <a:off x="10571988" y="185928"/>
            <a:ext cx="1460131" cy="543115"/>
          </a:xfrm>
          <a:prstGeom prst="rect">
            <a:avLst/>
          </a:prstGeom>
        </p:spPr>
      </p:pic>
      <p:pic>
        <p:nvPicPr>
          <p:cNvPr id="9" name="Picture 8">
            <a:extLst>
              <a:ext uri="{FF2B5EF4-FFF2-40B4-BE49-F238E27FC236}">
                <a16:creationId xmlns:a16="http://schemas.microsoft.com/office/drawing/2014/main" id="{29BCA81F-6E02-9EFE-8F32-2E507CE5EA61}"/>
              </a:ext>
            </a:extLst>
          </p:cNvPr>
          <p:cNvPicPr>
            <a:picLocks noChangeAspect="1"/>
          </p:cNvPicPr>
          <p:nvPr/>
        </p:nvPicPr>
        <p:blipFill>
          <a:blip r:embed="rId3"/>
          <a:stretch>
            <a:fillRect/>
          </a:stretch>
        </p:blipFill>
        <p:spPr>
          <a:xfrm>
            <a:off x="258088" y="105751"/>
            <a:ext cx="623292" cy="623292"/>
          </a:xfrm>
          <a:prstGeom prst="rect">
            <a:avLst/>
          </a:prstGeom>
        </p:spPr>
      </p:pic>
      <p:pic>
        <p:nvPicPr>
          <p:cNvPr id="10" name="Picture 9">
            <a:extLst>
              <a:ext uri="{FF2B5EF4-FFF2-40B4-BE49-F238E27FC236}">
                <a16:creationId xmlns:a16="http://schemas.microsoft.com/office/drawing/2014/main" id="{D9368EE6-3A34-C602-8C5C-FFA7543BB96B}"/>
              </a:ext>
            </a:extLst>
          </p:cNvPr>
          <p:cNvPicPr>
            <a:picLocks noChangeAspect="1"/>
          </p:cNvPicPr>
          <p:nvPr/>
        </p:nvPicPr>
        <p:blipFill>
          <a:blip r:embed="rId3"/>
          <a:stretch>
            <a:fillRect/>
          </a:stretch>
        </p:blipFill>
        <p:spPr>
          <a:xfrm>
            <a:off x="11408827" y="6100024"/>
            <a:ext cx="623292" cy="623292"/>
          </a:xfrm>
          <a:prstGeom prst="rect">
            <a:avLst/>
          </a:prstGeom>
        </p:spPr>
      </p:pic>
    </p:spTree>
    <p:extLst>
      <p:ext uri="{BB962C8B-B14F-4D97-AF65-F5344CB8AC3E}">
        <p14:creationId xmlns:p14="http://schemas.microsoft.com/office/powerpoint/2010/main" val="223034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824558"/>
            <a:ext cx="12192000" cy="6033442"/>
            <a:chOff x="373919" y="4077256"/>
            <a:chExt cx="12192000" cy="6858000"/>
          </a:xfrm>
          <a:solidFill>
            <a:srgbClr val="FFC000"/>
          </a:solidFill>
        </p:grpSpPr>
        <p:pic>
          <p:nvPicPr>
            <p:cNvPr id="3" name="object 3"/>
            <p:cNvPicPr/>
            <p:nvPr/>
          </p:nvPicPr>
          <p:blipFill>
            <a:blip r:embed="rId2" cstate="print"/>
            <a:stretch>
              <a:fillRect/>
            </a:stretch>
          </p:blipFill>
          <p:spPr>
            <a:xfrm>
              <a:off x="775716" y="6603492"/>
              <a:ext cx="509015" cy="178307"/>
            </a:xfrm>
            <a:prstGeom prst="rect">
              <a:avLst/>
            </a:prstGeom>
            <a:grpFill/>
          </p:spPr>
        </p:pic>
        <p:pic>
          <p:nvPicPr>
            <p:cNvPr id="6" name="object 6"/>
            <p:cNvPicPr/>
            <p:nvPr/>
          </p:nvPicPr>
          <p:blipFill>
            <a:blip r:embed="rId3" cstate="print"/>
            <a:stretch>
              <a:fillRect/>
            </a:stretch>
          </p:blipFill>
          <p:spPr>
            <a:xfrm>
              <a:off x="373919" y="4077256"/>
              <a:ext cx="12192000" cy="6858000"/>
            </a:xfrm>
            <a:prstGeom prst="rect">
              <a:avLst/>
            </a:prstGeom>
            <a:grpFill/>
          </p:spPr>
        </p:pic>
      </p:grpSp>
      <p:grpSp>
        <p:nvGrpSpPr>
          <p:cNvPr id="12" name="object 12"/>
          <p:cNvGrpSpPr/>
          <p:nvPr/>
        </p:nvGrpSpPr>
        <p:grpSpPr>
          <a:xfrm>
            <a:off x="1108258" y="2573912"/>
            <a:ext cx="7743865" cy="3640607"/>
            <a:chOff x="1192234" y="1946148"/>
            <a:chExt cx="7743865" cy="3640607"/>
          </a:xfrm>
        </p:grpSpPr>
        <p:sp>
          <p:nvSpPr>
            <p:cNvPr id="14" name="object 14"/>
            <p:cNvSpPr/>
            <p:nvPr/>
          </p:nvSpPr>
          <p:spPr>
            <a:xfrm>
              <a:off x="8590024" y="2378195"/>
              <a:ext cx="346075" cy="346075"/>
            </a:xfrm>
            <a:custGeom>
              <a:avLst/>
              <a:gdLst/>
              <a:ahLst/>
              <a:cxnLst/>
              <a:rect l="l" t="t" r="r" b="b"/>
              <a:pathLst>
                <a:path w="346075" h="346075">
                  <a:moveTo>
                    <a:pt x="297065" y="195541"/>
                  </a:moveTo>
                  <a:lnTo>
                    <a:pt x="345947" y="195541"/>
                  </a:lnTo>
                  <a:lnTo>
                    <a:pt x="345947" y="150418"/>
                  </a:lnTo>
                  <a:lnTo>
                    <a:pt x="297065" y="150418"/>
                  </a:lnTo>
                  <a:lnTo>
                    <a:pt x="294187" y="140196"/>
                  </a:lnTo>
                  <a:lnTo>
                    <a:pt x="290956" y="127857"/>
                  </a:lnTo>
                  <a:lnTo>
                    <a:pt x="287021" y="115518"/>
                  </a:lnTo>
                  <a:lnTo>
                    <a:pt x="282028" y="105295"/>
                  </a:lnTo>
                  <a:lnTo>
                    <a:pt x="315861" y="71450"/>
                  </a:lnTo>
                  <a:lnTo>
                    <a:pt x="274497" y="30086"/>
                  </a:lnTo>
                  <a:lnTo>
                    <a:pt x="240664" y="63931"/>
                  </a:lnTo>
                  <a:lnTo>
                    <a:pt x="230437" y="58939"/>
                  </a:lnTo>
                  <a:lnTo>
                    <a:pt x="218098" y="55003"/>
                  </a:lnTo>
                  <a:lnTo>
                    <a:pt x="205762" y="51773"/>
                  </a:lnTo>
                  <a:lnTo>
                    <a:pt x="195541" y="48894"/>
                  </a:lnTo>
                  <a:lnTo>
                    <a:pt x="195541" y="0"/>
                  </a:lnTo>
                  <a:lnTo>
                    <a:pt x="150418" y="0"/>
                  </a:lnTo>
                  <a:lnTo>
                    <a:pt x="150418" y="48894"/>
                  </a:lnTo>
                  <a:lnTo>
                    <a:pt x="140191" y="51773"/>
                  </a:lnTo>
                  <a:lnTo>
                    <a:pt x="127852" y="55003"/>
                  </a:lnTo>
                  <a:lnTo>
                    <a:pt x="115516" y="58939"/>
                  </a:lnTo>
                  <a:lnTo>
                    <a:pt x="105295" y="63931"/>
                  </a:lnTo>
                  <a:lnTo>
                    <a:pt x="71450" y="30086"/>
                  </a:lnTo>
                  <a:lnTo>
                    <a:pt x="30086" y="71450"/>
                  </a:lnTo>
                  <a:lnTo>
                    <a:pt x="63931" y="105295"/>
                  </a:lnTo>
                  <a:lnTo>
                    <a:pt x="58931" y="115518"/>
                  </a:lnTo>
                  <a:lnTo>
                    <a:pt x="54992" y="127857"/>
                  </a:lnTo>
                  <a:lnTo>
                    <a:pt x="51760" y="140196"/>
                  </a:lnTo>
                  <a:lnTo>
                    <a:pt x="48882" y="150418"/>
                  </a:lnTo>
                  <a:lnTo>
                    <a:pt x="0" y="150418"/>
                  </a:lnTo>
                  <a:lnTo>
                    <a:pt x="0" y="195541"/>
                  </a:lnTo>
                  <a:lnTo>
                    <a:pt x="48882" y="195541"/>
                  </a:lnTo>
                  <a:lnTo>
                    <a:pt x="51760" y="205764"/>
                  </a:lnTo>
                  <a:lnTo>
                    <a:pt x="54992" y="218103"/>
                  </a:lnTo>
                  <a:lnTo>
                    <a:pt x="58931" y="230442"/>
                  </a:lnTo>
                  <a:lnTo>
                    <a:pt x="63931" y="240664"/>
                  </a:lnTo>
                  <a:lnTo>
                    <a:pt x="30086" y="274510"/>
                  </a:lnTo>
                  <a:lnTo>
                    <a:pt x="71450" y="315874"/>
                  </a:lnTo>
                  <a:lnTo>
                    <a:pt x="105295" y="282028"/>
                  </a:lnTo>
                  <a:lnTo>
                    <a:pt x="115516" y="287021"/>
                  </a:lnTo>
                  <a:lnTo>
                    <a:pt x="127852" y="290956"/>
                  </a:lnTo>
                  <a:lnTo>
                    <a:pt x="140191" y="294187"/>
                  </a:lnTo>
                  <a:lnTo>
                    <a:pt x="150418" y="297065"/>
                  </a:lnTo>
                  <a:lnTo>
                    <a:pt x="150418" y="345947"/>
                  </a:lnTo>
                  <a:lnTo>
                    <a:pt x="195541" y="345947"/>
                  </a:lnTo>
                  <a:lnTo>
                    <a:pt x="195541" y="297065"/>
                  </a:lnTo>
                  <a:lnTo>
                    <a:pt x="205762" y="294187"/>
                  </a:lnTo>
                  <a:lnTo>
                    <a:pt x="218098" y="290956"/>
                  </a:lnTo>
                  <a:lnTo>
                    <a:pt x="230437" y="287021"/>
                  </a:lnTo>
                  <a:lnTo>
                    <a:pt x="240664" y="282028"/>
                  </a:lnTo>
                  <a:lnTo>
                    <a:pt x="274497" y="315874"/>
                  </a:lnTo>
                  <a:lnTo>
                    <a:pt x="315861" y="274510"/>
                  </a:lnTo>
                  <a:lnTo>
                    <a:pt x="282028" y="240664"/>
                  </a:lnTo>
                  <a:lnTo>
                    <a:pt x="287021" y="230442"/>
                  </a:lnTo>
                  <a:lnTo>
                    <a:pt x="290956" y="218103"/>
                  </a:lnTo>
                  <a:lnTo>
                    <a:pt x="294187" y="205764"/>
                  </a:lnTo>
                  <a:lnTo>
                    <a:pt x="297065" y="195541"/>
                  </a:lnTo>
                  <a:close/>
                </a:path>
              </a:pathLst>
            </a:custGeom>
            <a:ln w="13716">
              <a:solidFill>
                <a:srgbClr val="271D42"/>
              </a:solidFill>
            </a:ln>
          </p:spPr>
          <p:txBody>
            <a:bodyPr wrap="square" lIns="0" tIns="0" rIns="0" bIns="0" rtlCol="0"/>
            <a:lstStyle/>
            <a:p>
              <a:endParaRPr/>
            </a:p>
          </p:txBody>
        </p:sp>
        <p:sp>
          <p:nvSpPr>
            <p:cNvPr id="29" name="object 29"/>
            <p:cNvSpPr/>
            <p:nvPr/>
          </p:nvSpPr>
          <p:spPr>
            <a:xfrm>
              <a:off x="1257640" y="1946148"/>
              <a:ext cx="848994" cy="848994"/>
            </a:xfrm>
            <a:custGeom>
              <a:avLst/>
              <a:gdLst/>
              <a:ahLst/>
              <a:cxnLst/>
              <a:rect l="l" t="t" r="r" b="b"/>
              <a:pathLst>
                <a:path w="848994" h="848994">
                  <a:moveTo>
                    <a:pt x="424434" y="0"/>
                  </a:moveTo>
                  <a:lnTo>
                    <a:pt x="378039" y="2479"/>
                  </a:lnTo>
                  <a:lnTo>
                    <a:pt x="333128" y="9750"/>
                  </a:lnTo>
                  <a:lnTo>
                    <a:pt x="289955" y="21556"/>
                  </a:lnTo>
                  <a:lnTo>
                    <a:pt x="248773" y="37644"/>
                  </a:lnTo>
                  <a:lnTo>
                    <a:pt x="209837" y="57759"/>
                  </a:lnTo>
                  <a:lnTo>
                    <a:pt x="173403" y="81647"/>
                  </a:lnTo>
                  <a:lnTo>
                    <a:pt x="139723" y="109053"/>
                  </a:lnTo>
                  <a:lnTo>
                    <a:pt x="109053" y="139723"/>
                  </a:lnTo>
                  <a:lnTo>
                    <a:pt x="81647" y="173403"/>
                  </a:lnTo>
                  <a:lnTo>
                    <a:pt x="57759" y="209837"/>
                  </a:lnTo>
                  <a:lnTo>
                    <a:pt x="37644" y="248773"/>
                  </a:lnTo>
                  <a:lnTo>
                    <a:pt x="21556" y="289955"/>
                  </a:lnTo>
                  <a:lnTo>
                    <a:pt x="9750" y="333128"/>
                  </a:lnTo>
                  <a:lnTo>
                    <a:pt x="2479" y="378039"/>
                  </a:lnTo>
                  <a:lnTo>
                    <a:pt x="0" y="424434"/>
                  </a:lnTo>
                  <a:lnTo>
                    <a:pt x="2479" y="470405"/>
                  </a:lnTo>
                  <a:lnTo>
                    <a:pt x="9750" y="515010"/>
                  </a:lnTo>
                  <a:lnTo>
                    <a:pt x="21556" y="557981"/>
                  </a:lnTo>
                  <a:lnTo>
                    <a:pt x="37644" y="599051"/>
                  </a:lnTo>
                  <a:lnTo>
                    <a:pt x="57759" y="637952"/>
                  </a:lnTo>
                  <a:lnTo>
                    <a:pt x="81647" y="674416"/>
                  </a:lnTo>
                  <a:lnTo>
                    <a:pt x="109053" y="708178"/>
                  </a:lnTo>
                  <a:lnTo>
                    <a:pt x="139723" y="738969"/>
                  </a:lnTo>
                  <a:lnTo>
                    <a:pt x="173403" y="766522"/>
                  </a:lnTo>
                  <a:lnTo>
                    <a:pt x="209837" y="790569"/>
                  </a:lnTo>
                  <a:lnTo>
                    <a:pt x="248773" y="810843"/>
                  </a:lnTo>
                  <a:lnTo>
                    <a:pt x="289955" y="827078"/>
                  </a:lnTo>
                  <a:lnTo>
                    <a:pt x="333128" y="839005"/>
                  </a:lnTo>
                  <a:lnTo>
                    <a:pt x="378039" y="846357"/>
                  </a:lnTo>
                  <a:lnTo>
                    <a:pt x="424434" y="848868"/>
                  </a:lnTo>
                  <a:lnTo>
                    <a:pt x="470828" y="846388"/>
                  </a:lnTo>
                  <a:lnTo>
                    <a:pt x="515739" y="839117"/>
                  </a:lnTo>
                  <a:lnTo>
                    <a:pt x="558912" y="827311"/>
                  </a:lnTo>
                  <a:lnTo>
                    <a:pt x="600094" y="811223"/>
                  </a:lnTo>
                  <a:lnTo>
                    <a:pt x="639030" y="791108"/>
                  </a:lnTo>
                  <a:lnTo>
                    <a:pt x="675464" y="767220"/>
                  </a:lnTo>
                  <a:lnTo>
                    <a:pt x="709144" y="739814"/>
                  </a:lnTo>
                  <a:lnTo>
                    <a:pt x="739814" y="709144"/>
                  </a:lnTo>
                  <a:lnTo>
                    <a:pt x="767220" y="675464"/>
                  </a:lnTo>
                  <a:lnTo>
                    <a:pt x="791108" y="639030"/>
                  </a:lnTo>
                  <a:lnTo>
                    <a:pt x="811223" y="600094"/>
                  </a:lnTo>
                  <a:lnTo>
                    <a:pt x="827311" y="558912"/>
                  </a:lnTo>
                  <a:lnTo>
                    <a:pt x="839117" y="515739"/>
                  </a:lnTo>
                  <a:lnTo>
                    <a:pt x="846388" y="470828"/>
                  </a:lnTo>
                  <a:lnTo>
                    <a:pt x="848868" y="424434"/>
                  </a:lnTo>
                  <a:lnTo>
                    <a:pt x="846388" y="378039"/>
                  </a:lnTo>
                  <a:lnTo>
                    <a:pt x="839117" y="333128"/>
                  </a:lnTo>
                  <a:lnTo>
                    <a:pt x="827311" y="289955"/>
                  </a:lnTo>
                  <a:lnTo>
                    <a:pt x="811223" y="248773"/>
                  </a:lnTo>
                  <a:lnTo>
                    <a:pt x="791108" y="209837"/>
                  </a:lnTo>
                  <a:lnTo>
                    <a:pt x="767220" y="173403"/>
                  </a:lnTo>
                  <a:lnTo>
                    <a:pt x="739814" y="139723"/>
                  </a:lnTo>
                  <a:lnTo>
                    <a:pt x="709144" y="109053"/>
                  </a:lnTo>
                  <a:lnTo>
                    <a:pt x="675464" y="81647"/>
                  </a:lnTo>
                  <a:lnTo>
                    <a:pt x="639030" y="57759"/>
                  </a:lnTo>
                  <a:lnTo>
                    <a:pt x="600094" y="37644"/>
                  </a:lnTo>
                  <a:lnTo>
                    <a:pt x="558912" y="21556"/>
                  </a:lnTo>
                  <a:lnTo>
                    <a:pt x="515739" y="9750"/>
                  </a:lnTo>
                  <a:lnTo>
                    <a:pt x="470828" y="2479"/>
                  </a:lnTo>
                  <a:lnTo>
                    <a:pt x="424434" y="0"/>
                  </a:lnTo>
                  <a:close/>
                </a:path>
              </a:pathLst>
            </a:custGeom>
            <a:solidFill>
              <a:srgbClr val="FFFFFF"/>
            </a:solidFill>
          </p:spPr>
          <p:txBody>
            <a:bodyPr wrap="square" lIns="0" tIns="0" rIns="0" bIns="0" rtlCol="0"/>
            <a:lstStyle/>
            <a:p>
              <a:endParaRPr dirty="0"/>
            </a:p>
          </p:txBody>
        </p:sp>
        <p:sp>
          <p:nvSpPr>
            <p:cNvPr id="30" name="object 30"/>
            <p:cNvSpPr/>
            <p:nvPr/>
          </p:nvSpPr>
          <p:spPr>
            <a:xfrm>
              <a:off x="1501265" y="2198845"/>
              <a:ext cx="346075" cy="346075"/>
            </a:xfrm>
            <a:custGeom>
              <a:avLst/>
              <a:gdLst/>
              <a:ahLst/>
              <a:cxnLst/>
              <a:rect l="l" t="t" r="r" b="b"/>
              <a:pathLst>
                <a:path w="346075" h="346075">
                  <a:moveTo>
                    <a:pt x="297065" y="195541"/>
                  </a:moveTo>
                  <a:lnTo>
                    <a:pt x="345948" y="195541"/>
                  </a:lnTo>
                  <a:lnTo>
                    <a:pt x="345948" y="150418"/>
                  </a:lnTo>
                  <a:lnTo>
                    <a:pt x="297065" y="150418"/>
                  </a:lnTo>
                  <a:lnTo>
                    <a:pt x="294187" y="140196"/>
                  </a:lnTo>
                  <a:lnTo>
                    <a:pt x="290956" y="127857"/>
                  </a:lnTo>
                  <a:lnTo>
                    <a:pt x="287021" y="115518"/>
                  </a:lnTo>
                  <a:lnTo>
                    <a:pt x="282028" y="105295"/>
                  </a:lnTo>
                  <a:lnTo>
                    <a:pt x="315861" y="71450"/>
                  </a:lnTo>
                  <a:lnTo>
                    <a:pt x="274497" y="30086"/>
                  </a:lnTo>
                  <a:lnTo>
                    <a:pt x="240665" y="63931"/>
                  </a:lnTo>
                  <a:lnTo>
                    <a:pt x="230437" y="58939"/>
                  </a:lnTo>
                  <a:lnTo>
                    <a:pt x="218098" y="55003"/>
                  </a:lnTo>
                  <a:lnTo>
                    <a:pt x="205762" y="51773"/>
                  </a:lnTo>
                  <a:lnTo>
                    <a:pt x="195541" y="48894"/>
                  </a:lnTo>
                  <a:lnTo>
                    <a:pt x="195541" y="0"/>
                  </a:lnTo>
                  <a:lnTo>
                    <a:pt x="150418" y="0"/>
                  </a:lnTo>
                  <a:lnTo>
                    <a:pt x="150418" y="48894"/>
                  </a:lnTo>
                  <a:lnTo>
                    <a:pt x="140191" y="51773"/>
                  </a:lnTo>
                  <a:lnTo>
                    <a:pt x="127852" y="55003"/>
                  </a:lnTo>
                  <a:lnTo>
                    <a:pt x="115516" y="58939"/>
                  </a:lnTo>
                  <a:lnTo>
                    <a:pt x="105295" y="63931"/>
                  </a:lnTo>
                  <a:lnTo>
                    <a:pt x="71450" y="30086"/>
                  </a:lnTo>
                  <a:lnTo>
                    <a:pt x="30086" y="71450"/>
                  </a:lnTo>
                  <a:lnTo>
                    <a:pt x="63931" y="105295"/>
                  </a:lnTo>
                  <a:lnTo>
                    <a:pt x="58931" y="115518"/>
                  </a:lnTo>
                  <a:lnTo>
                    <a:pt x="54992" y="127857"/>
                  </a:lnTo>
                  <a:lnTo>
                    <a:pt x="51760" y="140196"/>
                  </a:lnTo>
                  <a:lnTo>
                    <a:pt x="48882" y="150418"/>
                  </a:lnTo>
                  <a:lnTo>
                    <a:pt x="0" y="150418"/>
                  </a:lnTo>
                  <a:lnTo>
                    <a:pt x="0" y="195541"/>
                  </a:lnTo>
                  <a:lnTo>
                    <a:pt x="48882" y="195541"/>
                  </a:lnTo>
                  <a:lnTo>
                    <a:pt x="51760" y="205764"/>
                  </a:lnTo>
                  <a:lnTo>
                    <a:pt x="54992" y="218103"/>
                  </a:lnTo>
                  <a:lnTo>
                    <a:pt x="58931" y="230442"/>
                  </a:lnTo>
                  <a:lnTo>
                    <a:pt x="63931" y="240664"/>
                  </a:lnTo>
                  <a:lnTo>
                    <a:pt x="30086" y="274510"/>
                  </a:lnTo>
                  <a:lnTo>
                    <a:pt x="71450" y="315874"/>
                  </a:lnTo>
                  <a:lnTo>
                    <a:pt x="105295" y="282028"/>
                  </a:lnTo>
                  <a:lnTo>
                    <a:pt x="115516" y="287021"/>
                  </a:lnTo>
                  <a:lnTo>
                    <a:pt x="127852" y="290956"/>
                  </a:lnTo>
                  <a:lnTo>
                    <a:pt x="140191" y="294187"/>
                  </a:lnTo>
                  <a:lnTo>
                    <a:pt x="150418" y="297065"/>
                  </a:lnTo>
                  <a:lnTo>
                    <a:pt x="150418" y="345947"/>
                  </a:lnTo>
                  <a:lnTo>
                    <a:pt x="195541" y="345947"/>
                  </a:lnTo>
                  <a:lnTo>
                    <a:pt x="195541" y="297065"/>
                  </a:lnTo>
                  <a:lnTo>
                    <a:pt x="205762" y="294187"/>
                  </a:lnTo>
                  <a:lnTo>
                    <a:pt x="218098" y="290956"/>
                  </a:lnTo>
                  <a:lnTo>
                    <a:pt x="230437" y="287021"/>
                  </a:lnTo>
                  <a:lnTo>
                    <a:pt x="240665" y="282028"/>
                  </a:lnTo>
                  <a:lnTo>
                    <a:pt x="274497" y="315874"/>
                  </a:lnTo>
                  <a:lnTo>
                    <a:pt x="315861" y="274510"/>
                  </a:lnTo>
                  <a:lnTo>
                    <a:pt x="282028" y="240664"/>
                  </a:lnTo>
                  <a:lnTo>
                    <a:pt x="287021" y="230442"/>
                  </a:lnTo>
                  <a:lnTo>
                    <a:pt x="290956" y="218103"/>
                  </a:lnTo>
                  <a:lnTo>
                    <a:pt x="294187" y="205764"/>
                  </a:lnTo>
                  <a:lnTo>
                    <a:pt x="297065" y="195541"/>
                  </a:lnTo>
                  <a:close/>
                </a:path>
              </a:pathLst>
            </a:custGeom>
            <a:ln w="13716">
              <a:solidFill>
                <a:srgbClr val="271D42"/>
              </a:solidFill>
            </a:ln>
          </p:spPr>
          <p:txBody>
            <a:bodyPr wrap="square" lIns="0" tIns="0" rIns="0" bIns="0" rtlCol="0"/>
            <a:lstStyle/>
            <a:p>
              <a:endParaRPr dirty="0"/>
            </a:p>
          </p:txBody>
        </p:sp>
        <p:pic>
          <p:nvPicPr>
            <p:cNvPr id="31" name="object 31"/>
            <p:cNvPicPr/>
            <p:nvPr/>
          </p:nvPicPr>
          <p:blipFill>
            <a:blip r:embed="rId4" cstate="print"/>
            <a:stretch>
              <a:fillRect/>
            </a:stretch>
          </p:blipFill>
          <p:spPr>
            <a:xfrm>
              <a:off x="1591394" y="2296667"/>
              <a:ext cx="147828" cy="149351"/>
            </a:xfrm>
            <a:prstGeom prst="rect">
              <a:avLst/>
            </a:prstGeom>
          </p:spPr>
        </p:pic>
        <p:sp>
          <p:nvSpPr>
            <p:cNvPr id="32" name="object 32"/>
            <p:cNvSpPr/>
            <p:nvPr/>
          </p:nvSpPr>
          <p:spPr>
            <a:xfrm>
              <a:off x="1192234" y="3377307"/>
              <a:ext cx="848994" cy="848994"/>
            </a:xfrm>
            <a:custGeom>
              <a:avLst/>
              <a:gdLst/>
              <a:ahLst/>
              <a:cxnLst/>
              <a:rect l="l" t="t" r="r" b="b"/>
              <a:pathLst>
                <a:path w="848994" h="848995">
                  <a:moveTo>
                    <a:pt x="424434" y="0"/>
                  </a:moveTo>
                  <a:lnTo>
                    <a:pt x="378039" y="2479"/>
                  </a:lnTo>
                  <a:lnTo>
                    <a:pt x="333128" y="9750"/>
                  </a:lnTo>
                  <a:lnTo>
                    <a:pt x="289955" y="21556"/>
                  </a:lnTo>
                  <a:lnTo>
                    <a:pt x="248773" y="37644"/>
                  </a:lnTo>
                  <a:lnTo>
                    <a:pt x="209837" y="57759"/>
                  </a:lnTo>
                  <a:lnTo>
                    <a:pt x="173403" y="81647"/>
                  </a:lnTo>
                  <a:lnTo>
                    <a:pt x="139723" y="109053"/>
                  </a:lnTo>
                  <a:lnTo>
                    <a:pt x="109053" y="139723"/>
                  </a:lnTo>
                  <a:lnTo>
                    <a:pt x="81647" y="173403"/>
                  </a:lnTo>
                  <a:lnTo>
                    <a:pt x="57759" y="209837"/>
                  </a:lnTo>
                  <a:lnTo>
                    <a:pt x="37644" y="248773"/>
                  </a:lnTo>
                  <a:lnTo>
                    <a:pt x="21556" y="289955"/>
                  </a:lnTo>
                  <a:lnTo>
                    <a:pt x="9750" y="333128"/>
                  </a:lnTo>
                  <a:lnTo>
                    <a:pt x="2479" y="378039"/>
                  </a:lnTo>
                  <a:lnTo>
                    <a:pt x="0" y="424434"/>
                  </a:lnTo>
                  <a:lnTo>
                    <a:pt x="2479" y="470405"/>
                  </a:lnTo>
                  <a:lnTo>
                    <a:pt x="9750" y="515010"/>
                  </a:lnTo>
                  <a:lnTo>
                    <a:pt x="21556" y="557981"/>
                  </a:lnTo>
                  <a:lnTo>
                    <a:pt x="37644" y="599051"/>
                  </a:lnTo>
                  <a:lnTo>
                    <a:pt x="57759" y="637952"/>
                  </a:lnTo>
                  <a:lnTo>
                    <a:pt x="81647" y="674416"/>
                  </a:lnTo>
                  <a:lnTo>
                    <a:pt x="109053" y="708178"/>
                  </a:lnTo>
                  <a:lnTo>
                    <a:pt x="139723" y="738969"/>
                  </a:lnTo>
                  <a:lnTo>
                    <a:pt x="173403" y="766522"/>
                  </a:lnTo>
                  <a:lnTo>
                    <a:pt x="209837" y="790569"/>
                  </a:lnTo>
                  <a:lnTo>
                    <a:pt x="248773" y="810843"/>
                  </a:lnTo>
                  <a:lnTo>
                    <a:pt x="289955" y="827078"/>
                  </a:lnTo>
                  <a:lnTo>
                    <a:pt x="333128" y="839005"/>
                  </a:lnTo>
                  <a:lnTo>
                    <a:pt x="378039" y="846357"/>
                  </a:lnTo>
                  <a:lnTo>
                    <a:pt x="424434" y="848868"/>
                  </a:lnTo>
                  <a:lnTo>
                    <a:pt x="470828" y="846388"/>
                  </a:lnTo>
                  <a:lnTo>
                    <a:pt x="515739" y="839117"/>
                  </a:lnTo>
                  <a:lnTo>
                    <a:pt x="558912" y="827311"/>
                  </a:lnTo>
                  <a:lnTo>
                    <a:pt x="600094" y="811223"/>
                  </a:lnTo>
                  <a:lnTo>
                    <a:pt x="639030" y="791108"/>
                  </a:lnTo>
                  <a:lnTo>
                    <a:pt x="675464" y="767220"/>
                  </a:lnTo>
                  <a:lnTo>
                    <a:pt x="709144" y="739814"/>
                  </a:lnTo>
                  <a:lnTo>
                    <a:pt x="739814" y="709144"/>
                  </a:lnTo>
                  <a:lnTo>
                    <a:pt x="767220" y="675464"/>
                  </a:lnTo>
                  <a:lnTo>
                    <a:pt x="791108" y="639030"/>
                  </a:lnTo>
                  <a:lnTo>
                    <a:pt x="811223" y="600094"/>
                  </a:lnTo>
                  <a:lnTo>
                    <a:pt x="827311" y="558912"/>
                  </a:lnTo>
                  <a:lnTo>
                    <a:pt x="839117" y="515739"/>
                  </a:lnTo>
                  <a:lnTo>
                    <a:pt x="846388" y="470828"/>
                  </a:lnTo>
                  <a:lnTo>
                    <a:pt x="848868" y="424434"/>
                  </a:lnTo>
                  <a:lnTo>
                    <a:pt x="846388" y="378039"/>
                  </a:lnTo>
                  <a:lnTo>
                    <a:pt x="839117" y="333128"/>
                  </a:lnTo>
                  <a:lnTo>
                    <a:pt x="827311" y="289955"/>
                  </a:lnTo>
                  <a:lnTo>
                    <a:pt x="811223" y="248773"/>
                  </a:lnTo>
                  <a:lnTo>
                    <a:pt x="791108" y="209837"/>
                  </a:lnTo>
                  <a:lnTo>
                    <a:pt x="767220" y="173403"/>
                  </a:lnTo>
                  <a:lnTo>
                    <a:pt x="739814" y="139723"/>
                  </a:lnTo>
                  <a:lnTo>
                    <a:pt x="709144" y="109053"/>
                  </a:lnTo>
                  <a:lnTo>
                    <a:pt x="675464" y="81647"/>
                  </a:lnTo>
                  <a:lnTo>
                    <a:pt x="639030" y="57759"/>
                  </a:lnTo>
                  <a:lnTo>
                    <a:pt x="600094" y="37644"/>
                  </a:lnTo>
                  <a:lnTo>
                    <a:pt x="558912" y="21556"/>
                  </a:lnTo>
                  <a:lnTo>
                    <a:pt x="515739" y="9750"/>
                  </a:lnTo>
                  <a:lnTo>
                    <a:pt x="470828" y="2479"/>
                  </a:lnTo>
                  <a:lnTo>
                    <a:pt x="424434" y="0"/>
                  </a:lnTo>
                  <a:close/>
                </a:path>
              </a:pathLst>
            </a:custGeom>
            <a:solidFill>
              <a:srgbClr val="FFFFFF"/>
            </a:solidFill>
          </p:spPr>
          <p:txBody>
            <a:bodyPr wrap="square" lIns="0" tIns="0" rIns="0" bIns="0" rtlCol="0"/>
            <a:lstStyle/>
            <a:p>
              <a:endParaRPr dirty="0"/>
            </a:p>
          </p:txBody>
        </p:sp>
        <p:sp>
          <p:nvSpPr>
            <p:cNvPr id="33" name="object 33"/>
            <p:cNvSpPr/>
            <p:nvPr/>
          </p:nvSpPr>
          <p:spPr>
            <a:xfrm>
              <a:off x="1436508" y="3630761"/>
              <a:ext cx="346075" cy="346075"/>
            </a:xfrm>
            <a:custGeom>
              <a:avLst/>
              <a:gdLst/>
              <a:ahLst/>
              <a:cxnLst/>
              <a:rect l="l" t="t" r="r" b="b"/>
              <a:pathLst>
                <a:path w="346075" h="346075">
                  <a:moveTo>
                    <a:pt x="297065" y="195541"/>
                  </a:moveTo>
                  <a:lnTo>
                    <a:pt x="345948" y="195541"/>
                  </a:lnTo>
                  <a:lnTo>
                    <a:pt x="345948" y="150418"/>
                  </a:lnTo>
                  <a:lnTo>
                    <a:pt x="297065" y="150418"/>
                  </a:lnTo>
                  <a:lnTo>
                    <a:pt x="294187" y="140196"/>
                  </a:lnTo>
                  <a:lnTo>
                    <a:pt x="290956" y="127857"/>
                  </a:lnTo>
                  <a:lnTo>
                    <a:pt x="287021" y="115518"/>
                  </a:lnTo>
                  <a:lnTo>
                    <a:pt x="282028" y="105295"/>
                  </a:lnTo>
                  <a:lnTo>
                    <a:pt x="315861" y="71450"/>
                  </a:lnTo>
                  <a:lnTo>
                    <a:pt x="274497" y="30086"/>
                  </a:lnTo>
                  <a:lnTo>
                    <a:pt x="240665" y="63931"/>
                  </a:lnTo>
                  <a:lnTo>
                    <a:pt x="230437" y="58939"/>
                  </a:lnTo>
                  <a:lnTo>
                    <a:pt x="218098" y="55003"/>
                  </a:lnTo>
                  <a:lnTo>
                    <a:pt x="205762" y="51773"/>
                  </a:lnTo>
                  <a:lnTo>
                    <a:pt x="195541" y="48894"/>
                  </a:lnTo>
                  <a:lnTo>
                    <a:pt x="195541" y="0"/>
                  </a:lnTo>
                  <a:lnTo>
                    <a:pt x="150418" y="0"/>
                  </a:lnTo>
                  <a:lnTo>
                    <a:pt x="150418" y="48894"/>
                  </a:lnTo>
                  <a:lnTo>
                    <a:pt x="140191" y="51773"/>
                  </a:lnTo>
                  <a:lnTo>
                    <a:pt x="127852" y="55003"/>
                  </a:lnTo>
                  <a:lnTo>
                    <a:pt x="115516" y="58939"/>
                  </a:lnTo>
                  <a:lnTo>
                    <a:pt x="105295" y="63931"/>
                  </a:lnTo>
                  <a:lnTo>
                    <a:pt x="71450" y="30086"/>
                  </a:lnTo>
                  <a:lnTo>
                    <a:pt x="30086" y="71450"/>
                  </a:lnTo>
                  <a:lnTo>
                    <a:pt x="63931" y="105295"/>
                  </a:lnTo>
                  <a:lnTo>
                    <a:pt x="58931" y="115518"/>
                  </a:lnTo>
                  <a:lnTo>
                    <a:pt x="54992" y="127857"/>
                  </a:lnTo>
                  <a:lnTo>
                    <a:pt x="51760" y="140196"/>
                  </a:lnTo>
                  <a:lnTo>
                    <a:pt x="48882" y="150418"/>
                  </a:lnTo>
                  <a:lnTo>
                    <a:pt x="0" y="150418"/>
                  </a:lnTo>
                  <a:lnTo>
                    <a:pt x="0" y="195541"/>
                  </a:lnTo>
                  <a:lnTo>
                    <a:pt x="48882" y="195541"/>
                  </a:lnTo>
                  <a:lnTo>
                    <a:pt x="51760" y="205764"/>
                  </a:lnTo>
                  <a:lnTo>
                    <a:pt x="54992" y="218103"/>
                  </a:lnTo>
                  <a:lnTo>
                    <a:pt x="58931" y="230442"/>
                  </a:lnTo>
                  <a:lnTo>
                    <a:pt x="63931" y="240664"/>
                  </a:lnTo>
                  <a:lnTo>
                    <a:pt x="30086" y="274510"/>
                  </a:lnTo>
                  <a:lnTo>
                    <a:pt x="71450" y="315874"/>
                  </a:lnTo>
                  <a:lnTo>
                    <a:pt x="105295" y="282028"/>
                  </a:lnTo>
                  <a:lnTo>
                    <a:pt x="115516" y="287021"/>
                  </a:lnTo>
                  <a:lnTo>
                    <a:pt x="127852" y="290956"/>
                  </a:lnTo>
                  <a:lnTo>
                    <a:pt x="140191" y="294187"/>
                  </a:lnTo>
                  <a:lnTo>
                    <a:pt x="150418" y="297065"/>
                  </a:lnTo>
                  <a:lnTo>
                    <a:pt x="150418" y="345947"/>
                  </a:lnTo>
                  <a:lnTo>
                    <a:pt x="195541" y="345947"/>
                  </a:lnTo>
                  <a:lnTo>
                    <a:pt x="195541" y="297065"/>
                  </a:lnTo>
                  <a:lnTo>
                    <a:pt x="205762" y="294187"/>
                  </a:lnTo>
                  <a:lnTo>
                    <a:pt x="218098" y="290956"/>
                  </a:lnTo>
                  <a:lnTo>
                    <a:pt x="230437" y="287021"/>
                  </a:lnTo>
                  <a:lnTo>
                    <a:pt x="240665" y="282028"/>
                  </a:lnTo>
                  <a:lnTo>
                    <a:pt x="274497" y="315874"/>
                  </a:lnTo>
                  <a:lnTo>
                    <a:pt x="315861" y="274510"/>
                  </a:lnTo>
                  <a:lnTo>
                    <a:pt x="282028" y="240664"/>
                  </a:lnTo>
                  <a:lnTo>
                    <a:pt x="287021" y="230442"/>
                  </a:lnTo>
                  <a:lnTo>
                    <a:pt x="290956" y="218103"/>
                  </a:lnTo>
                  <a:lnTo>
                    <a:pt x="294187" y="205764"/>
                  </a:lnTo>
                  <a:lnTo>
                    <a:pt x="297065" y="195541"/>
                  </a:lnTo>
                  <a:close/>
                </a:path>
              </a:pathLst>
            </a:custGeom>
            <a:ln w="13716">
              <a:solidFill>
                <a:srgbClr val="271D42"/>
              </a:solidFill>
            </a:ln>
          </p:spPr>
          <p:txBody>
            <a:bodyPr wrap="square" lIns="0" tIns="0" rIns="0" bIns="0" rtlCol="0"/>
            <a:lstStyle/>
            <a:p>
              <a:endParaRPr dirty="0"/>
            </a:p>
          </p:txBody>
        </p:sp>
        <p:pic>
          <p:nvPicPr>
            <p:cNvPr id="34" name="object 34"/>
            <p:cNvPicPr/>
            <p:nvPr/>
          </p:nvPicPr>
          <p:blipFill>
            <a:blip r:embed="rId4" cstate="print"/>
            <a:stretch>
              <a:fillRect/>
            </a:stretch>
          </p:blipFill>
          <p:spPr>
            <a:xfrm>
              <a:off x="1549690" y="3735607"/>
              <a:ext cx="147828" cy="149351"/>
            </a:xfrm>
            <a:prstGeom prst="rect">
              <a:avLst/>
            </a:prstGeom>
          </p:spPr>
        </p:pic>
        <p:sp>
          <p:nvSpPr>
            <p:cNvPr id="35" name="object 35"/>
            <p:cNvSpPr/>
            <p:nvPr/>
          </p:nvSpPr>
          <p:spPr>
            <a:xfrm>
              <a:off x="1215387" y="4739030"/>
              <a:ext cx="848994" cy="847725"/>
            </a:xfrm>
            <a:custGeom>
              <a:avLst/>
              <a:gdLst/>
              <a:ahLst/>
              <a:cxnLst/>
              <a:rect l="l" t="t" r="r" b="b"/>
              <a:pathLst>
                <a:path w="848994" h="847725">
                  <a:moveTo>
                    <a:pt x="424434" y="0"/>
                  </a:moveTo>
                  <a:lnTo>
                    <a:pt x="378039" y="2475"/>
                  </a:lnTo>
                  <a:lnTo>
                    <a:pt x="333128" y="9732"/>
                  </a:lnTo>
                  <a:lnTo>
                    <a:pt x="289955" y="21517"/>
                  </a:lnTo>
                  <a:lnTo>
                    <a:pt x="248773" y="37576"/>
                  </a:lnTo>
                  <a:lnTo>
                    <a:pt x="209837" y="57655"/>
                  </a:lnTo>
                  <a:lnTo>
                    <a:pt x="173403" y="81499"/>
                  </a:lnTo>
                  <a:lnTo>
                    <a:pt x="139723" y="108856"/>
                  </a:lnTo>
                  <a:lnTo>
                    <a:pt x="109053" y="139471"/>
                  </a:lnTo>
                  <a:lnTo>
                    <a:pt x="81647" y="173090"/>
                  </a:lnTo>
                  <a:lnTo>
                    <a:pt x="57759" y="209459"/>
                  </a:lnTo>
                  <a:lnTo>
                    <a:pt x="37644" y="248325"/>
                  </a:lnTo>
                  <a:lnTo>
                    <a:pt x="21556" y="289433"/>
                  </a:lnTo>
                  <a:lnTo>
                    <a:pt x="9750" y="332529"/>
                  </a:lnTo>
                  <a:lnTo>
                    <a:pt x="2479" y="377360"/>
                  </a:lnTo>
                  <a:lnTo>
                    <a:pt x="0" y="423672"/>
                  </a:lnTo>
                  <a:lnTo>
                    <a:pt x="2479" y="469560"/>
                  </a:lnTo>
                  <a:lnTo>
                    <a:pt x="9750" y="514085"/>
                  </a:lnTo>
                  <a:lnTo>
                    <a:pt x="21556" y="556979"/>
                  </a:lnTo>
                  <a:lnTo>
                    <a:pt x="37644" y="597975"/>
                  </a:lnTo>
                  <a:lnTo>
                    <a:pt x="57759" y="636806"/>
                  </a:lnTo>
                  <a:lnTo>
                    <a:pt x="81647" y="673205"/>
                  </a:lnTo>
                  <a:lnTo>
                    <a:pt x="109053" y="706906"/>
                  </a:lnTo>
                  <a:lnTo>
                    <a:pt x="139723" y="737642"/>
                  </a:lnTo>
                  <a:lnTo>
                    <a:pt x="173403" y="765145"/>
                  </a:lnTo>
                  <a:lnTo>
                    <a:pt x="209837" y="789149"/>
                  </a:lnTo>
                  <a:lnTo>
                    <a:pt x="248773" y="809388"/>
                  </a:lnTo>
                  <a:lnTo>
                    <a:pt x="289955" y="825593"/>
                  </a:lnTo>
                  <a:lnTo>
                    <a:pt x="333128" y="837499"/>
                  </a:lnTo>
                  <a:lnTo>
                    <a:pt x="378039" y="844838"/>
                  </a:lnTo>
                  <a:lnTo>
                    <a:pt x="424434" y="847344"/>
                  </a:lnTo>
                  <a:lnTo>
                    <a:pt x="470828" y="844868"/>
                  </a:lnTo>
                  <a:lnTo>
                    <a:pt x="515739" y="837611"/>
                  </a:lnTo>
                  <a:lnTo>
                    <a:pt x="558912" y="825826"/>
                  </a:lnTo>
                  <a:lnTo>
                    <a:pt x="600094" y="809767"/>
                  </a:lnTo>
                  <a:lnTo>
                    <a:pt x="639030" y="789688"/>
                  </a:lnTo>
                  <a:lnTo>
                    <a:pt x="675464" y="765844"/>
                  </a:lnTo>
                  <a:lnTo>
                    <a:pt x="709144" y="738487"/>
                  </a:lnTo>
                  <a:lnTo>
                    <a:pt x="739814" y="707872"/>
                  </a:lnTo>
                  <a:lnTo>
                    <a:pt x="767220" y="674253"/>
                  </a:lnTo>
                  <a:lnTo>
                    <a:pt x="791108" y="637884"/>
                  </a:lnTo>
                  <a:lnTo>
                    <a:pt x="811223" y="599018"/>
                  </a:lnTo>
                  <a:lnTo>
                    <a:pt x="827311" y="557910"/>
                  </a:lnTo>
                  <a:lnTo>
                    <a:pt x="839117" y="514814"/>
                  </a:lnTo>
                  <a:lnTo>
                    <a:pt x="846388" y="469983"/>
                  </a:lnTo>
                  <a:lnTo>
                    <a:pt x="848868" y="423672"/>
                  </a:lnTo>
                  <a:lnTo>
                    <a:pt x="846388" y="377360"/>
                  </a:lnTo>
                  <a:lnTo>
                    <a:pt x="839117" y="332529"/>
                  </a:lnTo>
                  <a:lnTo>
                    <a:pt x="827311" y="289433"/>
                  </a:lnTo>
                  <a:lnTo>
                    <a:pt x="811223" y="248325"/>
                  </a:lnTo>
                  <a:lnTo>
                    <a:pt x="791108" y="209459"/>
                  </a:lnTo>
                  <a:lnTo>
                    <a:pt x="767220" y="173090"/>
                  </a:lnTo>
                  <a:lnTo>
                    <a:pt x="739814" y="139471"/>
                  </a:lnTo>
                  <a:lnTo>
                    <a:pt x="709144" y="108856"/>
                  </a:lnTo>
                  <a:lnTo>
                    <a:pt x="675464" y="81499"/>
                  </a:lnTo>
                  <a:lnTo>
                    <a:pt x="639030" y="57655"/>
                  </a:lnTo>
                  <a:lnTo>
                    <a:pt x="600094" y="37576"/>
                  </a:lnTo>
                  <a:lnTo>
                    <a:pt x="558912" y="21517"/>
                  </a:lnTo>
                  <a:lnTo>
                    <a:pt x="515739" y="9732"/>
                  </a:lnTo>
                  <a:lnTo>
                    <a:pt x="470828" y="2475"/>
                  </a:lnTo>
                  <a:lnTo>
                    <a:pt x="424434" y="0"/>
                  </a:lnTo>
                  <a:close/>
                </a:path>
              </a:pathLst>
            </a:custGeom>
            <a:solidFill>
              <a:srgbClr val="FFFFFF"/>
            </a:solidFill>
          </p:spPr>
          <p:txBody>
            <a:bodyPr wrap="square" lIns="0" tIns="0" rIns="0" bIns="0" rtlCol="0"/>
            <a:lstStyle/>
            <a:p>
              <a:endParaRPr dirty="0"/>
            </a:p>
          </p:txBody>
        </p:sp>
        <p:sp>
          <p:nvSpPr>
            <p:cNvPr id="36" name="object 36"/>
            <p:cNvSpPr/>
            <p:nvPr/>
          </p:nvSpPr>
          <p:spPr>
            <a:xfrm>
              <a:off x="1423008" y="4975632"/>
              <a:ext cx="346075" cy="346075"/>
            </a:xfrm>
            <a:custGeom>
              <a:avLst/>
              <a:gdLst/>
              <a:ahLst/>
              <a:cxnLst/>
              <a:rect l="l" t="t" r="r" b="b"/>
              <a:pathLst>
                <a:path w="346075" h="346075">
                  <a:moveTo>
                    <a:pt x="297065" y="195541"/>
                  </a:moveTo>
                  <a:lnTo>
                    <a:pt x="345948" y="195541"/>
                  </a:lnTo>
                  <a:lnTo>
                    <a:pt x="345948" y="150418"/>
                  </a:lnTo>
                  <a:lnTo>
                    <a:pt x="297065" y="150418"/>
                  </a:lnTo>
                  <a:lnTo>
                    <a:pt x="294187" y="140196"/>
                  </a:lnTo>
                  <a:lnTo>
                    <a:pt x="290956" y="127857"/>
                  </a:lnTo>
                  <a:lnTo>
                    <a:pt x="287021" y="115518"/>
                  </a:lnTo>
                  <a:lnTo>
                    <a:pt x="282028" y="105295"/>
                  </a:lnTo>
                  <a:lnTo>
                    <a:pt x="315861" y="71450"/>
                  </a:lnTo>
                  <a:lnTo>
                    <a:pt x="274497" y="30086"/>
                  </a:lnTo>
                  <a:lnTo>
                    <a:pt x="240665" y="63931"/>
                  </a:lnTo>
                  <a:lnTo>
                    <a:pt x="230437" y="58939"/>
                  </a:lnTo>
                  <a:lnTo>
                    <a:pt x="218098" y="55003"/>
                  </a:lnTo>
                  <a:lnTo>
                    <a:pt x="205762" y="51773"/>
                  </a:lnTo>
                  <a:lnTo>
                    <a:pt x="195541" y="48894"/>
                  </a:lnTo>
                  <a:lnTo>
                    <a:pt x="195541" y="0"/>
                  </a:lnTo>
                  <a:lnTo>
                    <a:pt x="150418" y="0"/>
                  </a:lnTo>
                  <a:lnTo>
                    <a:pt x="150418" y="48894"/>
                  </a:lnTo>
                  <a:lnTo>
                    <a:pt x="140191" y="51773"/>
                  </a:lnTo>
                  <a:lnTo>
                    <a:pt x="127852" y="55003"/>
                  </a:lnTo>
                  <a:lnTo>
                    <a:pt x="115516" y="58939"/>
                  </a:lnTo>
                  <a:lnTo>
                    <a:pt x="105295" y="63931"/>
                  </a:lnTo>
                  <a:lnTo>
                    <a:pt x="71450" y="30086"/>
                  </a:lnTo>
                  <a:lnTo>
                    <a:pt x="30086" y="71450"/>
                  </a:lnTo>
                  <a:lnTo>
                    <a:pt x="63931" y="105295"/>
                  </a:lnTo>
                  <a:lnTo>
                    <a:pt x="58931" y="115518"/>
                  </a:lnTo>
                  <a:lnTo>
                    <a:pt x="54992" y="127857"/>
                  </a:lnTo>
                  <a:lnTo>
                    <a:pt x="51760" y="140196"/>
                  </a:lnTo>
                  <a:lnTo>
                    <a:pt x="48882" y="150418"/>
                  </a:lnTo>
                  <a:lnTo>
                    <a:pt x="0" y="150418"/>
                  </a:lnTo>
                  <a:lnTo>
                    <a:pt x="0" y="195541"/>
                  </a:lnTo>
                  <a:lnTo>
                    <a:pt x="48882" y="195541"/>
                  </a:lnTo>
                  <a:lnTo>
                    <a:pt x="51760" y="205764"/>
                  </a:lnTo>
                  <a:lnTo>
                    <a:pt x="54992" y="218103"/>
                  </a:lnTo>
                  <a:lnTo>
                    <a:pt x="58931" y="230442"/>
                  </a:lnTo>
                  <a:lnTo>
                    <a:pt x="63931" y="240664"/>
                  </a:lnTo>
                  <a:lnTo>
                    <a:pt x="30086" y="274510"/>
                  </a:lnTo>
                  <a:lnTo>
                    <a:pt x="71450" y="315874"/>
                  </a:lnTo>
                  <a:lnTo>
                    <a:pt x="105295" y="282028"/>
                  </a:lnTo>
                  <a:lnTo>
                    <a:pt x="115516" y="287021"/>
                  </a:lnTo>
                  <a:lnTo>
                    <a:pt x="127852" y="290956"/>
                  </a:lnTo>
                  <a:lnTo>
                    <a:pt x="140191" y="294187"/>
                  </a:lnTo>
                  <a:lnTo>
                    <a:pt x="150418" y="297065"/>
                  </a:lnTo>
                  <a:lnTo>
                    <a:pt x="150418" y="345947"/>
                  </a:lnTo>
                  <a:lnTo>
                    <a:pt x="195541" y="345947"/>
                  </a:lnTo>
                  <a:lnTo>
                    <a:pt x="195541" y="297065"/>
                  </a:lnTo>
                  <a:lnTo>
                    <a:pt x="205762" y="294187"/>
                  </a:lnTo>
                  <a:lnTo>
                    <a:pt x="218098" y="290956"/>
                  </a:lnTo>
                  <a:lnTo>
                    <a:pt x="230437" y="287021"/>
                  </a:lnTo>
                  <a:lnTo>
                    <a:pt x="240665" y="282028"/>
                  </a:lnTo>
                  <a:lnTo>
                    <a:pt x="274497" y="315874"/>
                  </a:lnTo>
                  <a:lnTo>
                    <a:pt x="315861" y="274510"/>
                  </a:lnTo>
                  <a:lnTo>
                    <a:pt x="282028" y="240664"/>
                  </a:lnTo>
                  <a:lnTo>
                    <a:pt x="287021" y="230442"/>
                  </a:lnTo>
                  <a:lnTo>
                    <a:pt x="290956" y="218103"/>
                  </a:lnTo>
                  <a:lnTo>
                    <a:pt x="294187" y="205764"/>
                  </a:lnTo>
                  <a:lnTo>
                    <a:pt x="297065" y="195541"/>
                  </a:lnTo>
                  <a:close/>
                </a:path>
              </a:pathLst>
            </a:custGeom>
            <a:ln w="13716">
              <a:solidFill>
                <a:srgbClr val="271D42"/>
              </a:solidFill>
            </a:ln>
          </p:spPr>
          <p:txBody>
            <a:bodyPr wrap="square" lIns="0" tIns="0" rIns="0" bIns="0" rtlCol="0"/>
            <a:lstStyle/>
            <a:p>
              <a:endParaRPr dirty="0"/>
            </a:p>
          </p:txBody>
        </p:sp>
        <p:pic>
          <p:nvPicPr>
            <p:cNvPr id="37" name="object 37"/>
            <p:cNvPicPr/>
            <p:nvPr/>
          </p:nvPicPr>
          <p:blipFill>
            <a:blip r:embed="rId5" cstate="print"/>
            <a:stretch>
              <a:fillRect/>
            </a:stretch>
          </p:blipFill>
          <p:spPr>
            <a:xfrm>
              <a:off x="1530380" y="5074052"/>
              <a:ext cx="149352" cy="150876"/>
            </a:xfrm>
            <a:prstGeom prst="rect">
              <a:avLst/>
            </a:prstGeom>
          </p:spPr>
        </p:pic>
        <p:sp>
          <p:nvSpPr>
            <p:cNvPr id="38" name="object 38"/>
            <p:cNvSpPr/>
            <p:nvPr/>
          </p:nvSpPr>
          <p:spPr>
            <a:xfrm>
              <a:off x="6579694" y="1946148"/>
              <a:ext cx="848994" cy="848994"/>
            </a:xfrm>
            <a:custGeom>
              <a:avLst/>
              <a:gdLst/>
              <a:ahLst/>
              <a:cxnLst/>
              <a:rect l="l" t="t" r="r" b="b"/>
              <a:pathLst>
                <a:path w="848994" h="848995">
                  <a:moveTo>
                    <a:pt x="424434" y="0"/>
                  </a:moveTo>
                  <a:lnTo>
                    <a:pt x="378039" y="2479"/>
                  </a:lnTo>
                  <a:lnTo>
                    <a:pt x="333128" y="9750"/>
                  </a:lnTo>
                  <a:lnTo>
                    <a:pt x="289955" y="21556"/>
                  </a:lnTo>
                  <a:lnTo>
                    <a:pt x="248773" y="37644"/>
                  </a:lnTo>
                  <a:lnTo>
                    <a:pt x="209837" y="57759"/>
                  </a:lnTo>
                  <a:lnTo>
                    <a:pt x="173403" y="81647"/>
                  </a:lnTo>
                  <a:lnTo>
                    <a:pt x="139723" y="109053"/>
                  </a:lnTo>
                  <a:lnTo>
                    <a:pt x="109053" y="139723"/>
                  </a:lnTo>
                  <a:lnTo>
                    <a:pt x="81647" y="173403"/>
                  </a:lnTo>
                  <a:lnTo>
                    <a:pt x="57759" y="209837"/>
                  </a:lnTo>
                  <a:lnTo>
                    <a:pt x="37644" y="248773"/>
                  </a:lnTo>
                  <a:lnTo>
                    <a:pt x="21556" y="289955"/>
                  </a:lnTo>
                  <a:lnTo>
                    <a:pt x="9750" y="333128"/>
                  </a:lnTo>
                  <a:lnTo>
                    <a:pt x="2479" y="378039"/>
                  </a:lnTo>
                  <a:lnTo>
                    <a:pt x="0" y="424434"/>
                  </a:lnTo>
                  <a:lnTo>
                    <a:pt x="2479" y="470405"/>
                  </a:lnTo>
                  <a:lnTo>
                    <a:pt x="9750" y="515010"/>
                  </a:lnTo>
                  <a:lnTo>
                    <a:pt x="21556" y="557981"/>
                  </a:lnTo>
                  <a:lnTo>
                    <a:pt x="37644" y="599051"/>
                  </a:lnTo>
                  <a:lnTo>
                    <a:pt x="57759" y="637952"/>
                  </a:lnTo>
                  <a:lnTo>
                    <a:pt x="81647" y="674416"/>
                  </a:lnTo>
                  <a:lnTo>
                    <a:pt x="109053" y="708178"/>
                  </a:lnTo>
                  <a:lnTo>
                    <a:pt x="139723" y="738969"/>
                  </a:lnTo>
                  <a:lnTo>
                    <a:pt x="173403" y="766522"/>
                  </a:lnTo>
                  <a:lnTo>
                    <a:pt x="209837" y="790569"/>
                  </a:lnTo>
                  <a:lnTo>
                    <a:pt x="248773" y="810843"/>
                  </a:lnTo>
                  <a:lnTo>
                    <a:pt x="289955" y="827078"/>
                  </a:lnTo>
                  <a:lnTo>
                    <a:pt x="333128" y="839005"/>
                  </a:lnTo>
                  <a:lnTo>
                    <a:pt x="378039" y="846357"/>
                  </a:lnTo>
                  <a:lnTo>
                    <a:pt x="424434" y="848868"/>
                  </a:lnTo>
                  <a:lnTo>
                    <a:pt x="470828" y="846388"/>
                  </a:lnTo>
                  <a:lnTo>
                    <a:pt x="515739" y="839117"/>
                  </a:lnTo>
                  <a:lnTo>
                    <a:pt x="558912" y="827311"/>
                  </a:lnTo>
                  <a:lnTo>
                    <a:pt x="600094" y="811223"/>
                  </a:lnTo>
                  <a:lnTo>
                    <a:pt x="639030" y="791108"/>
                  </a:lnTo>
                  <a:lnTo>
                    <a:pt x="675464" y="767220"/>
                  </a:lnTo>
                  <a:lnTo>
                    <a:pt x="709144" y="739814"/>
                  </a:lnTo>
                  <a:lnTo>
                    <a:pt x="739814" y="709144"/>
                  </a:lnTo>
                  <a:lnTo>
                    <a:pt x="767220" y="675464"/>
                  </a:lnTo>
                  <a:lnTo>
                    <a:pt x="791108" y="639030"/>
                  </a:lnTo>
                  <a:lnTo>
                    <a:pt x="811223" y="600094"/>
                  </a:lnTo>
                  <a:lnTo>
                    <a:pt x="827311" y="558912"/>
                  </a:lnTo>
                  <a:lnTo>
                    <a:pt x="839117" y="515739"/>
                  </a:lnTo>
                  <a:lnTo>
                    <a:pt x="846388" y="470828"/>
                  </a:lnTo>
                  <a:lnTo>
                    <a:pt x="848868" y="424434"/>
                  </a:lnTo>
                  <a:lnTo>
                    <a:pt x="846388" y="378039"/>
                  </a:lnTo>
                  <a:lnTo>
                    <a:pt x="839117" y="333128"/>
                  </a:lnTo>
                  <a:lnTo>
                    <a:pt x="827311" y="289955"/>
                  </a:lnTo>
                  <a:lnTo>
                    <a:pt x="811223" y="248773"/>
                  </a:lnTo>
                  <a:lnTo>
                    <a:pt x="791108" y="209837"/>
                  </a:lnTo>
                  <a:lnTo>
                    <a:pt x="767220" y="173403"/>
                  </a:lnTo>
                  <a:lnTo>
                    <a:pt x="739814" y="139723"/>
                  </a:lnTo>
                  <a:lnTo>
                    <a:pt x="709144" y="109053"/>
                  </a:lnTo>
                  <a:lnTo>
                    <a:pt x="675464" y="81647"/>
                  </a:lnTo>
                  <a:lnTo>
                    <a:pt x="639030" y="57759"/>
                  </a:lnTo>
                  <a:lnTo>
                    <a:pt x="600094" y="37644"/>
                  </a:lnTo>
                  <a:lnTo>
                    <a:pt x="558912" y="21556"/>
                  </a:lnTo>
                  <a:lnTo>
                    <a:pt x="515739" y="9750"/>
                  </a:lnTo>
                  <a:lnTo>
                    <a:pt x="470828" y="2479"/>
                  </a:lnTo>
                  <a:lnTo>
                    <a:pt x="424434" y="0"/>
                  </a:lnTo>
                  <a:close/>
                </a:path>
              </a:pathLst>
            </a:custGeom>
            <a:solidFill>
              <a:srgbClr val="FFFFFF"/>
            </a:solidFill>
          </p:spPr>
          <p:txBody>
            <a:bodyPr wrap="square" lIns="0" tIns="0" rIns="0" bIns="0" rtlCol="0"/>
            <a:lstStyle/>
            <a:p>
              <a:endParaRPr dirty="0"/>
            </a:p>
          </p:txBody>
        </p:sp>
        <p:sp>
          <p:nvSpPr>
            <p:cNvPr id="39" name="object 39"/>
            <p:cNvSpPr/>
            <p:nvPr/>
          </p:nvSpPr>
          <p:spPr>
            <a:xfrm>
              <a:off x="6831153" y="2208595"/>
              <a:ext cx="346075" cy="346075"/>
            </a:xfrm>
            <a:custGeom>
              <a:avLst/>
              <a:gdLst/>
              <a:ahLst/>
              <a:cxnLst/>
              <a:rect l="l" t="t" r="r" b="b"/>
              <a:pathLst>
                <a:path w="346075" h="346075">
                  <a:moveTo>
                    <a:pt x="297065" y="195541"/>
                  </a:moveTo>
                  <a:lnTo>
                    <a:pt x="345948" y="195541"/>
                  </a:lnTo>
                  <a:lnTo>
                    <a:pt x="345948" y="150418"/>
                  </a:lnTo>
                  <a:lnTo>
                    <a:pt x="297065" y="150418"/>
                  </a:lnTo>
                  <a:lnTo>
                    <a:pt x="294187" y="140196"/>
                  </a:lnTo>
                  <a:lnTo>
                    <a:pt x="290956" y="127857"/>
                  </a:lnTo>
                  <a:lnTo>
                    <a:pt x="287021" y="115518"/>
                  </a:lnTo>
                  <a:lnTo>
                    <a:pt x="282028" y="105295"/>
                  </a:lnTo>
                  <a:lnTo>
                    <a:pt x="315861" y="71450"/>
                  </a:lnTo>
                  <a:lnTo>
                    <a:pt x="274497" y="30086"/>
                  </a:lnTo>
                  <a:lnTo>
                    <a:pt x="240665" y="63931"/>
                  </a:lnTo>
                  <a:lnTo>
                    <a:pt x="230437" y="58939"/>
                  </a:lnTo>
                  <a:lnTo>
                    <a:pt x="218098" y="55003"/>
                  </a:lnTo>
                  <a:lnTo>
                    <a:pt x="205762" y="51773"/>
                  </a:lnTo>
                  <a:lnTo>
                    <a:pt x="195541" y="48894"/>
                  </a:lnTo>
                  <a:lnTo>
                    <a:pt x="195541" y="0"/>
                  </a:lnTo>
                  <a:lnTo>
                    <a:pt x="150418" y="0"/>
                  </a:lnTo>
                  <a:lnTo>
                    <a:pt x="150418" y="48894"/>
                  </a:lnTo>
                  <a:lnTo>
                    <a:pt x="140191" y="51773"/>
                  </a:lnTo>
                  <a:lnTo>
                    <a:pt x="127852" y="55003"/>
                  </a:lnTo>
                  <a:lnTo>
                    <a:pt x="115516" y="58939"/>
                  </a:lnTo>
                  <a:lnTo>
                    <a:pt x="105295" y="63931"/>
                  </a:lnTo>
                  <a:lnTo>
                    <a:pt x="71450" y="30086"/>
                  </a:lnTo>
                  <a:lnTo>
                    <a:pt x="30086" y="71450"/>
                  </a:lnTo>
                  <a:lnTo>
                    <a:pt x="63931" y="105295"/>
                  </a:lnTo>
                  <a:lnTo>
                    <a:pt x="58931" y="115518"/>
                  </a:lnTo>
                  <a:lnTo>
                    <a:pt x="54992" y="127857"/>
                  </a:lnTo>
                  <a:lnTo>
                    <a:pt x="51760" y="140196"/>
                  </a:lnTo>
                  <a:lnTo>
                    <a:pt x="48882" y="150418"/>
                  </a:lnTo>
                  <a:lnTo>
                    <a:pt x="0" y="150418"/>
                  </a:lnTo>
                  <a:lnTo>
                    <a:pt x="0" y="195541"/>
                  </a:lnTo>
                  <a:lnTo>
                    <a:pt x="48882" y="195541"/>
                  </a:lnTo>
                  <a:lnTo>
                    <a:pt x="51760" y="205764"/>
                  </a:lnTo>
                  <a:lnTo>
                    <a:pt x="54992" y="218103"/>
                  </a:lnTo>
                  <a:lnTo>
                    <a:pt x="58931" y="230442"/>
                  </a:lnTo>
                  <a:lnTo>
                    <a:pt x="63931" y="240664"/>
                  </a:lnTo>
                  <a:lnTo>
                    <a:pt x="30086" y="274510"/>
                  </a:lnTo>
                  <a:lnTo>
                    <a:pt x="71450" y="315874"/>
                  </a:lnTo>
                  <a:lnTo>
                    <a:pt x="105295" y="282028"/>
                  </a:lnTo>
                  <a:lnTo>
                    <a:pt x="115516" y="287021"/>
                  </a:lnTo>
                  <a:lnTo>
                    <a:pt x="127852" y="290956"/>
                  </a:lnTo>
                  <a:lnTo>
                    <a:pt x="140191" y="294187"/>
                  </a:lnTo>
                  <a:lnTo>
                    <a:pt x="150418" y="297065"/>
                  </a:lnTo>
                  <a:lnTo>
                    <a:pt x="150418" y="345947"/>
                  </a:lnTo>
                  <a:lnTo>
                    <a:pt x="195541" y="345947"/>
                  </a:lnTo>
                  <a:lnTo>
                    <a:pt x="195541" y="297065"/>
                  </a:lnTo>
                  <a:lnTo>
                    <a:pt x="205762" y="294187"/>
                  </a:lnTo>
                  <a:lnTo>
                    <a:pt x="218098" y="290956"/>
                  </a:lnTo>
                  <a:lnTo>
                    <a:pt x="230437" y="287021"/>
                  </a:lnTo>
                  <a:lnTo>
                    <a:pt x="240665" y="282028"/>
                  </a:lnTo>
                  <a:lnTo>
                    <a:pt x="274497" y="315874"/>
                  </a:lnTo>
                  <a:lnTo>
                    <a:pt x="315861" y="274510"/>
                  </a:lnTo>
                  <a:lnTo>
                    <a:pt x="282028" y="240664"/>
                  </a:lnTo>
                  <a:lnTo>
                    <a:pt x="287021" y="230442"/>
                  </a:lnTo>
                  <a:lnTo>
                    <a:pt x="290956" y="218103"/>
                  </a:lnTo>
                  <a:lnTo>
                    <a:pt x="294187" y="205764"/>
                  </a:lnTo>
                  <a:lnTo>
                    <a:pt x="297065" y="195541"/>
                  </a:lnTo>
                  <a:close/>
                </a:path>
              </a:pathLst>
            </a:custGeom>
            <a:ln w="13716">
              <a:solidFill>
                <a:srgbClr val="271D42"/>
              </a:solidFill>
            </a:ln>
          </p:spPr>
          <p:txBody>
            <a:bodyPr wrap="square" lIns="0" tIns="0" rIns="0" bIns="0" rtlCol="0"/>
            <a:lstStyle/>
            <a:p>
              <a:endParaRPr dirty="0"/>
            </a:p>
          </p:txBody>
        </p:sp>
        <p:pic>
          <p:nvPicPr>
            <p:cNvPr id="40" name="object 40"/>
            <p:cNvPicPr/>
            <p:nvPr/>
          </p:nvPicPr>
          <p:blipFill>
            <a:blip r:embed="rId6" cstate="print"/>
            <a:stretch>
              <a:fillRect/>
            </a:stretch>
          </p:blipFill>
          <p:spPr>
            <a:xfrm>
              <a:off x="6946959" y="2311230"/>
              <a:ext cx="149352" cy="150875"/>
            </a:xfrm>
            <a:prstGeom prst="rect">
              <a:avLst/>
            </a:prstGeom>
          </p:spPr>
        </p:pic>
      </p:grpSp>
      <p:sp>
        <p:nvSpPr>
          <p:cNvPr id="50" name="object 50"/>
          <p:cNvSpPr txBox="1"/>
          <p:nvPr/>
        </p:nvSpPr>
        <p:spPr>
          <a:xfrm>
            <a:off x="1481796" y="4356003"/>
            <a:ext cx="1132205" cy="289823"/>
          </a:xfrm>
          <a:prstGeom prst="rect">
            <a:avLst/>
          </a:prstGeom>
        </p:spPr>
        <p:txBody>
          <a:bodyPr vert="horz" wrap="square" lIns="0" tIns="12700" rIns="0" bIns="0" rtlCol="0">
            <a:spAutoFit/>
          </a:bodyPr>
          <a:lstStyle/>
          <a:p>
            <a:pPr marL="12700" marR="5080">
              <a:lnSpc>
                <a:spcPct val="100000"/>
              </a:lnSpc>
              <a:spcBef>
                <a:spcPts val="100"/>
              </a:spcBef>
            </a:pPr>
            <a:endParaRPr sz="1800" dirty="0">
              <a:latin typeface="Calibri"/>
              <a:cs typeface="Calibri"/>
            </a:endParaRPr>
          </a:p>
        </p:txBody>
      </p:sp>
      <p:sp>
        <p:nvSpPr>
          <p:cNvPr id="58" name="TextBox 57">
            <a:extLst>
              <a:ext uri="{FF2B5EF4-FFF2-40B4-BE49-F238E27FC236}">
                <a16:creationId xmlns:a16="http://schemas.microsoft.com/office/drawing/2014/main" id="{125DA469-0662-B07C-B4A8-27EB6C2666E4}"/>
              </a:ext>
            </a:extLst>
          </p:cNvPr>
          <p:cNvSpPr txBox="1"/>
          <p:nvPr/>
        </p:nvSpPr>
        <p:spPr>
          <a:xfrm>
            <a:off x="4577993" y="948844"/>
            <a:ext cx="4005187" cy="646331"/>
          </a:xfrm>
          <a:prstGeom prst="rect">
            <a:avLst/>
          </a:prstGeom>
          <a:noFill/>
        </p:spPr>
        <p:txBody>
          <a:bodyPr wrap="square" rtlCol="0">
            <a:spAutoFit/>
          </a:bodyPr>
          <a:lstStyle/>
          <a:p>
            <a:r>
              <a:rPr lang="en-US" sz="3600" b="1" dirty="0">
                <a:solidFill>
                  <a:schemeClr val="bg1"/>
                </a:solidFill>
              </a:rPr>
              <a:t>Service Offering</a:t>
            </a:r>
            <a:endParaRPr lang="en-IN" sz="3600" b="1" dirty="0">
              <a:solidFill>
                <a:schemeClr val="bg1"/>
              </a:solidFill>
            </a:endParaRPr>
          </a:p>
        </p:txBody>
      </p:sp>
      <p:sp>
        <p:nvSpPr>
          <p:cNvPr id="66" name="Rectangle 65">
            <a:extLst>
              <a:ext uri="{FF2B5EF4-FFF2-40B4-BE49-F238E27FC236}">
                <a16:creationId xmlns:a16="http://schemas.microsoft.com/office/drawing/2014/main" id="{6744A674-D866-0875-61BF-66AC7DA67804}"/>
              </a:ext>
            </a:extLst>
          </p:cNvPr>
          <p:cNvSpPr/>
          <p:nvPr/>
        </p:nvSpPr>
        <p:spPr>
          <a:xfrm>
            <a:off x="4572000" y="1713911"/>
            <a:ext cx="3200396" cy="4103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People Mobility Solutions</a:t>
            </a:r>
            <a:endParaRPr lang="en-IN" sz="2000" b="1" dirty="0">
              <a:solidFill>
                <a:schemeClr val="tx1"/>
              </a:solidFill>
            </a:endParaRPr>
          </a:p>
        </p:txBody>
      </p:sp>
      <p:sp>
        <p:nvSpPr>
          <p:cNvPr id="68" name="object 29">
            <a:extLst>
              <a:ext uri="{FF2B5EF4-FFF2-40B4-BE49-F238E27FC236}">
                <a16:creationId xmlns:a16="http://schemas.microsoft.com/office/drawing/2014/main" id="{487B69F3-69B1-2D1D-6F8B-0AA64A954F5D}"/>
              </a:ext>
            </a:extLst>
          </p:cNvPr>
          <p:cNvSpPr/>
          <p:nvPr/>
        </p:nvSpPr>
        <p:spPr>
          <a:xfrm>
            <a:off x="6547865" y="4036390"/>
            <a:ext cx="848994" cy="848994"/>
          </a:xfrm>
          <a:custGeom>
            <a:avLst/>
            <a:gdLst/>
            <a:ahLst/>
            <a:cxnLst/>
            <a:rect l="l" t="t" r="r" b="b"/>
            <a:pathLst>
              <a:path w="848994" h="848994">
                <a:moveTo>
                  <a:pt x="424434" y="0"/>
                </a:moveTo>
                <a:lnTo>
                  <a:pt x="378039" y="2479"/>
                </a:lnTo>
                <a:lnTo>
                  <a:pt x="333128" y="9750"/>
                </a:lnTo>
                <a:lnTo>
                  <a:pt x="289955" y="21556"/>
                </a:lnTo>
                <a:lnTo>
                  <a:pt x="248773" y="37644"/>
                </a:lnTo>
                <a:lnTo>
                  <a:pt x="209837" y="57759"/>
                </a:lnTo>
                <a:lnTo>
                  <a:pt x="173403" y="81647"/>
                </a:lnTo>
                <a:lnTo>
                  <a:pt x="139723" y="109053"/>
                </a:lnTo>
                <a:lnTo>
                  <a:pt x="109053" y="139723"/>
                </a:lnTo>
                <a:lnTo>
                  <a:pt x="81647" y="173403"/>
                </a:lnTo>
                <a:lnTo>
                  <a:pt x="57759" y="209837"/>
                </a:lnTo>
                <a:lnTo>
                  <a:pt x="37644" y="248773"/>
                </a:lnTo>
                <a:lnTo>
                  <a:pt x="21556" y="289955"/>
                </a:lnTo>
                <a:lnTo>
                  <a:pt x="9750" y="333128"/>
                </a:lnTo>
                <a:lnTo>
                  <a:pt x="2479" y="378039"/>
                </a:lnTo>
                <a:lnTo>
                  <a:pt x="0" y="424434"/>
                </a:lnTo>
                <a:lnTo>
                  <a:pt x="2479" y="470405"/>
                </a:lnTo>
                <a:lnTo>
                  <a:pt x="9750" y="515010"/>
                </a:lnTo>
                <a:lnTo>
                  <a:pt x="21556" y="557981"/>
                </a:lnTo>
                <a:lnTo>
                  <a:pt x="37644" y="599051"/>
                </a:lnTo>
                <a:lnTo>
                  <a:pt x="57759" y="637952"/>
                </a:lnTo>
                <a:lnTo>
                  <a:pt x="81647" y="674416"/>
                </a:lnTo>
                <a:lnTo>
                  <a:pt x="109053" y="708178"/>
                </a:lnTo>
                <a:lnTo>
                  <a:pt x="139723" y="738969"/>
                </a:lnTo>
                <a:lnTo>
                  <a:pt x="173403" y="766522"/>
                </a:lnTo>
                <a:lnTo>
                  <a:pt x="209837" y="790569"/>
                </a:lnTo>
                <a:lnTo>
                  <a:pt x="248773" y="810843"/>
                </a:lnTo>
                <a:lnTo>
                  <a:pt x="289955" y="827078"/>
                </a:lnTo>
                <a:lnTo>
                  <a:pt x="333128" y="839005"/>
                </a:lnTo>
                <a:lnTo>
                  <a:pt x="378039" y="846357"/>
                </a:lnTo>
                <a:lnTo>
                  <a:pt x="424434" y="848868"/>
                </a:lnTo>
                <a:lnTo>
                  <a:pt x="470828" y="846388"/>
                </a:lnTo>
                <a:lnTo>
                  <a:pt x="515739" y="839117"/>
                </a:lnTo>
                <a:lnTo>
                  <a:pt x="558912" y="827311"/>
                </a:lnTo>
                <a:lnTo>
                  <a:pt x="600094" y="811223"/>
                </a:lnTo>
                <a:lnTo>
                  <a:pt x="639030" y="791108"/>
                </a:lnTo>
                <a:lnTo>
                  <a:pt x="675464" y="767220"/>
                </a:lnTo>
                <a:lnTo>
                  <a:pt x="709144" y="739814"/>
                </a:lnTo>
                <a:lnTo>
                  <a:pt x="739814" y="709144"/>
                </a:lnTo>
                <a:lnTo>
                  <a:pt x="767220" y="675464"/>
                </a:lnTo>
                <a:lnTo>
                  <a:pt x="791108" y="639030"/>
                </a:lnTo>
                <a:lnTo>
                  <a:pt x="811223" y="600094"/>
                </a:lnTo>
                <a:lnTo>
                  <a:pt x="827311" y="558912"/>
                </a:lnTo>
                <a:lnTo>
                  <a:pt x="839117" y="515739"/>
                </a:lnTo>
                <a:lnTo>
                  <a:pt x="846388" y="470828"/>
                </a:lnTo>
                <a:lnTo>
                  <a:pt x="848868" y="424434"/>
                </a:lnTo>
                <a:lnTo>
                  <a:pt x="846388" y="378039"/>
                </a:lnTo>
                <a:lnTo>
                  <a:pt x="839117" y="333128"/>
                </a:lnTo>
                <a:lnTo>
                  <a:pt x="827311" y="289955"/>
                </a:lnTo>
                <a:lnTo>
                  <a:pt x="811223" y="248773"/>
                </a:lnTo>
                <a:lnTo>
                  <a:pt x="791108" y="209837"/>
                </a:lnTo>
                <a:lnTo>
                  <a:pt x="767220" y="173403"/>
                </a:lnTo>
                <a:lnTo>
                  <a:pt x="739814" y="139723"/>
                </a:lnTo>
                <a:lnTo>
                  <a:pt x="709144" y="109053"/>
                </a:lnTo>
                <a:lnTo>
                  <a:pt x="675464" y="81647"/>
                </a:lnTo>
                <a:lnTo>
                  <a:pt x="639030" y="57759"/>
                </a:lnTo>
                <a:lnTo>
                  <a:pt x="600094" y="37644"/>
                </a:lnTo>
                <a:lnTo>
                  <a:pt x="558912" y="21556"/>
                </a:lnTo>
                <a:lnTo>
                  <a:pt x="515739" y="9750"/>
                </a:lnTo>
                <a:lnTo>
                  <a:pt x="470828" y="2479"/>
                </a:lnTo>
                <a:lnTo>
                  <a:pt x="424434" y="0"/>
                </a:lnTo>
                <a:close/>
              </a:path>
            </a:pathLst>
          </a:custGeom>
          <a:solidFill>
            <a:srgbClr val="FFFFFF"/>
          </a:solidFill>
        </p:spPr>
        <p:txBody>
          <a:bodyPr wrap="square" lIns="0" tIns="0" rIns="0" bIns="0" rtlCol="0"/>
          <a:lstStyle/>
          <a:p>
            <a:endParaRPr dirty="0"/>
          </a:p>
        </p:txBody>
      </p:sp>
      <p:pic>
        <p:nvPicPr>
          <p:cNvPr id="69" name="object 31">
            <a:extLst>
              <a:ext uri="{FF2B5EF4-FFF2-40B4-BE49-F238E27FC236}">
                <a16:creationId xmlns:a16="http://schemas.microsoft.com/office/drawing/2014/main" id="{B5F563FC-1A75-6BA0-C773-EA859D7B4BCF}"/>
              </a:ext>
            </a:extLst>
          </p:cNvPr>
          <p:cNvPicPr/>
          <p:nvPr/>
        </p:nvPicPr>
        <p:blipFill>
          <a:blip r:embed="rId4" cstate="print"/>
          <a:stretch>
            <a:fillRect/>
          </a:stretch>
        </p:blipFill>
        <p:spPr>
          <a:xfrm>
            <a:off x="6896493" y="4401421"/>
            <a:ext cx="147828" cy="149351"/>
          </a:xfrm>
          <a:prstGeom prst="rect">
            <a:avLst/>
          </a:prstGeom>
        </p:spPr>
      </p:pic>
      <p:sp>
        <p:nvSpPr>
          <p:cNvPr id="70" name="object 29">
            <a:extLst>
              <a:ext uri="{FF2B5EF4-FFF2-40B4-BE49-F238E27FC236}">
                <a16:creationId xmlns:a16="http://schemas.microsoft.com/office/drawing/2014/main" id="{D827B53E-5D83-9742-88CC-1F9D60EE27E1}"/>
              </a:ext>
            </a:extLst>
          </p:cNvPr>
          <p:cNvSpPr/>
          <p:nvPr/>
        </p:nvSpPr>
        <p:spPr>
          <a:xfrm>
            <a:off x="6605951" y="5178899"/>
            <a:ext cx="848994" cy="848994"/>
          </a:xfrm>
          <a:custGeom>
            <a:avLst/>
            <a:gdLst/>
            <a:ahLst/>
            <a:cxnLst/>
            <a:rect l="l" t="t" r="r" b="b"/>
            <a:pathLst>
              <a:path w="848994" h="848994">
                <a:moveTo>
                  <a:pt x="424434" y="0"/>
                </a:moveTo>
                <a:lnTo>
                  <a:pt x="378039" y="2479"/>
                </a:lnTo>
                <a:lnTo>
                  <a:pt x="333128" y="9750"/>
                </a:lnTo>
                <a:lnTo>
                  <a:pt x="289955" y="21556"/>
                </a:lnTo>
                <a:lnTo>
                  <a:pt x="248773" y="37644"/>
                </a:lnTo>
                <a:lnTo>
                  <a:pt x="209837" y="57759"/>
                </a:lnTo>
                <a:lnTo>
                  <a:pt x="173403" y="81647"/>
                </a:lnTo>
                <a:lnTo>
                  <a:pt x="139723" y="109053"/>
                </a:lnTo>
                <a:lnTo>
                  <a:pt x="109053" y="139723"/>
                </a:lnTo>
                <a:lnTo>
                  <a:pt x="81647" y="173403"/>
                </a:lnTo>
                <a:lnTo>
                  <a:pt x="57759" y="209837"/>
                </a:lnTo>
                <a:lnTo>
                  <a:pt x="37644" y="248773"/>
                </a:lnTo>
                <a:lnTo>
                  <a:pt x="21556" y="289955"/>
                </a:lnTo>
                <a:lnTo>
                  <a:pt x="9750" y="333128"/>
                </a:lnTo>
                <a:lnTo>
                  <a:pt x="2479" y="378039"/>
                </a:lnTo>
                <a:lnTo>
                  <a:pt x="0" y="424434"/>
                </a:lnTo>
                <a:lnTo>
                  <a:pt x="2479" y="470405"/>
                </a:lnTo>
                <a:lnTo>
                  <a:pt x="9750" y="515010"/>
                </a:lnTo>
                <a:lnTo>
                  <a:pt x="21556" y="557981"/>
                </a:lnTo>
                <a:lnTo>
                  <a:pt x="37644" y="599051"/>
                </a:lnTo>
                <a:lnTo>
                  <a:pt x="57759" y="637952"/>
                </a:lnTo>
                <a:lnTo>
                  <a:pt x="81647" y="674416"/>
                </a:lnTo>
                <a:lnTo>
                  <a:pt x="109053" y="708178"/>
                </a:lnTo>
                <a:lnTo>
                  <a:pt x="139723" y="738969"/>
                </a:lnTo>
                <a:lnTo>
                  <a:pt x="173403" y="766522"/>
                </a:lnTo>
                <a:lnTo>
                  <a:pt x="209837" y="790569"/>
                </a:lnTo>
                <a:lnTo>
                  <a:pt x="248773" y="810843"/>
                </a:lnTo>
                <a:lnTo>
                  <a:pt x="289955" y="827078"/>
                </a:lnTo>
                <a:lnTo>
                  <a:pt x="333128" y="839005"/>
                </a:lnTo>
                <a:lnTo>
                  <a:pt x="378039" y="846357"/>
                </a:lnTo>
                <a:lnTo>
                  <a:pt x="424434" y="848868"/>
                </a:lnTo>
                <a:lnTo>
                  <a:pt x="470828" y="846388"/>
                </a:lnTo>
                <a:lnTo>
                  <a:pt x="515739" y="839117"/>
                </a:lnTo>
                <a:lnTo>
                  <a:pt x="558912" y="827311"/>
                </a:lnTo>
                <a:lnTo>
                  <a:pt x="600094" y="811223"/>
                </a:lnTo>
                <a:lnTo>
                  <a:pt x="639030" y="791108"/>
                </a:lnTo>
                <a:lnTo>
                  <a:pt x="675464" y="767220"/>
                </a:lnTo>
                <a:lnTo>
                  <a:pt x="709144" y="739814"/>
                </a:lnTo>
                <a:lnTo>
                  <a:pt x="739814" y="709144"/>
                </a:lnTo>
                <a:lnTo>
                  <a:pt x="767220" y="675464"/>
                </a:lnTo>
                <a:lnTo>
                  <a:pt x="791108" y="639030"/>
                </a:lnTo>
                <a:lnTo>
                  <a:pt x="811223" y="600094"/>
                </a:lnTo>
                <a:lnTo>
                  <a:pt x="827311" y="558912"/>
                </a:lnTo>
                <a:lnTo>
                  <a:pt x="839117" y="515739"/>
                </a:lnTo>
                <a:lnTo>
                  <a:pt x="846388" y="470828"/>
                </a:lnTo>
                <a:lnTo>
                  <a:pt x="848868" y="424434"/>
                </a:lnTo>
                <a:lnTo>
                  <a:pt x="846388" y="378039"/>
                </a:lnTo>
                <a:lnTo>
                  <a:pt x="839117" y="333128"/>
                </a:lnTo>
                <a:lnTo>
                  <a:pt x="827311" y="289955"/>
                </a:lnTo>
                <a:lnTo>
                  <a:pt x="811223" y="248773"/>
                </a:lnTo>
                <a:lnTo>
                  <a:pt x="791108" y="209837"/>
                </a:lnTo>
                <a:lnTo>
                  <a:pt x="767220" y="173403"/>
                </a:lnTo>
                <a:lnTo>
                  <a:pt x="739814" y="139723"/>
                </a:lnTo>
                <a:lnTo>
                  <a:pt x="709144" y="109053"/>
                </a:lnTo>
                <a:lnTo>
                  <a:pt x="675464" y="81647"/>
                </a:lnTo>
                <a:lnTo>
                  <a:pt x="639030" y="57759"/>
                </a:lnTo>
                <a:lnTo>
                  <a:pt x="600094" y="37644"/>
                </a:lnTo>
                <a:lnTo>
                  <a:pt x="558912" y="21556"/>
                </a:lnTo>
                <a:lnTo>
                  <a:pt x="515739" y="9750"/>
                </a:lnTo>
                <a:lnTo>
                  <a:pt x="470828" y="2479"/>
                </a:lnTo>
                <a:lnTo>
                  <a:pt x="424434" y="0"/>
                </a:lnTo>
                <a:close/>
              </a:path>
            </a:pathLst>
          </a:custGeom>
          <a:solidFill>
            <a:srgbClr val="FFFFFF"/>
          </a:solidFill>
        </p:spPr>
        <p:txBody>
          <a:bodyPr wrap="square" lIns="0" tIns="0" rIns="0" bIns="0" rtlCol="0"/>
          <a:lstStyle/>
          <a:p>
            <a:endParaRPr dirty="0"/>
          </a:p>
        </p:txBody>
      </p:sp>
      <p:pic>
        <p:nvPicPr>
          <p:cNvPr id="71" name="object 31">
            <a:extLst>
              <a:ext uri="{FF2B5EF4-FFF2-40B4-BE49-F238E27FC236}">
                <a16:creationId xmlns:a16="http://schemas.microsoft.com/office/drawing/2014/main" id="{9D3755E2-2377-F35F-36F1-8E9A61532B7B}"/>
              </a:ext>
            </a:extLst>
          </p:cNvPr>
          <p:cNvPicPr/>
          <p:nvPr/>
        </p:nvPicPr>
        <p:blipFill>
          <a:blip r:embed="rId4" cstate="print"/>
          <a:stretch>
            <a:fillRect/>
          </a:stretch>
        </p:blipFill>
        <p:spPr>
          <a:xfrm>
            <a:off x="6956534" y="5561651"/>
            <a:ext cx="147828" cy="149351"/>
          </a:xfrm>
          <a:prstGeom prst="rect">
            <a:avLst/>
          </a:prstGeom>
        </p:spPr>
      </p:pic>
      <p:pic>
        <p:nvPicPr>
          <p:cNvPr id="76" name="object 37">
            <a:extLst>
              <a:ext uri="{FF2B5EF4-FFF2-40B4-BE49-F238E27FC236}">
                <a16:creationId xmlns:a16="http://schemas.microsoft.com/office/drawing/2014/main" id="{30EE944B-67FA-B40B-CF8F-E8EB20453695}"/>
              </a:ext>
            </a:extLst>
          </p:cNvPr>
          <p:cNvPicPr/>
          <p:nvPr/>
        </p:nvPicPr>
        <p:blipFill>
          <a:blip r:embed="rId5" cstate="print"/>
          <a:stretch>
            <a:fillRect/>
          </a:stretch>
        </p:blipFill>
        <p:spPr>
          <a:xfrm>
            <a:off x="6265972" y="5439538"/>
            <a:ext cx="149352" cy="150876"/>
          </a:xfrm>
          <a:prstGeom prst="rect">
            <a:avLst/>
          </a:prstGeom>
        </p:spPr>
      </p:pic>
      <p:pic>
        <p:nvPicPr>
          <p:cNvPr id="77" name="object 37">
            <a:extLst>
              <a:ext uri="{FF2B5EF4-FFF2-40B4-BE49-F238E27FC236}">
                <a16:creationId xmlns:a16="http://schemas.microsoft.com/office/drawing/2014/main" id="{E5201488-A896-304B-CEC5-223128D0B08E}"/>
              </a:ext>
            </a:extLst>
          </p:cNvPr>
          <p:cNvPicPr/>
          <p:nvPr/>
        </p:nvPicPr>
        <p:blipFill>
          <a:blip r:embed="rId5" cstate="print"/>
          <a:stretch>
            <a:fillRect/>
          </a:stretch>
        </p:blipFill>
        <p:spPr>
          <a:xfrm>
            <a:off x="6395243" y="4576564"/>
            <a:ext cx="149352" cy="150876"/>
          </a:xfrm>
          <a:prstGeom prst="rect">
            <a:avLst/>
          </a:prstGeom>
        </p:spPr>
      </p:pic>
      <p:sp>
        <p:nvSpPr>
          <p:cNvPr id="78" name="object 30">
            <a:extLst>
              <a:ext uri="{FF2B5EF4-FFF2-40B4-BE49-F238E27FC236}">
                <a16:creationId xmlns:a16="http://schemas.microsoft.com/office/drawing/2014/main" id="{9AEBDBB0-F8FE-8F39-0C76-D35F51D13AB6}"/>
              </a:ext>
            </a:extLst>
          </p:cNvPr>
          <p:cNvSpPr/>
          <p:nvPr/>
        </p:nvSpPr>
        <p:spPr>
          <a:xfrm>
            <a:off x="6797369" y="4292238"/>
            <a:ext cx="346075" cy="346075"/>
          </a:xfrm>
          <a:custGeom>
            <a:avLst/>
            <a:gdLst/>
            <a:ahLst/>
            <a:cxnLst/>
            <a:rect l="l" t="t" r="r" b="b"/>
            <a:pathLst>
              <a:path w="346075" h="346075">
                <a:moveTo>
                  <a:pt x="297065" y="195541"/>
                </a:moveTo>
                <a:lnTo>
                  <a:pt x="345948" y="195541"/>
                </a:lnTo>
                <a:lnTo>
                  <a:pt x="345948" y="150418"/>
                </a:lnTo>
                <a:lnTo>
                  <a:pt x="297065" y="150418"/>
                </a:lnTo>
                <a:lnTo>
                  <a:pt x="294187" y="140196"/>
                </a:lnTo>
                <a:lnTo>
                  <a:pt x="290956" y="127857"/>
                </a:lnTo>
                <a:lnTo>
                  <a:pt x="287021" y="115518"/>
                </a:lnTo>
                <a:lnTo>
                  <a:pt x="282028" y="105295"/>
                </a:lnTo>
                <a:lnTo>
                  <a:pt x="315861" y="71450"/>
                </a:lnTo>
                <a:lnTo>
                  <a:pt x="274497" y="30086"/>
                </a:lnTo>
                <a:lnTo>
                  <a:pt x="240665" y="63931"/>
                </a:lnTo>
                <a:lnTo>
                  <a:pt x="230437" y="58939"/>
                </a:lnTo>
                <a:lnTo>
                  <a:pt x="218098" y="55003"/>
                </a:lnTo>
                <a:lnTo>
                  <a:pt x="205762" y="51773"/>
                </a:lnTo>
                <a:lnTo>
                  <a:pt x="195541" y="48894"/>
                </a:lnTo>
                <a:lnTo>
                  <a:pt x="195541" y="0"/>
                </a:lnTo>
                <a:lnTo>
                  <a:pt x="150418" y="0"/>
                </a:lnTo>
                <a:lnTo>
                  <a:pt x="150418" y="48894"/>
                </a:lnTo>
                <a:lnTo>
                  <a:pt x="140191" y="51773"/>
                </a:lnTo>
                <a:lnTo>
                  <a:pt x="127852" y="55003"/>
                </a:lnTo>
                <a:lnTo>
                  <a:pt x="115516" y="58939"/>
                </a:lnTo>
                <a:lnTo>
                  <a:pt x="105295" y="63931"/>
                </a:lnTo>
                <a:lnTo>
                  <a:pt x="71450" y="30086"/>
                </a:lnTo>
                <a:lnTo>
                  <a:pt x="30086" y="71450"/>
                </a:lnTo>
                <a:lnTo>
                  <a:pt x="63931" y="105295"/>
                </a:lnTo>
                <a:lnTo>
                  <a:pt x="58931" y="115518"/>
                </a:lnTo>
                <a:lnTo>
                  <a:pt x="54992" y="127857"/>
                </a:lnTo>
                <a:lnTo>
                  <a:pt x="51760" y="140196"/>
                </a:lnTo>
                <a:lnTo>
                  <a:pt x="48882" y="150418"/>
                </a:lnTo>
                <a:lnTo>
                  <a:pt x="0" y="150418"/>
                </a:lnTo>
                <a:lnTo>
                  <a:pt x="0" y="195541"/>
                </a:lnTo>
                <a:lnTo>
                  <a:pt x="48882" y="195541"/>
                </a:lnTo>
                <a:lnTo>
                  <a:pt x="51760" y="205764"/>
                </a:lnTo>
                <a:lnTo>
                  <a:pt x="54992" y="218103"/>
                </a:lnTo>
                <a:lnTo>
                  <a:pt x="58931" y="230442"/>
                </a:lnTo>
                <a:lnTo>
                  <a:pt x="63931" y="240664"/>
                </a:lnTo>
                <a:lnTo>
                  <a:pt x="30086" y="274510"/>
                </a:lnTo>
                <a:lnTo>
                  <a:pt x="71450" y="315874"/>
                </a:lnTo>
                <a:lnTo>
                  <a:pt x="105295" y="282028"/>
                </a:lnTo>
                <a:lnTo>
                  <a:pt x="115516" y="287021"/>
                </a:lnTo>
                <a:lnTo>
                  <a:pt x="127852" y="290956"/>
                </a:lnTo>
                <a:lnTo>
                  <a:pt x="140191" y="294187"/>
                </a:lnTo>
                <a:lnTo>
                  <a:pt x="150418" y="297065"/>
                </a:lnTo>
                <a:lnTo>
                  <a:pt x="150418" y="345947"/>
                </a:lnTo>
                <a:lnTo>
                  <a:pt x="195541" y="345947"/>
                </a:lnTo>
                <a:lnTo>
                  <a:pt x="195541" y="297065"/>
                </a:lnTo>
                <a:lnTo>
                  <a:pt x="205762" y="294187"/>
                </a:lnTo>
                <a:lnTo>
                  <a:pt x="218098" y="290956"/>
                </a:lnTo>
                <a:lnTo>
                  <a:pt x="230437" y="287021"/>
                </a:lnTo>
                <a:lnTo>
                  <a:pt x="240665" y="282028"/>
                </a:lnTo>
                <a:lnTo>
                  <a:pt x="274497" y="315874"/>
                </a:lnTo>
                <a:lnTo>
                  <a:pt x="315861" y="274510"/>
                </a:lnTo>
                <a:lnTo>
                  <a:pt x="282028" y="240664"/>
                </a:lnTo>
                <a:lnTo>
                  <a:pt x="287021" y="230442"/>
                </a:lnTo>
                <a:lnTo>
                  <a:pt x="290956" y="218103"/>
                </a:lnTo>
                <a:lnTo>
                  <a:pt x="294187" y="205764"/>
                </a:lnTo>
                <a:lnTo>
                  <a:pt x="297065" y="195541"/>
                </a:lnTo>
                <a:close/>
              </a:path>
            </a:pathLst>
          </a:custGeom>
          <a:ln w="13716">
            <a:solidFill>
              <a:srgbClr val="271D42"/>
            </a:solidFill>
          </a:ln>
        </p:spPr>
        <p:txBody>
          <a:bodyPr wrap="square" lIns="0" tIns="0" rIns="0" bIns="0" rtlCol="0"/>
          <a:lstStyle/>
          <a:p>
            <a:endParaRPr dirty="0"/>
          </a:p>
        </p:txBody>
      </p:sp>
      <p:sp>
        <p:nvSpPr>
          <p:cNvPr id="80" name="Rectangle 79">
            <a:extLst>
              <a:ext uri="{FF2B5EF4-FFF2-40B4-BE49-F238E27FC236}">
                <a16:creationId xmlns:a16="http://schemas.microsoft.com/office/drawing/2014/main" id="{3A49B0AF-2AA2-1D0A-B7E6-1F6F794734C7}"/>
              </a:ext>
            </a:extLst>
          </p:cNvPr>
          <p:cNvSpPr/>
          <p:nvPr/>
        </p:nvSpPr>
        <p:spPr>
          <a:xfrm>
            <a:off x="8096306" y="2733877"/>
            <a:ext cx="2883121" cy="56110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1800" b="1" spc="-5" dirty="0">
                <a:solidFill>
                  <a:schemeClr val="tx1"/>
                </a:solidFill>
                <a:latin typeface="Calibri"/>
                <a:cs typeface="Calibri"/>
              </a:rPr>
              <a:t>Project</a:t>
            </a:r>
            <a:r>
              <a:rPr lang="en-IN" sz="1800" b="1" spc="-60" dirty="0">
                <a:solidFill>
                  <a:schemeClr val="tx1"/>
                </a:solidFill>
                <a:latin typeface="Calibri"/>
                <a:cs typeface="Calibri"/>
              </a:rPr>
              <a:t> </a:t>
            </a:r>
            <a:r>
              <a:rPr lang="en-IN" sz="1800" b="1" dirty="0">
                <a:solidFill>
                  <a:schemeClr val="tx1"/>
                </a:solidFill>
                <a:latin typeface="Calibri"/>
                <a:cs typeface="Calibri"/>
              </a:rPr>
              <a:t>-</a:t>
            </a:r>
            <a:r>
              <a:rPr lang="en-IN" sz="1800" b="1" spc="-45" dirty="0">
                <a:solidFill>
                  <a:schemeClr val="tx1"/>
                </a:solidFill>
                <a:latin typeface="Calibri"/>
                <a:cs typeface="Calibri"/>
              </a:rPr>
              <a:t> </a:t>
            </a:r>
            <a:r>
              <a:rPr lang="en-IN" sz="1800" b="1" dirty="0">
                <a:solidFill>
                  <a:schemeClr val="tx1"/>
                </a:solidFill>
                <a:latin typeface="Calibri"/>
                <a:cs typeface="Calibri"/>
              </a:rPr>
              <a:t>Mobility </a:t>
            </a:r>
            <a:r>
              <a:rPr lang="en-IN" sz="1800" b="1" spc="-395" dirty="0">
                <a:solidFill>
                  <a:schemeClr val="tx1"/>
                </a:solidFill>
                <a:latin typeface="Calibri"/>
                <a:cs typeface="Calibri"/>
              </a:rPr>
              <a:t> </a:t>
            </a:r>
            <a:r>
              <a:rPr lang="en-IN" sz="1800" b="1" spc="-5" dirty="0">
                <a:solidFill>
                  <a:schemeClr val="tx1"/>
                </a:solidFill>
                <a:latin typeface="Calibri"/>
                <a:cs typeface="Calibri"/>
              </a:rPr>
              <a:t>Solutions</a:t>
            </a:r>
            <a:endParaRPr lang="en-IN" sz="1800" dirty="0">
              <a:solidFill>
                <a:schemeClr val="tx1"/>
              </a:solidFill>
              <a:latin typeface="Calibri"/>
              <a:cs typeface="Calibri"/>
            </a:endParaRPr>
          </a:p>
          <a:p>
            <a:pPr algn="ctr"/>
            <a:endParaRPr lang="en-IN" dirty="0"/>
          </a:p>
        </p:txBody>
      </p:sp>
      <p:sp>
        <p:nvSpPr>
          <p:cNvPr id="79" name="object 30">
            <a:extLst>
              <a:ext uri="{FF2B5EF4-FFF2-40B4-BE49-F238E27FC236}">
                <a16:creationId xmlns:a16="http://schemas.microsoft.com/office/drawing/2014/main" id="{EB726D37-7E24-4979-BE1A-394CDDF0ABD7}"/>
              </a:ext>
            </a:extLst>
          </p:cNvPr>
          <p:cNvSpPr/>
          <p:nvPr/>
        </p:nvSpPr>
        <p:spPr>
          <a:xfrm>
            <a:off x="6857410" y="5458254"/>
            <a:ext cx="346075" cy="346075"/>
          </a:xfrm>
          <a:custGeom>
            <a:avLst/>
            <a:gdLst/>
            <a:ahLst/>
            <a:cxnLst/>
            <a:rect l="l" t="t" r="r" b="b"/>
            <a:pathLst>
              <a:path w="346075" h="346075">
                <a:moveTo>
                  <a:pt x="297065" y="195541"/>
                </a:moveTo>
                <a:lnTo>
                  <a:pt x="345948" y="195541"/>
                </a:lnTo>
                <a:lnTo>
                  <a:pt x="345948" y="150418"/>
                </a:lnTo>
                <a:lnTo>
                  <a:pt x="297065" y="150418"/>
                </a:lnTo>
                <a:lnTo>
                  <a:pt x="294187" y="140196"/>
                </a:lnTo>
                <a:lnTo>
                  <a:pt x="290956" y="127857"/>
                </a:lnTo>
                <a:lnTo>
                  <a:pt x="287021" y="115518"/>
                </a:lnTo>
                <a:lnTo>
                  <a:pt x="282028" y="105295"/>
                </a:lnTo>
                <a:lnTo>
                  <a:pt x="315861" y="71450"/>
                </a:lnTo>
                <a:lnTo>
                  <a:pt x="274497" y="30086"/>
                </a:lnTo>
                <a:lnTo>
                  <a:pt x="240665" y="63931"/>
                </a:lnTo>
                <a:lnTo>
                  <a:pt x="230437" y="58939"/>
                </a:lnTo>
                <a:lnTo>
                  <a:pt x="218098" y="55003"/>
                </a:lnTo>
                <a:lnTo>
                  <a:pt x="205762" y="51773"/>
                </a:lnTo>
                <a:lnTo>
                  <a:pt x="195541" y="48894"/>
                </a:lnTo>
                <a:lnTo>
                  <a:pt x="195541" y="0"/>
                </a:lnTo>
                <a:lnTo>
                  <a:pt x="150418" y="0"/>
                </a:lnTo>
                <a:lnTo>
                  <a:pt x="150418" y="48894"/>
                </a:lnTo>
                <a:lnTo>
                  <a:pt x="140191" y="51773"/>
                </a:lnTo>
                <a:lnTo>
                  <a:pt x="127852" y="55003"/>
                </a:lnTo>
                <a:lnTo>
                  <a:pt x="115516" y="58939"/>
                </a:lnTo>
                <a:lnTo>
                  <a:pt x="105295" y="63931"/>
                </a:lnTo>
                <a:lnTo>
                  <a:pt x="71450" y="30086"/>
                </a:lnTo>
                <a:lnTo>
                  <a:pt x="30086" y="71450"/>
                </a:lnTo>
                <a:lnTo>
                  <a:pt x="63931" y="105295"/>
                </a:lnTo>
                <a:lnTo>
                  <a:pt x="58931" y="115518"/>
                </a:lnTo>
                <a:lnTo>
                  <a:pt x="54992" y="127857"/>
                </a:lnTo>
                <a:lnTo>
                  <a:pt x="51760" y="140196"/>
                </a:lnTo>
                <a:lnTo>
                  <a:pt x="48882" y="150418"/>
                </a:lnTo>
                <a:lnTo>
                  <a:pt x="0" y="150418"/>
                </a:lnTo>
                <a:lnTo>
                  <a:pt x="0" y="195541"/>
                </a:lnTo>
                <a:lnTo>
                  <a:pt x="48882" y="195541"/>
                </a:lnTo>
                <a:lnTo>
                  <a:pt x="51760" y="205764"/>
                </a:lnTo>
                <a:lnTo>
                  <a:pt x="54992" y="218103"/>
                </a:lnTo>
                <a:lnTo>
                  <a:pt x="58931" y="230442"/>
                </a:lnTo>
                <a:lnTo>
                  <a:pt x="63931" y="240664"/>
                </a:lnTo>
                <a:lnTo>
                  <a:pt x="30086" y="274510"/>
                </a:lnTo>
                <a:lnTo>
                  <a:pt x="71450" y="315874"/>
                </a:lnTo>
                <a:lnTo>
                  <a:pt x="105295" y="282028"/>
                </a:lnTo>
                <a:lnTo>
                  <a:pt x="115516" y="287021"/>
                </a:lnTo>
                <a:lnTo>
                  <a:pt x="127852" y="290956"/>
                </a:lnTo>
                <a:lnTo>
                  <a:pt x="140191" y="294187"/>
                </a:lnTo>
                <a:lnTo>
                  <a:pt x="150418" y="297065"/>
                </a:lnTo>
                <a:lnTo>
                  <a:pt x="150418" y="345947"/>
                </a:lnTo>
                <a:lnTo>
                  <a:pt x="195541" y="345947"/>
                </a:lnTo>
                <a:lnTo>
                  <a:pt x="195541" y="297065"/>
                </a:lnTo>
                <a:lnTo>
                  <a:pt x="205762" y="294187"/>
                </a:lnTo>
                <a:lnTo>
                  <a:pt x="218098" y="290956"/>
                </a:lnTo>
                <a:lnTo>
                  <a:pt x="230437" y="287021"/>
                </a:lnTo>
                <a:lnTo>
                  <a:pt x="240665" y="282028"/>
                </a:lnTo>
                <a:lnTo>
                  <a:pt x="274497" y="315874"/>
                </a:lnTo>
                <a:lnTo>
                  <a:pt x="315861" y="274510"/>
                </a:lnTo>
                <a:lnTo>
                  <a:pt x="282028" y="240664"/>
                </a:lnTo>
                <a:lnTo>
                  <a:pt x="287021" y="230442"/>
                </a:lnTo>
                <a:lnTo>
                  <a:pt x="290956" y="218103"/>
                </a:lnTo>
                <a:lnTo>
                  <a:pt x="294187" y="205764"/>
                </a:lnTo>
                <a:lnTo>
                  <a:pt x="297065" y="195541"/>
                </a:lnTo>
                <a:close/>
              </a:path>
            </a:pathLst>
          </a:custGeom>
          <a:ln w="13716">
            <a:solidFill>
              <a:srgbClr val="271D42"/>
            </a:solidFill>
          </a:ln>
        </p:spPr>
        <p:txBody>
          <a:bodyPr wrap="square" lIns="0" tIns="0" rIns="0" bIns="0" rtlCol="0"/>
          <a:lstStyle/>
          <a:p>
            <a:endParaRPr dirty="0"/>
          </a:p>
        </p:txBody>
      </p:sp>
      <p:sp>
        <p:nvSpPr>
          <p:cNvPr id="4" name="Rectangle 3">
            <a:extLst>
              <a:ext uri="{FF2B5EF4-FFF2-40B4-BE49-F238E27FC236}">
                <a16:creationId xmlns:a16="http://schemas.microsoft.com/office/drawing/2014/main" id="{B8CE3673-14B5-4352-5C53-570D54878C65}"/>
              </a:ext>
            </a:extLst>
          </p:cNvPr>
          <p:cNvSpPr/>
          <p:nvPr/>
        </p:nvSpPr>
        <p:spPr>
          <a:xfrm>
            <a:off x="8174621" y="5218490"/>
            <a:ext cx="2883121" cy="688919"/>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solidFill>
                <a:latin typeface="Calibri"/>
                <a:cs typeface="Calibri"/>
              </a:rPr>
              <a:t>Travel Management companies - solutions</a:t>
            </a:r>
            <a:endParaRPr lang="en-IN" sz="1800" b="1" dirty="0">
              <a:solidFill>
                <a:schemeClr val="tx1"/>
              </a:solidFill>
              <a:latin typeface="Calibri"/>
              <a:cs typeface="Calibri"/>
            </a:endParaRPr>
          </a:p>
          <a:p>
            <a:pPr algn="ctr"/>
            <a:endParaRPr lang="en-IN" dirty="0"/>
          </a:p>
        </p:txBody>
      </p:sp>
      <p:sp>
        <p:nvSpPr>
          <p:cNvPr id="5" name="Rectangle 4">
            <a:extLst>
              <a:ext uri="{FF2B5EF4-FFF2-40B4-BE49-F238E27FC236}">
                <a16:creationId xmlns:a16="http://schemas.microsoft.com/office/drawing/2014/main" id="{339F1BDC-B934-75B2-F70A-827C8315F0B3}"/>
              </a:ext>
            </a:extLst>
          </p:cNvPr>
          <p:cNvSpPr/>
          <p:nvPr/>
        </p:nvSpPr>
        <p:spPr>
          <a:xfrm>
            <a:off x="8110306" y="3985773"/>
            <a:ext cx="2883121" cy="560157"/>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solidFill>
                <a:latin typeface="Calibri"/>
                <a:cs typeface="Calibri"/>
              </a:rPr>
              <a:t>Community Commute</a:t>
            </a:r>
            <a:endParaRPr lang="en-IN" sz="1800" b="1" dirty="0">
              <a:solidFill>
                <a:schemeClr val="tx1"/>
              </a:solidFill>
              <a:latin typeface="Calibri"/>
              <a:cs typeface="Calibri"/>
            </a:endParaRPr>
          </a:p>
          <a:p>
            <a:pPr algn="ctr"/>
            <a:endParaRPr lang="en-IN" dirty="0"/>
          </a:p>
        </p:txBody>
      </p:sp>
      <p:sp>
        <p:nvSpPr>
          <p:cNvPr id="7" name="Rectangle 6">
            <a:extLst>
              <a:ext uri="{FF2B5EF4-FFF2-40B4-BE49-F238E27FC236}">
                <a16:creationId xmlns:a16="http://schemas.microsoft.com/office/drawing/2014/main" id="{80B42D69-2BA1-323B-18C1-6846FF786D9F}"/>
              </a:ext>
            </a:extLst>
          </p:cNvPr>
          <p:cNvSpPr/>
          <p:nvPr/>
        </p:nvSpPr>
        <p:spPr>
          <a:xfrm>
            <a:off x="2741811" y="2686469"/>
            <a:ext cx="2883121" cy="633990"/>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1800" b="1" dirty="0">
                <a:solidFill>
                  <a:schemeClr val="tx1"/>
                </a:solidFill>
                <a:latin typeface="Calibri"/>
                <a:cs typeface="Calibri"/>
              </a:rPr>
              <a:t>End</a:t>
            </a:r>
            <a:r>
              <a:rPr lang="en-IN" sz="1800" b="1" spc="-35" dirty="0">
                <a:solidFill>
                  <a:schemeClr val="tx1"/>
                </a:solidFill>
                <a:latin typeface="Calibri"/>
                <a:cs typeface="Calibri"/>
              </a:rPr>
              <a:t> </a:t>
            </a:r>
            <a:r>
              <a:rPr lang="en-IN" sz="1800" b="1" spc="-10" dirty="0">
                <a:solidFill>
                  <a:schemeClr val="tx1"/>
                </a:solidFill>
                <a:latin typeface="Calibri"/>
                <a:cs typeface="Calibri"/>
              </a:rPr>
              <a:t>to</a:t>
            </a:r>
            <a:r>
              <a:rPr lang="en-IN" sz="1800" b="1" spc="-40" dirty="0">
                <a:solidFill>
                  <a:schemeClr val="tx1"/>
                </a:solidFill>
                <a:latin typeface="Calibri"/>
                <a:cs typeface="Calibri"/>
              </a:rPr>
              <a:t> </a:t>
            </a:r>
            <a:r>
              <a:rPr lang="en-IN" sz="1800" b="1" dirty="0">
                <a:solidFill>
                  <a:schemeClr val="tx1"/>
                </a:solidFill>
                <a:latin typeface="Calibri"/>
                <a:cs typeface="Calibri"/>
              </a:rPr>
              <a:t>End</a:t>
            </a:r>
            <a:r>
              <a:rPr lang="en-IN" sz="1800" b="1" spc="-35" dirty="0">
                <a:solidFill>
                  <a:schemeClr val="tx1"/>
                </a:solidFill>
                <a:latin typeface="Calibri"/>
                <a:cs typeface="Calibri"/>
              </a:rPr>
              <a:t> </a:t>
            </a:r>
            <a:r>
              <a:rPr lang="en-IN" sz="1800" b="1" spc="-5" dirty="0">
                <a:solidFill>
                  <a:schemeClr val="tx1"/>
                </a:solidFill>
                <a:latin typeface="Calibri"/>
                <a:cs typeface="Calibri"/>
              </a:rPr>
              <a:t>Employee </a:t>
            </a:r>
            <a:r>
              <a:rPr lang="en-IN" sz="1800" b="1" spc="-390" dirty="0">
                <a:solidFill>
                  <a:schemeClr val="tx1"/>
                </a:solidFill>
                <a:latin typeface="Calibri"/>
                <a:cs typeface="Calibri"/>
              </a:rPr>
              <a:t> </a:t>
            </a:r>
            <a:r>
              <a:rPr lang="en-IN" sz="1800" b="1" dirty="0">
                <a:solidFill>
                  <a:schemeClr val="tx1"/>
                </a:solidFill>
                <a:latin typeface="Calibri"/>
                <a:cs typeface="Calibri"/>
              </a:rPr>
              <a:t>Mobility</a:t>
            </a:r>
            <a:r>
              <a:rPr lang="en-IN" sz="1800" b="1" spc="-45" dirty="0">
                <a:solidFill>
                  <a:schemeClr val="tx1"/>
                </a:solidFill>
                <a:latin typeface="Calibri"/>
                <a:cs typeface="Calibri"/>
              </a:rPr>
              <a:t> </a:t>
            </a:r>
            <a:r>
              <a:rPr lang="en-IN" sz="1800" b="1" dirty="0">
                <a:solidFill>
                  <a:schemeClr val="tx1"/>
                </a:solidFill>
                <a:latin typeface="Calibri"/>
                <a:cs typeface="Calibri"/>
              </a:rPr>
              <a:t>Services</a:t>
            </a:r>
            <a:endParaRPr lang="en-IN" sz="1800" dirty="0">
              <a:solidFill>
                <a:schemeClr val="tx1"/>
              </a:solidFill>
              <a:latin typeface="Calibri"/>
              <a:cs typeface="Calibri"/>
            </a:endParaRPr>
          </a:p>
          <a:p>
            <a:pPr algn="ctr"/>
            <a:endParaRPr lang="en-IN" dirty="0"/>
          </a:p>
        </p:txBody>
      </p:sp>
      <p:sp>
        <p:nvSpPr>
          <p:cNvPr id="8" name="Rectangle 7">
            <a:extLst>
              <a:ext uri="{FF2B5EF4-FFF2-40B4-BE49-F238E27FC236}">
                <a16:creationId xmlns:a16="http://schemas.microsoft.com/office/drawing/2014/main" id="{82D36503-AC79-94C0-D876-EE209D6CD0A9}"/>
              </a:ext>
            </a:extLst>
          </p:cNvPr>
          <p:cNvSpPr/>
          <p:nvPr/>
        </p:nvSpPr>
        <p:spPr>
          <a:xfrm>
            <a:off x="2769201" y="4005071"/>
            <a:ext cx="2883121" cy="633990"/>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1800" b="1" dirty="0">
                <a:solidFill>
                  <a:schemeClr val="tx1"/>
                </a:solidFill>
                <a:latin typeface="Calibri"/>
                <a:cs typeface="Calibri"/>
              </a:rPr>
              <a:t>End</a:t>
            </a:r>
            <a:r>
              <a:rPr lang="en-IN" sz="1800" b="1" spc="-35" dirty="0">
                <a:solidFill>
                  <a:schemeClr val="tx1"/>
                </a:solidFill>
                <a:latin typeface="Calibri"/>
                <a:cs typeface="Calibri"/>
              </a:rPr>
              <a:t> </a:t>
            </a:r>
            <a:r>
              <a:rPr lang="en-IN" sz="1800" b="1" spc="-10" dirty="0">
                <a:solidFill>
                  <a:schemeClr val="tx1"/>
                </a:solidFill>
                <a:latin typeface="Calibri"/>
                <a:cs typeface="Calibri"/>
              </a:rPr>
              <a:t>to</a:t>
            </a:r>
            <a:r>
              <a:rPr lang="en-IN" sz="1800" b="1" spc="-40" dirty="0">
                <a:solidFill>
                  <a:schemeClr val="tx1"/>
                </a:solidFill>
                <a:latin typeface="Calibri"/>
                <a:cs typeface="Calibri"/>
              </a:rPr>
              <a:t> </a:t>
            </a:r>
            <a:r>
              <a:rPr lang="en-IN" sz="1800" b="1" dirty="0">
                <a:solidFill>
                  <a:schemeClr val="tx1"/>
                </a:solidFill>
                <a:latin typeface="Calibri"/>
                <a:cs typeface="Calibri"/>
              </a:rPr>
              <a:t>End</a:t>
            </a:r>
            <a:r>
              <a:rPr lang="en-IN" sz="1800" b="1" spc="-35" dirty="0">
                <a:solidFill>
                  <a:schemeClr val="tx1"/>
                </a:solidFill>
                <a:latin typeface="Calibri"/>
                <a:cs typeface="Calibri"/>
              </a:rPr>
              <a:t> </a:t>
            </a:r>
            <a:r>
              <a:rPr lang="en-IN" sz="1800" b="1" spc="-10" dirty="0">
                <a:solidFill>
                  <a:schemeClr val="tx1"/>
                </a:solidFill>
                <a:latin typeface="Calibri"/>
                <a:cs typeface="Calibri"/>
              </a:rPr>
              <a:t>Corporate </a:t>
            </a:r>
            <a:r>
              <a:rPr lang="en-IN" sz="1800" b="1" spc="-390" dirty="0">
                <a:solidFill>
                  <a:schemeClr val="tx1"/>
                </a:solidFill>
                <a:latin typeface="Calibri"/>
                <a:cs typeface="Calibri"/>
              </a:rPr>
              <a:t> </a:t>
            </a:r>
            <a:r>
              <a:rPr lang="en-IN" sz="1800" b="1" spc="-10" dirty="0">
                <a:solidFill>
                  <a:schemeClr val="tx1"/>
                </a:solidFill>
                <a:latin typeface="Calibri"/>
                <a:cs typeface="Calibri"/>
              </a:rPr>
              <a:t>Rental</a:t>
            </a:r>
            <a:r>
              <a:rPr lang="en-IN" sz="1800" b="1" spc="-45" dirty="0">
                <a:solidFill>
                  <a:schemeClr val="tx1"/>
                </a:solidFill>
                <a:latin typeface="Calibri"/>
                <a:cs typeface="Calibri"/>
              </a:rPr>
              <a:t> </a:t>
            </a:r>
            <a:r>
              <a:rPr lang="en-IN" sz="1800" b="1" spc="-5" dirty="0">
                <a:solidFill>
                  <a:schemeClr val="tx1"/>
                </a:solidFill>
                <a:latin typeface="Calibri"/>
                <a:cs typeface="Calibri"/>
              </a:rPr>
              <a:t>Solutions</a:t>
            </a:r>
            <a:endParaRPr lang="en-IN" sz="1800" dirty="0">
              <a:solidFill>
                <a:schemeClr val="tx1"/>
              </a:solidFill>
              <a:latin typeface="Calibri"/>
              <a:cs typeface="Calibri"/>
            </a:endParaRPr>
          </a:p>
          <a:p>
            <a:pPr algn="ctr"/>
            <a:endParaRPr lang="en-IN" dirty="0"/>
          </a:p>
        </p:txBody>
      </p:sp>
      <p:sp>
        <p:nvSpPr>
          <p:cNvPr id="9" name="Rectangle 8">
            <a:extLst>
              <a:ext uri="{FF2B5EF4-FFF2-40B4-BE49-F238E27FC236}">
                <a16:creationId xmlns:a16="http://schemas.microsoft.com/office/drawing/2014/main" id="{68313360-3DBA-B39F-DD7F-DCCE829A4BB0}"/>
              </a:ext>
            </a:extLst>
          </p:cNvPr>
          <p:cNvSpPr/>
          <p:nvPr/>
        </p:nvSpPr>
        <p:spPr>
          <a:xfrm>
            <a:off x="2679097" y="5273419"/>
            <a:ext cx="2883121" cy="633990"/>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IN" sz="1800" b="1" spc="-5" dirty="0">
                <a:solidFill>
                  <a:schemeClr val="tx1"/>
                </a:solidFill>
                <a:latin typeface="Calibri"/>
                <a:cs typeface="Calibri"/>
              </a:rPr>
              <a:t>Consulting</a:t>
            </a:r>
            <a:r>
              <a:rPr lang="en-IN" sz="1800" b="1" spc="-55" dirty="0">
                <a:solidFill>
                  <a:schemeClr val="tx1"/>
                </a:solidFill>
                <a:latin typeface="Calibri"/>
                <a:cs typeface="Calibri"/>
              </a:rPr>
              <a:t> </a:t>
            </a:r>
            <a:r>
              <a:rPr lang="en-IN" sz="1800" b="1" dirty="0">
                <a:solidFill>
                  <a:schemeClr val="tx1"/>
                </a:solidFill>
                <a:latin typeface="Calibri"/>
                <a:cs typeface="Calibri"/>
              </a:rPr>
              <a:t>&amp;</a:t>
            </a:r>
            <a:r>
              <a:rPr lang="en-IN" sz="1800" b="1" spc="-40" dirty="0">
                <a:solidFill>
                  <a:schemeClr val="tx1"/>
                </a:solidFill>
                <a:latin typeface="Calibri"/>
                <a:cs typeface="Calibri"/>
              </a:rPr>
              <a:t> </a:t>
            </a:r>
            <a:r>
              <a:rPr lang="en-IN" sz="1800" b="1" dirty="0">
                <a:solidFill>
                  <a:schemeClr val="tx1"/>
                </a:solidFill>
                <a:latin typeface="Calibri"/>
                <a:cs typeface="Calibri"/>
              </a:rPr>
              <a:t>Advisory </a:t>
            </a:r>
            <a:r>
              <a:rPr lang="en-IN" sz="1800" b="1" spc="-390" dirty="0">
                <a:solidFill>
                  <a:schemeClr val="tx1"/>
                </a:solidFill>
                <a:latin typeface="Calibri"/>
                <a:cs typeface="Calibri"/>
              </a:rPr>
              <a:t> </a:t>
            </a:r>
            <a:r>
              <a:rPr lang="en-IN" sz="1800" b="1" spc="-10" dirty="0">
                <a:solidFill>
                  <a:schemeClr val="tx1"/>
                </a:solidFill>
                <a:latin typeface="Calibri"/>
                <a:cs typeface="Calibri"/>
              </a:rPr>
              <a:t>for</a:t>
            </a:r>
            <a:r>
              <a:rPr lang="en-IN" sz="1800" b="1" spc="-20" dirty="0">
                <a:solidFill>
                  <a:schemeClr val="tx1"/>
                </a:solidFill>
                <a:latin typeface="Calibri"/>
                <a:cs typeface="Calibri"/>
              </a:rPr>
              <a:t> </a:t>
            </a:r>
            <a:r>
              <a:rPr lang="en-IN" sz="1800" b="1" spc="-5" dirty="0">
                <a:solidFill>
                  <a:schemeClr val="tx1"/>
                </a:solidFill>
                <a:latin typeface="Calibri"/>
                <a:cs typeface="Calibri"/>
              </a:rPr>
              <a:t>People</a:t>
            </a:r>
            <a:r>
              <a:rPr lang="en-IN" sz="1800" b="1" spc="-50" dirty="0">
                <a:solidFill>
                  <a:schemeClr val="tx1"/>
                </a:solidFill>
                <a:latin typeface="Calibri"/>
                <a:cs typeface="Calibri"/>
              </a:rPr>
              <a:t> </a:t>
            </a:r>
            <a:r>
              <a:rPr lang="en-IN" sz="1800" b="1" dirty="0">
                <a:solidFill>
                  <a:schemeClr val="tx1"/>
                </a:solidFill>
                <a:latin typeface="Calibri"/>
                <a:cs typeface="Calibri"/>
              </a:rPr>
              <a:t>Mobility</a:t>
            </a:r>
            <a:endParaRPr lang="en-IN" sz="1800" dirty="0">
              <a:solidFill>
                <a:schemeClr val="tx1"/>
              </a:solidFill>
              <a:latin typeface="Calibri"/>
              <a:cs typeface="Calibri"/>
            </a:endParaRPr>
          </a:p>
          <a:p>
            <a:pPr algn="ctr"/>
            <a:endParaRPr lang="en-IN" dirty="0"/>
          </a:p>
        </p:txBody>
      </p:sp>
      <p:pic>
        <p:nvPicPr>
          <p:cNvPr id="10" name="object 40">
            <a:extLst>
              <a:ext uri="{FF2B5EF4-FFF2-40B4-BE49-F238E27FC236}">
                <a16:creationId xmlns:a16="http://schemas.microsoft.com/office/drawing/2014/main" id="{BAA78FFD-1BFD-E711-0F56-6B3D5B53FCA8}"/>
              </a:ext>
            </a:extLst>
          </p:cNvPr>
          <p:cNvPicPr/>
          <p:nvPr/>
        </p:nvPicPr>
        <p:blipFill>
          <a:blip r:embed="rId7" cstate="print"/>
          <a:stretch>
            <a:fillRect/>
          </a:stretch>
        </p:blipFill>
        <p:spPr>
          <a:xfrm>
            <a:off x="10058400" y="92964"/>
            <a:ext cx="1791635" cy="646331"/>
          </a:xfrm>
          <a:prstGeom prst="rect">
            <a:avLst/>
          </a:prstGeom>
        </p:spPr>
      </p:pic>
      <p:pic>
        <p:nvPicPr>
          <p:cNvPr id="131" name="Picture 130">
            <a:extLst>
              <a:ext uri="{FF2B5EF4-FFF2-40B4-BE49-F238E27FC236}">
                <a16:creationId xmlns:a16="http://schemas.microsoft.com/office/drawing/2014/main" id="{B6C54434-1016-A061-2B5E-587924F36E9E}"/>
              </a:ext>
            </a:extLst>
          </p:cNvPr>
          <p:cNvPicPr>
            <a:picLocks noChangeAspect="1"/>
          </p:cNvPicPr>
          <p:nvPr/>
        </p:nvPicPr>
        <p:blipFill>
          <a:blip r:embed="rId8"/>
          <a:stretch>
            <a:fillRect/>
          </a:stretch>
        </p:blipFill>
        <p:spPr>
          <a:xfrm>
            <a:off x="228600" y="86410"/>
            <a:ext cx="646331" cy="646331"/>
          </a:xfrm>
          <a:prstGeom prst="rect">
            <a:avLst/>
          </a:prstGeom>
        </p:spPr>
      </p:pic>
      <p:pic>
        <p:nvPicPr>
          <p:cNvPr id="194" name="Picture 193">
            <a:extLst>
              <a:ext uri="{FF2B5EF4-FFF2-40B4-BE49-F238E27FC236}">
                <a16:creationId xmlns:a16="http://schemas.microsoft.com/office/drawing/2014/main" id="{7EDA0D43-50BC-1A42-DD3A-AC83268731C7}"/>
              </a:ext>
            </a:extLst>
          </p:cNvPr>
          <p:cNvPicPr>
            <a:picLocks noChangeAspect="1"/>
          </p:cNvPicPr>
          <p:nvPr/>
        </p:nvPicPr>
        <p:blipFill>
          <a:blip r:embed="rId8"/>
          <a:stretch>
            <a:fillRect/>
          </a:stretch>
        </p:blipFill>
        <p:spPr>
          <a:xfrm>
            <a:off x="11353800" y="6027893"/>
            <a:ext cx="585267" cy="585267"/>
          </a:xfrm>
          <a:prstGeom prst="rect">
            <a:avLst/>
          </a:prstGeom>
        </p:spPr>
      </p:pic>
    </p:spTree>
    <p:extLst>
      <p:ext uri="{BB962C8B-B14F-4D97-AF65-F5344CB8AC3E}">
        <p14:creationId xmlns:p14="http://schemas.microsoft.com/office/powerpoint/2010/main" val="4183672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2E821D6-F3F3-4A1A-BEAE-CF78CB35A150}" type="slidenum">
              <a:rPr lang="en-ID" smtClean="0">
                <a:solidFill>
                  <a:prstClr val="black"/>
                </a:solidFill>
                <a:latin typeface="Calibri" panose="020F0502020204030204"/>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3"/>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CFDF6F-5C96-4FF4-923F-F5772640249B}" type="slidenum">
              <a:rPr lang="en-US" smtClean="0"/>
              <a:pPr/>
              <a:t>20</a:t>
            </a:fld>
            <a:endParaRPr lang="en-US"/>
          </a:p>
        </p:txBody>
      </p:sp>
      <p:pic>
        <p:nvPicPr>
          <p:cNvPr id="4" name="Picture 6" descr="Servicios | Alianza Movil"/>
          <p:cNvPicPr>
            <a:picLocks noChangeAspect="1" noChangeArrowheads="1"/>
          </p:cNvPicPr>
          <p:nvPr/>
        </p:nvPicPr>
        <p:blipFill rotWithShape="1">
          <a:blip r:embed="rId2">
            <a:extLst>
              <a:ext uri="{28A0092B-C50C-407E-A947-70E740481C1C}">
                <a14:useLocalDpi xmlns:a14="http://schemas.microsoft.com/office/drawing/2010/main" val="0"/>
              </a:ext>
            </a:extLst>
          </a:blip>
          <a:srcRect b="6458"/>
          <a:stretch/>
        </p:blipFill>
        <p:spPr bwMode="auto">
          <a:xfrm>
            <a:off x="0" y="921461"/>
            <a:ext cx="12192000" cy="59746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B20381-D971-4C3C-B50A-74AE98D26DA1}"/>
              </a:ext>
            </a:extLst>
          </p:cNvPr>
          <p:cNvSpPr/>
          <p:nvPr/>
        </p:nvSpPr>
        <p:spPr>
          <a:xfrm>
            <a:off x="0" y="914400"/>
            <a:ext cx="12192000" cy="603295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D" sz="3200" b="1" dirty="0">
              <a:solidFill>
                <a:schemeClr val="bg1"/>
              </a:solidFill>
              <a:latin typeface="Gill Sans MT" panose="020B0502020104020203" pitchFamily="34" charset="0"/>
              <a:ea typeface="+mj-ea"/>
              <a:cs typeface="+mj-cs"/>
            </a:endParaRPr>
          </a:p>
        </p:txBody>
      </p:sp>
      <p:grpSp>
        <p:nvGrpSpPr>
          <p:cNvPr id="6" name="Group 5">
            <a:extLst>
              <a:ext uri="{FF2B5EF4-FFF2-40B4-BE49-F238E27FC236}">
                <a16:creationId xmlns:a16="http://schemas.microsoft.com/office/drawing/2014/main" id="{D37B02E7-581F-443B-91F5-7C5080C3AB92}"/>
              </a:ext>
            </a:extLst>
          </p:cNvPr>
          <p:cNvGrpSpPr/>
          <p:nvPr/>
        </p:nvGrpSpPr>
        <p:grpSpPr>
          <a:xfrm>
            <a:off x="11616721" y="5669280"/>
            <a:ext cx="463997" cy="924559"/>
            <a:chOff x="7322457" y="-544286"/>
            <a:chExt cx="545943" cy="1087845"/>
          </a:xfrm>
        </p:grpSpPr>
        <p:grpSp>
          <p:nvGrpSpPr>
            <p:cNvPr id="7" name="Group 6">
              <a:extLst>
                <a:ext uri="{FF2B5EF4-FFF2-40B4-BE49-F238E27FC236}">
                  <a16:creationId xmlns:a16="http://schemas.microsoft.com/office/drawing/2014/main" id="{A08DF3EE-52E2-48A0-8DEB-194FC5219820}"/>
                </a:ext>
              </a:extLst>
            </p:cNvPr>
            <p:cNvGrpSpPr/>
            <p:nvPr/>
          </p:nvGrpSpPr>
          <p:grpSpPr>
            <a:xfrm>
              <a:off x="7322457" y="-544286"/>
              <a:ext cx="545943" cy="45719"/>
              <a:chOff x="7322457" y="-544286"/>
              <a:chExt cx="545943" cy="45719"/>
            </a:xfrm>
          </p:grpSpPr>
          <p:sp>
            <p:nvSpPr>
              <p:cNvPr id="56" name="Oval 55">
                <a:extLst>
                  <a:ext uri="{FF2B5EF4-FFF2-40B4-BE49-F238E27FC236}">
                    <a16:creationId xmlns:a16="http://schemas.microsoft.com/office/drawing/2014/main" id="{98B27E11-0197-46F2-B265-26E5F379AB0F}"/>
                  </a:ext>
                </a:extLst>
              </p:cNvPr>
              <p:cNvSpPr/>
              <p:nvPr/>
            </p:nvSpPr>
            <p:spPr>
              <a:xfrm>
                <a:off x="7322457"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7" name="Oval 56">
                <a:extLst>
                  <a:ext uri="{FF2B5EF4-FFF2-40B4-BE49-F238E27FC236}">
                    <a16:creationId xmlns:a16="http://schemas.microsoft.com/office/drawing/2014/main" id="{3664EEBF-0459-4516-B674-42BE6AC73DE1}"/>
                  </a:ext>
                </a:extLst>
              </p:cNvPr>
              <p:cNvSpPr/>
              <p:nvPr/>
            </p:nvSpPr>
            <p:spPr>
              <a:xfrm>
                <a:off x="7447513"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8" name="Oval 57">
                <a:extLst>
                  <a:ext uri="{FF2B5EF4-FFF2-40B4-BE49-F238E27FC236}">
                    <a16:creationId xmlns:a16="http://schemas.microsoft.com/office/drawing/2014/main" id="{A675544B-F24F-4FED-81EA-80A70CF9FA62}"/>
                  </a:ext>
                </a:extLst>
              </p:cNvPr>
              <p:cNvSpPr/>
              <p:nvPr/>
            </p:nvSpPr>
            <p:spPr>
              <a:xfrm>
                <a:off x="7572569"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9" name="Oval 58">
                <a:extLst>
                  <a:ext uri="{FF2B5EF4-FFF2-40B4-BE49-F238E27FC236}">
                    <a16:creationId xmlns:a16="http://schemas.microsoft.com/office/drawing/2014/main" id="{939F070D-3AA5-460E-BA1C-6E03E98CEB2E}"/>
                  </a:ext>
                </a:extLst>
              </p:cNvPr>
              <p:cNvSpPr/>
              <p:nvPr/>
            </p:nvSpPr>
            <p:spPr>
              <a:xfrm>
                <a:off x="7697625"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60" name="Oval 59">
                <a:extLst>
                  <a:ext uri="{FF2B5EF4-FFF2-40B4-BE49-F238E27FC236}">
                    <a16:creationId xmlns:a16="http://schemas.microsoft.com/office/drawing/2014/main" id="{DFC3892E-66BB-40D4-AA0B-8B3A5DF06E0E}"/>
                  </a:ext>
                </a:extLst>
              </p:cNvPr>
              <p:cNvSpPr/>
              <p:nvPr/>
            </p:nvSpPr>
            <p:spPr>
              <a:xfrm>
                <a:off x="7822681"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8" name="Group 7">
              <a:extLst>
                <a:ext uri="{FF2B5EF4-FFF2-40B4-BE49-F238E27FC236}">
                  <a16:creationId xmlns:a16="http://schemas.microsoft.com/office/drawing/2014/main" id="{D6D78E81-DC4B-41E2-9F45-50B92E68F613}"/>
                </a:ext>
              </a:extLst>
            </p:cNvPr>
            <p:cNvGrpSpPr/>
            <p:nvPr/>
          </p:nvGrpSpPr>
          <p:grpSpPr>
            <a:xfrm>
              <a:off x="7322457" y="-414020"/>
              <a:ext cx="545943" cy="45719"/>
              <a:chOff x="7322457" y="-544286"/>
              <a:chExt cx="545943" cy="45719"/>
            </a:xfrm>
          </p:grpSpPr>
          <p:sp>
            <p:nvSpPr>
              <p:cNvPr id="51" name="Oval 50">
                <a:extLst>
                  <a:ext uri="{FF2B5EF4-FFF2-40B4-BE49-F238E27FC236}">
                    <a16:creationId xmlns:a16="http://schemas.microsoft.com/office/drawing/2014/main" id="{C71CD56E-A68C-4E28-B25F-230AF309B79A}"/>
                  </a:ext>
                </a:extLst>
              </p:cNvPr>
              <p:cNvSpPr/>
              <p:nvPr/>
            </p:nvSpPr>
            <p:spPr>
              <a:xfrm>
                <a:off x="7322457"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2" name="Oval 51">
                <a:extLst>
                  <a:ext uri="{FF2B5EF4-FFF2-40B4-BE49-F238E27FC236}">
                    <a16:creationId xmlns:a16="http://schemas.microsoft.com/office/drawing/2014/main" id="{CFDFE116-8B6E-434B-8218-04891A5179EB}"/>
                  </a:ext>
                </a:extLst>
              </p:cNvPr>
              <p:cNvSpPr/>
              <p:nvPr/>
            </p:nvSpPr>
            <p:spPr>
              <a:xfrm>
                <a:off x="7447513"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3" name="Oval 52">
                <a:extLst>
                  <a:ext uri="{FF2B5EF4-FFF2-40B4-BE49-F238E27FC236}">
                    <a16:creationId xmlns:a16="http://schemas.microsoft.com/office/drawing/2014/main" id="{3BFA4AB9-E4C3-4B67-AB25-21C5A609DCCA}"/>
                  </a:ext>
                </a:extLst>
              </p:cNvPr>
              <p:cNvSpPr/>
              <p:nvPr/>
            </p:nvSpPr>
            <p:spPr>
              <a:xfrm>
                <a:off x="7572569"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4" name="Oval 53">
                <a:extLst>
                  <a:ext uri="{FF2B5EF4-FFF2-40B4-BE49-F238E27FC236}">
                    <a16:creationId xmlns:a16="http://schemas.microsoft.com/office/drawing/2014/main" id="{3DCF140D-94CE-4C0D-B083-EA3D6E5A860F}"/>
                  </a:ext>
                </a:extLst>
              </p:cNvPr>
              <p:cNvSpPr/>
              <p:nvPr/>
            </p:nvSpPr>
            <p:spPr>
              <a:xfrm>
                <a:off x="7697625"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5" name="Oval 54">
                <a:extLst>
                  <a:ext uri="{FF2B5EF4-FFF2-40B4-BE49-F238E27FC236}">
                    <a16:creationId xmlns:a16="http://schemas.microsoft.com/office/drawing/2014/main" id="{C38D170B-C751-4CA5-A081-A37C275372BC}"/>
                  </a:ext>
                </a:extLst>
              </p:cNvPr>
              <p:cNvSpPr/>
              <p:nvPr/>
            </p:nvSpPr>
            <p:spPr>
              <a:xfrm>
                <a:off x="7822681"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9" name="Group 8">
              <a:extLst>
                <a:ext uri="{FF2B5EF4-FFF2-40B4-BE49-F238E27FC236}">
                  <a16:creationId xmlns:a16="http://schemas.microsoft.com/office/drawing/2014/main" id="{B1678CE3-58AC-48CE-A8CF-794ACDCEBC9C}"/>
                </a:ext>
              </a:extLst>
            </p:cNvPr>
            <p:cNvGrpSpPr/>
            <p:nvPr/>
          </p:nvGrpSpPr>
          <p:grpSpPr>
            <a:xfrm>
              <a:off x="7322457" y="-283754"/>
              <a:ext cx="545943" cy="45719"/>
              <a:chOff x="7322457" y="-544286"/>
              <a:chExt cx="545943" cy="45719"/>
            </a:xfrm>
          </p:grpSpPr>
          <p:sp>
            <p:nvSpPr>
              <p:cNvPr id="46" name="Oval 45">
                <a:extLst>
                  <a:ext uri="{FF2B5EF4-FFF2-40B4-BE49-F238E27FC236}">
                    <a16:creationId xmlns:a16="http://schemas.microsoft.com/office/drawing/2014/main" id="{1DCB56DF-B43B-4EF3-B321-7D3724308AA0}"/>
                  </a:ext>
                </a:extLst>
              </p:cNvPr>
              <p:cNvSpPr/>
              <p:nvPr/>
            </p:nvSpPr>
            <p:spPr>
              <a:xfrm>
                <a:off x="7322457"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7" name="Oval 46">
                <a:extLst>
                  <a:ext uri="{FF2B5EF4-FFF2-40B4-BE49-F238E27FC236}">
                    <a16:creationId xmlns:a16="http://schemas.microsoft.com/office/drawing/2014/main" id="{5B14312B-61C8-4807-8B34-83B67CCACA52}"/>
                  </a:ext>
                </a:extLst>
              </p:cNvPr>
              <p:cNvSpPr/>
              <p:nvPr/>
            </p:nvSpPr>
            <p:spPr>
              <a:xfrm>
                <a:off x="7447513"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8" name="Oval 47">
                <a:extLst>
                  <a:ext uri="{FF2B5EF4-FFF2-40B4-BE49-F238E27FC236}">
                    <a16:creationId xmlns:a16="http://schemas.microsoft.com/office/drawing/2014/main" id="{B8FA7083-5EFA-4322-A927-0BCEAC075A6F}"/>
                  </a:ext>
                </a:extLst>
              </p:cNvPr>
              <p:cNvSpPr/>
              <p:nvPr/>
            </p:nvSpPr>
            <p:spPr>
              <a:xfrm>
                <a:off x="7572569"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9" name="Oval 48">
                <a:extLst>
                  <a:ext uri="{FF2B5EF4-FFF2-40B4-BE49-F238E27FC236}">
                    <a16:creationId xmlns:a16="http://schemas.microsoft.com/office/drawing/2014/main" id="{61E909F3-A033-43D5-B176-9671613D5B76}"/>
                  </a:ext>
                </a:extLst>
              </p:cNvPr>
              <p:cNvSpPr/>
              <p:nvPr/>
            </p:nvSpPr>
            <p:spPr>
              <a:xfrm>
                <a:off x="7697625"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0" name="Oval 49">
                <a:extLst>
                  <a:ext uri="{FF2B5EF4-FFF2-40B4-BE49-F238E27FC236}">
                    <a16:creationId xmlns:a16="http://schemas.microsoft.com/office/drawing/2014/main" id="{C91657AE-3DCA-499F-8A0C-50345E0592F5}"/>
                  </a:ext>
                </a:extLst>
              </p:cNvPr>
              <p:cNvSpPr/>
              <p:nvPr/>
            </p:nvSpPr>
            <p:spPr>
              <a:xfrm>
                <a:off x="7822681"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10" name="Group 9">
              <a:extLst>
                <a:ext uri="{FF2B5EF4-FFF2-40B4-BE49-F238E27FC236}">
                  <a16:creationId xmlns:a16="http://schemas.microsoft.com/office/drawing/2014/main" id="{9C44BD67-066D-44CD-B256-EBEE4E9FF7CA}"/>
                </a:ext>
              </a:extLst>
            </p:cNvPr>
            <p:cNvGrpSpPr/>
            <p:nvPr/>
          </p:nvGrpSpPr>
          <p:grpSpPr>
            <a:xfrm>
              <a:off x="7322457" y="-153488"/>
              <a:ext cx="545943" cy="45719"/>
              <a:chOff x="7322457" y="-544286"/>
              <a:chExt cx="545943" cy="45719"/>
            </a:xfrm>
          </p:grpSpPr>
          <p:sp>
            <p:nvSpPr>
              <p:cNvPr id="41" name="Oval 40">
                <a:extLst>
                  <a:ext uri="{FF2B5EF4-FFF2-40B4-BE49-F238E27FC236}">
                    <a16:creationId xmlns:a16="http://schemas.microsoft.com/office/drawing/2014/main" id="{4EECE5EF-004C-4C60-9C78-0FD5A8E1F9CB}"/>
                  </a:ext>
                </a:extLst>
              </p:cNvPr>
              <p:cNvSpPr/>
              <p:nvPr/>
            </p:nvSpPr>
            <p:spPr>
              <a:xfrm>
                <a:off x="7322457"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2" name="Oval 41">
                <a:extLst>
                  <a:ext uri="{FF2B5EF4-FFF2-40B4-BE49-F238E27FC236}">
                    <a16:creationId xmlns:a16="http://schemas.microsoft.com/office/drawing/2014/main" id="{5A321FF5-AD4F-45E5-8708-3A7603A2E98D}"/>
                  </a:ext>
                </a:extLst>
              </p:cNvPr>
              <p:cNvSpPr/>
              <p:nvPr/>
            </p:nvSpPr>
            <p:spPr>
              <a:xfrm>
                <a:off x="7447513"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3" name="Oval 42">
                <a:extLst>
                  <a:ext uri="{FF2B5EF4-FFF2-40B4-BE49-F238E27FC236}">
                    <a16:creationId xmlns:a16="http://schemas.microsoft.com/office/drawing/2014/main" id="{B0C901E8-751F-489A-BFD8-2C5D1B68071D}"/>
                  </a:ext>
                </a:extLst>
              </p:cNvPr>
              <p:cNvSpPr/>
              <p:nvPr/>
            </p:nvSpPr>
            <p:spPr>
              <a:xfrm>
                <a:off x="7572569"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4" name="Oval 43">
                <a:extLst>
                  <a:ext uri="{FF2B5EF4-FFF2-40B4-BE49-F238E27FC236}">
                    <a16:creationId xmlns:a16="http://schemas.microsoft.com/office/drawing/2014/main" id="{043AA957-E0BC-49C3-B2DB-8CA93779A080}"/>
                  </a:ext>
                </a:extLst>
              </p:cNvPr>
              <p:cNvSpPr/>
              <p:nvPr/>
            </p:nvSpPr>
            <p:spPr>
              <a:xfrm>
                <a:off x="7697625"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5" name="Oval 44">
                <a:extLst>
                  <a:ext uri="{FF2B5EF4-FFF2-40B4-BE49-F238E27FC236}">
                    <a16:creationId xmlns:a16="http://schemas.microsoft.com/office/drawing/2014/main" id="{42FD8EB2-8A48-429A-BEFE-7009B1F76B06}"/>
                  </a:ext>
                </a:extLst>
              </p:cNvPr>
              <p:cNvSpPr/>
              <p:nvPr/>
            </p:nvSpPr>
            <p:spPr>
              <a:xfrm>
                <a:off x="7822681"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11" name="Group 10">
              <a:extLst>
                <a:ext uri="{FF2B5EF4-FFF2-40B4-BE49-F238E27FC236}">
                  <a16:creationId xmlns:a16="http://schemas.microsoft.com/office/drawing/2014/main" id="{4BE72D2B-69ED-4B05-9523-67EB40614E2C}"/>
                </a:ext>
              </a:extLst>
            </p:cNvPr>
            <p:cNvGrpSpPr/>
            <p:nvPr/>
          </p:nvGrpSpPr>
          <p:grpSpPr>
            <a:xfrm>
              <a:off x="7322457" y="-23222"/>
              <a:ext cx="545943" cy="45719"/>
              <a:chOff x="7322457" y="-544286"/>
              <a:chExt cx="545943" cy="45719"/>
            </a:xfrm>
          </p:grpSpPr>
          <p:sp>
            <p:nvSpPr>
              <p:cNvPr id="36" name="Oval 35">
                <a:extLst>
                  <a:ext uri="{FF2B5EF4-FFF2-40B4-BE49-F238E27FC236}">
                    <a16:creationId xmlns:a16="http://schemas.microsoft.com/office/drawing/2014/main" id="{87FF86D7-ED50-4455-BC2E-64CBF7655794}"/>
                  </a:ext>
                </a:extLst>
              </p:cNvPr>
              <p:cNvSpPr/>
              <p:nvPr/>
            </p:nvSpPr>
            <p:spPr>
              <a:xfrm>
                <a:off x="7322457"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7" name="Oval 36">
                <a:extLst>
                  <a:ext uri="{FF2B5EF4-FFF2-40B4-BE49-F238E27FC236}">
                    <a16:creationId xmlns:a16="http://schemas.microsoft.com/office/drawing/2014/main" id="{4CC84B24-6D85-4490-9A9B-913F2EDC2B59}"/>
                  </a:ext>
                </a:extLst>
              </p:cNvPr>
              <p:cNvSpPr/>
              <p:nvPr/>
            </p:nvSpPr>
            <p:spPr>
              <a:xfrm>
                <a:off x="7447513"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8" name="Oval 37">
                <a:extLst>
                  <a:ext uri="{FF2B5EF4-FFF2-40B4-BE49-F238E27FC236}">
                    <a16:creationId xmlns:a16="http://schemas.microsoft.com/office/drawing/2014/main" id="{4B4DB7B8-17FF-4644-9AD3-D978F1F725F0}"/>
                  </a:ext>
                </a:extLst>
              </p:cNvPr>
              <p:cNvSpPr/>
              <p:nvPr/>
            </p:nvSpPr>
            <p:spPr>
              <a:xfrm>
                <a:off x="7572569"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9" name="Oval 38">
                <a:extLst>
                  <a:ext uri="{FF2B5EF4-FFF2-40B4-BE49-F238E27FC236}">
                    <a16:creationId xmlns:a16="http://schemas.microsoft.com/office/drawing/2014/main" id="{0DFD205E-3D55-4CDA-9973-29EDAED9BD64}"/>
                  </a:ext>
                </a:extLst>
              </p:cNvPr>
              <p:cNvSpPr/>
              <p:nvPr/>
            </p:nvSpPr>
            <p:spPr>
              <a:xfrm>
                <a:off x="7697625"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0" name="Oval 39">
                <a:extLst>
                  <a:ext uri="{FF2B5EF4-FFF2-40B4-BE49-F238E27FC236}">
                    <a16:creationId xmlns:a16="http://schemas.microsoft.com/office/drawing/2014/main" id="{58F792CC-5ECA-47A9-9FE3-BFAE203F268B}"/>
                  </a:ext>
                </a:extLst>
              </p:cNvPr>
              <p:cNvSpPr/>
              <p:nvPr/>
            </p:nvSpPr>
            <p:spPr>
              <a:xfrm>
                <a:off x="7822681"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12" name="Group 11">
              <a:extLst>
                <a:ext uri="{FF2B5EF4-FFF2-40B4-BE49-F238E27FC236}">
                  <a16:creationId xmlns:a16="http://schemas.microsoft.com/office/drawing/2014/main" id="{4319462B-36A5-4F1E-838F-19992FBD6B97}"/>
                </a:ext>
              </a:extLst>
            </p:cNvPr>
            <p:cNvGrpSpPr/>
            <p:nvPr/>
          </p:nvGrpSpPr>
          <p:grpSpPr>
            <a:xfrm>
              <a:off x="7322457" y="107044"/>
              <a:ext cx="545943" cy="45719"/>
              <a:chOff x="7322457" y="-544286"/>
              <a:chExt cx="545943" cy="45719"/>
            </a:xfrm>
          </p:grpSpPr>
          <p:sp>
            <p:nvSpPr>
              <p:cNvPr id="31" name="Oval 30">
                <a:extLst>
                  <a:ext uri="{FF2B5EF4-FFF2-40B4-BE49-F238E27FC236}">
                    <a16:creationId xmlns:a16="http://schemas.microsoft.com/office/drawing/2014/main" id="{7D4D434F-4315-4560-A850-550DDB618044}"/>
                  </a:ext>
                </a:extLst>
              </p:cNvPr>
              <p:cNvSpPr/>
              <p:nvPr/>
            </p:nvSpPr>
            <p:spPr>
              <a:xfrm>
                <a:off x="7322457"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2" name="Oval 31">
                <a:extLst>
                  <a:ext uri="{FF2B5EF4-FFF2-40B4-BE49-F238E27FC236}">
                    <a16:creationId xmlns:a16="http://schemas.microsoft.com/office/drawing/2014/main" id="{395FB378-3E8A-456D-BB4F-1176B708FF91}"/>
                  </a:ext>
                </a:extLst>
              </p:cNvPr>
              <p:cNvSpPr/>
              <p:nvPr/>
            </p:nvSpPr>
            <p:spPr>
              <a:xfrm>
                <a:off x="7447513"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3" name="Oval 32">
                <a:extLst>
                  <a:ext uri="{FF2B5EF4-FFF2-40B4-BE49-F238E27FC236}">
                    <a16:creationId xmlns:a16="http://schemas.microsoft.com/office/drawing/2014/main" id="{AF799388-BF1C-40CE-8429-8A6B27D3E0C2}"/>
                  </a:ext>
                </a:extLst>
              </p:cNvPr>
              <p:cNvSpPr/>
              <p:nvPr/>
            </p:nvSpPr>
            <p:spPr>
              <a:xfrm>
                <a:off x="7572569"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4" name="Oval 33">
                <a:extLst>
                  <a:ext uri="{FF2B5EF4-FFF2-40B4-BE49-F238E27FC236}">
                    <a16:creationId xmlns:a16="http://schemas.microsoft.com/office/drawing/2014/main" id="{04BCEDBE-F503-4460-8BFC-312C016D83BC}"/>
                  </a:ext>
                </a:extLst>
              </p:cNvPr>
              <p:cNvSpPr/>
              <p:nvPr/>
            </p:nvSpPr>
            <p:spPr>
              <a:xfrm>
                <a:off x="7697625"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5" name="Oval 34">
                <a:extLst>
                  <a:ext uri="{FF2B5EF4-FFF2-40B4-BE49-F238E27FC236}">
                    <a16:creationId xmlns:a16="http://schemas.microsoft.com/office/drawing/2014/main" id="{72033802-142F-49F1-B8A4-7AF170FDADFC}"/>
                  </a:ext>
                </a:extLst>
              </p:cNvPr>
              <p:cNvSpPr/>
              <p:nvPr/>
            </p:nvSpPr>
            <p:spPr>
              <a:xfrm>
                <a:off x="7822681"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13" name="Group 12">
              <a:extLst>
                <a:ext uri="{FF2B5EF4-FFF2-40B4-BE49-F238E27FC236}">
                  <a16:creationId xmlns:a16="http://schemas.microsoft.com/office/drawing/2014/main" id="{99F0EBF3-7717-434F-A8C3-4C8491264CA9}"/>
                </a:ext>
              </a:extLst>
            </p:cNvPr>
            <p:cNvGrpSpPr/>
            <p:nvPr/>
          </p:nvGrpSpPr>
          <p:grpSpPr>
            <a:xfrm>
              <a:off x="7322457" y="237310"/>
              <a:ext cx="545943" cy="45719"/>
              <a:chOff x="7322457" y="-544286"/>
              <a:chExt cx="545943" cy="45719"/>
            </a:xfrm>
          </p:grpSpPr>
          <p:sp>
            <p:nvSpPr>
              <p:cNvPr id="26" name="Oval 25">
                <a:extLst>
                  <a:ext uri="{FF2B5EF4-FFF2-40B4-BE49-F238E27FC236}">
                    <a16:creationId xmlns:a16="http://schemas.microsoft.com/office/drawing/2014/main" id="{A76DD017-3C07-4D4B-8062-12C02E07D371}"/>
                  </a:ext>
                </a:extLst>
              </p:cNvPr>
              <p:cNvSpPr/>
              <p:nvPr/>
            </p:nvSpPr>
            <p:spPr>
              <a:xfrm>
                <a:off x="7322457"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Oval 26">
                <a:extLst>
                  <a:ext uri="{FF2B5EF4-FFF2-40B4-BE49-F238E27FC236}">
                    <a16:creationId xmlns:a16="http://schemas.microsoft.com/office/drawing/2014/main" id="{F6275D72-C62C-4696-BD53-81F521C5CA17}"/>
                  </a:ext>
                </a:extLst>
              </p:cNvPr>
              <p:cNvSpPr/>
              <p:nvPr/>
            </p:nvSpPr>
            <p:spPr>
              <a:xfrm>
                <a:off x="7447513"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8" name="Oval 27">
                <a:extLst>
                  <a:ext uri="{FF2B5EF4-FFF2-40B4-BE49-F238E27FC236}">
                    <a16:creationId xmlns:a16="http://schemas.microsoft.com/office/drawing/2014/main" id="{48CA5ADD-2452-40E9-8291-737084E55326}"/>
                  </a:ext>
                </a:extLst>
              </p:cNvPr>
              <p:cNvSpPr/>
              <p:nvPr/>
            </p:nvSpPr>
            <p:spPr>
              <a:xfrm>
                <a:off x="7572569"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9" name="Oval 28">
                <a:extLst>
                  <a:ext uri="{FF2B5EF4-FFF2-40B4-BE49-F238E27FC236}">
                    <a16:creationId xmlns:a16="http://schemas.microsoft.com/office/drawing/2014/main" id="{59DDBE66-74BE-4E89-B3E2-26FC64D32230}"/>
                  </a:ext>
                </a:extLst>
              </p:cNvPr>
              <p:cNvSpPr/>
              <p:nvPr/>
            </p:nvSpPr>
            <p:spPr>
              <a:xfrm>
                <a:off x="7697625"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0" name="Oval 29">
                <a:extLst>
                  <a:ext uri="{FF2B5EF4-FFF2-40B4-BE49-F238E27FC236}">
                    <a16:creationId xmlns:a16="http://schemas.microsoft.com/office/drawing/2014/main" id="{D12CFF37-9B9B-4B3C-9140-AB7F51B6EE13}"/>
                  </a:ext>
                </a:extLst>
              </p:cNvPr>
              <p:cNvSpPr/>
              <p:nvPr/>
            </p:nvSpPr>
            <p:spPr>
              <a:xfrm>
                <a:off x="7822681"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14" name="Group 13">
              <a:extLst>
                <a:ext uri="{FF2B5EF4-FFF2-40B4-BE49-F238E27FC236}">
                  <a16:creationId xmlns:a16="http://schemas.microsoft.com/office/drawing/2014/main" id="{9D3A8B8E-B3AA-42E5-8255-51D74831E2DA}"/>
                </a:ext>
              </a:extLst>
            </p:cNvPr>
            <p:cNvGrpSpPr/>
            <p:nvPr/>
          </p:nvGrpSpPr>
          <p:grpSpPr>
            <a:xfrm>
              <a:off x="7322457" y="367576"/>
              <a:ext cx="545943" cy="45719"/>
              <a:chOff x="7322457" y="-544286"/>
              <a:chExt cx="545943" cy="45719"/>
            </a:xfrm>
          </p:grpSpPr>
          <p:sp>
            <p:nvSpPr>
              <p:cNvPr id="21" name="Oval 20">
                <a:extLst>
                  <a:ext uri="{FF2B5EF4-FFF2-40B4-BE49-F238E27FC236}">
                    <a16:creationId xmlns:a16="http://schemas.microsoft.com/office/drawing/2014/main" id="{92CC3FC6-ADD4-4F36-B528-97A8D9C83870}"/>
                  </a:ext>
                </a:extLst>
              </p:cNvPr>
              <p:cNvSpPr/>
              <p:nvPr/>
            </p:nvSpPr>
            <p:spPr>
              <a:xfrm>
                <a:off x="7322457"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2" name="Oval 21">
                <a:extLst>
                  <a:ext uri="{FF2B5EF4-FFF2-40B4-BE49-F238E27FC236}">
                    <a16:creationId xmlns:a16="http://schemas.microsoft.com/office/drawing/2014/main" id="{584117A2-E5DB-4DE0-BBC5-BFA84BD934B7}"/>
                  </a:ext>
                </a:extLst>
              </p:cNvPr>
              <p:cNvSpPr/>
              <p:nvPr/>
            </p:nvSpPr>
            <p:spPr>
              <a:xfrm>
                <a:off x="7447513"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3" name="Oval 22">
                <a:extLst>
                  <a:ext uri="{FF2B5EF4-FFF2-40B4-BE49-F238E27FC236}">
                    <a16:creationId xmlns:a16="http://schemas.microsoft.com/office/drawing/2014/main" id="{8BDB40C0-83D0-4667-A528-F8D2E0C75E97}"/>
                  </a:ext>
                </a:extLst>
              </p:cNvPr>
              <p:cNvSpPr/>
              <p:nvPr/>
            </p:nvSpPr>
            <p:spPr>
              <a:xfrm>
                <a:off x="7572569"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4" name="Oval 23">
                <a:extLst>
                  <a:ext uri="{FF2B5EF4-FFF2-40B4-BE49-F238E27FC236}">
                    <a16:creationId xmlns:a16="http://schemas.microsoft.com/office/drawing/2014/main" id="{F73DF63A-8DF1-4C86-B24C-DB6C04702740}"/>
                  </a:ext>
                </a:extLst>
              </p:cNvPr>
              <p:cNvSpPr/>
              <p:nvPr/>
            </p:nvSpPr>
            <p:spPr>
              <a:xfrm>
                <a:off x="7697625"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Oval 24">
                <a:extLst>
                  <a:ext uri="{FF2B5EF4-FFF2-40B4-BE49-F238E27FC236}">
                    <a16:creationId xmlns:a16="http://schemas.microsoft.com/office/drawing/2014/main" id="{72100A68-15CA-4AB0-B338-931286C55FED}"/>
                  </a:ext>
                </a:extLst>
              </p:cNvPr>
              <p:cNvSpPr/>
              <p:nvPr/>
            </p:nvSpPr>
            <p:spPr>
              <a:xfrm>
                <a:off x="7822681"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15" name="Group 14">
              <a:extLst>
                <a:ext uri="{FF2B5EF4-FFF2-40B4-BE49-F238E27FC236}">
                  <a16:creationId xmlns:a16="http://schemas.microsoft.com/office/drawing/2014/main" id="{7210277F-666D-4F25-92E6-BE913E699942}"/>
                </a:ext>
              </a:extLst>
            </p:cNvPr>
            <p:cNvGrpSpPr/>
            <p:nvPr/>
          </p:nvGrpSpPr>
          <p:grpSpPr>
            <a:xfrm>
              <a:off x="7322457" y="497840"/>
              <a:ext cx="545943" cy="45719"/>
              <a:chOff x="7322457" y="-544286"/>
              <a:chExt cx="545943" cy="45719"/>
            </a:xfrm>
          </p:grpSpPr>
          <p:sp>
            <p:nvSpPr>
              <p:cNvPr id="16" name="Oval 15">
                <a:extLst>
                  <a:ext uri="{FF2B5EF4-FFF2-40B4-BE49-F238E27FC236}">
                    <a16:creationId xmlns:a16="http://schemas.microsoft.com/office/drawing/2014/main" id="{0C95F777-1A74-4149-BC54-A2530FE50883}"/>
                  </a:ext>
                </a:extLst>
              </p:cNvPr>
              <p:cNvSpPr/>
              <p:nvPr/>
            </p:nvSpPr>
            <p:spPr>
              <a:xfrm>
                <a:off x="7322457"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7" name="Oval 16">
                <a:extLst>
                  <a:ext uri="{FF2B5EF4-FFF2-40B4-BE49-F238E27FC236}">
                    <a16:creationId xmlns:a16="http://schemas.microsoft.com/office/drawing/2014/main" id="{DD68C5C7-1186-4AF3-9DBA-A027C40FCE7D}"/>
                  </a:ext>
                </a:extLst>
              </p:cNvPr>
              <p:cNvSpPr/>
              <p:nvPr/>
            </p:nvSpPr>
            <p:spPr>
              <a:xfrm>
                <a:off x="7447513"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8" name="Oval 17">
                <a:extLst>
                  <a:ext uri="{FF2B5EF4-FFF2-40B4-BE49-F238E27FC236}">
                    <a16:creationId xmlns:a16="http://schemas.microsoft.com/office/drawing/2014/main" id="{A0CE7145-FF90-4682-B538-6D9B22670C51}"/>
                  </a:ext>
                </a:extLst>
              </p:cNvPr>
              <p:cNvSpPr/>
              <p:nvPr/>
            </p:nvSpPr>
            <p:spPr>
              <a:xfrm>
                <a:off x="7572569"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9" name="Oval 18">
                <a:extLst>
                  <a:ext uri="{FF2B5EF4-FFF2-40B4-BE49-F238E27FC236}">
                    <a16:creationId xmlns:a16="http://schemas.microsoft.com/office/drawing/2014/main" id="{657A2324-0D77-4B5F-9F9F-2E980CA81D85}"/>
                  </a:ext>
                </a:extLst>
              </p:cNvPr>
              <p:cNvSpPr/>
              <p:nvPr/>
            </p:nvSpPr>
            <p:spPr>
              <a:xfrm>
                <a:off x="7697625"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0" name="Oval 19">
                <a:extLst>
                  <a:ext uri="{FF2B5EF4-FFF2-40B4-BE49-F238E27FC236}">
                    <a16:creationId xmlns:a16="http://schemas.microsoft.com/office/drawing/2014/main" id="{4730E9F7-86A6-42E1-B648-94C4BA1010E5}"/>
                  </a:ext>
                </a:extLst>
              </p:cNvPr>
              <p:cNvSpPr/>
              <p:nvPr/>
            </p:nvSpPr>
            <p:spPr>
              <a:xfrm>
                <a:off x="7822681" y="-5442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egoe UI Light"/>
                  <a:ea typeface="+mn-ea"/>
                  <a:cs typeface="+mn-cs"/>
                </a:endParaRPr>
              </a:p>
            </p:txBody>
          </p:sp>
        </p:grpSp>
      </p:grpSp>
      <p:grpSp>
        <p:nvGrpSpPr>
          <p:cNvPr id="61" name="Group 60">
            <a:extLst>
              <a:ext uri="{FF2B5EF4-FFF2-40B4-BE49-F238E27FC236}">
                <a16:creationId xmlns:a16="http://schemas.microsoft.com/office/drawing/2014/main" id="{F99C7863-70CF-44EC-ABF0-AEDF3FBDC7C9}"/>
              </a:ext>
            </a:extLst>
          </p:cNvPr>
          <p:cNvGrpSpPr/>
          <p:nvPr/>
        </p:nvGrpSpPr>
        <p:grpSpPr>
          <a:xfrm>
            <a:off x="771525" y="5645093"/>
            <a:ext cx="442458" cy="91281"/>
            <a:chOff x="695325" y="4976153"/>
            <a:chExt cx="442458" cy="91281"/>
          </a:xfrm>
        </p:grpSpPr>
        <p:sp>
          <p:nvSpPr>
            <p:cNvPr id="62" name="Oval 61">
              <a:extLst>
                <a:ext uri="{FF2B5EF4-FFF2-40B4-BE49-F238E27FC236}">
                  <a16:creationId xmlns:a16="http://schemas.microsoft.com/office/drawing/2014/main" id="{5C8C25C3-0191-4A46-B355-6600D8BE7DE0}"/>
                </a:ext>
              </a:extLst>
            </p:cNvPr>
            <p:cNvSpPr/>
            <p:nvPr/>
          </p:nvSpPr>
          <p:spPr>
            <a:xfrm>
              <a:off x="695325" y="4976153"/>
              <a:ext cx="91281" cy="9128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63" name="Oval 62">
              <a:extLst>
                <a:ext uri="{FF2B5EF4-FFF2-40B4-BE49-F238E27FC236}">
                  <a16:creationId xmlns:a16="http://schemas.microsoft.com/office/drawing/2014/main" id="{B1E88497-8367-40E6-A82F-3F8E35FDB027}"/>
                </a:ext>
              </a:extLst>
            </p:cNvPr>
            <p:cNvSpPr/>
            <p:nvPr/>
          </p:nvSpPr>
          <p:spPr>
            <a:xfrm>
              <a:off x="870914" y="4976153"/>
              <a:ext cx="91281" cy="9128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64" name="Oval 63">
              <a:extLst>
                <a:ext uri="{FF2B5EF4-FFF2-40B4-BE49-F238E27FC236}">
                  <a16:creationId xmlns:a16="http://schemas.microsoft.com/office/drawing/2014/main" id="{12434CF4-95A4-42E6-935B-9CEF1E3755CD}"/>
                </a:ext>
              </a:extLst>
            </p:cNvPr>
            <p:cNvSpPr/>
            <p:nvPr/>
          </p:nvSpPr>
          <p:spPr>
            <a:xfrm>
              <a:off x="1046502" y="4976153"/>
              <a:ext cx="91281" cy="9128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Light"/>
                <a:ea typeface="+mn-ea"/>
                <a:cs typeface="+mn-cs"/>
              </a:endParaRPr>
            </a:p>
          </p:txBody>
        </p:sp>
      </p:grpSp>
      <p:cxnSp>
        <p:nvCxnSpPr>
          <p:cNvPr id="65" name="Straight Connector 64">
            <a:extLst>
              <a:ext uri="{FF2B5EF4-FFF2-40B4-BE49-F238E27FC236}">
                <a16:creationId xmlns:a16="http://schemas.microsoft.com/office/drawing/2014/main" id="{6C84B9BD-612E-4706-96E6-3B482A441E6B}"/>
              </a:ext>
            </a:extLst>
          </p:cNvPr>
          <p:cNvCxnSpPr/>
          <p:nvPr/>
        </p:nvCxnSpPr>
        <p:spPr>
          <a:xfrm>
            <a:off x="11496675" y="444378"/>
            <a:ext cx="0" cy="263815"/>
          </a:xfrm>
          <a:prstGeom prst="line">
            <a:avLst/>
          </a:prstGeom>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82716522-90B4-4F4C-DF09-8CD619B67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570" y="152489"/>
            <a:ext cx="1779342" cy="658807"/>
          </a:xfrm>
          <a:prstGeom prst="rect">
            <a:avLst/>
          </a:prstGeom>
        </p:spPr>
      </p:pic>
      <p:pic>
        <p:nvPicPr>
          <p:cNvPr id="102" name="Picture 10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22" y="1257133"/>
            <a:ext cx="4958750" cy="5303294"/>
          </a:xfrm>
          <a:prstGeom prst="rect">
            <a:avLst/>
          </a:prstGeom>
          <a:ln>
            <a:noFill/>
          </a:ln>
          <a:effectLst>
            <a:softEdge rad="112500"/>
          </a:effectLst>
        </p:spPr>
      </p:pic>
      <p:sp>
        <p:nvSpPr>
          <p:cNvPr id="99" name="Arrow: Pentagon 98">
            <a:extLst>
              <a:ext uri="{FF2B5EF4-FFF2-40B4-BE49-F238E27FC236}">
                <a16:creationId xmlns:a16="http://schemas.microsoft.com/office/drawing/2014/main" id="{01F8D386-2A7C-5469-0D09-47CD3DE58D0C}"/>
              </a:ext>
            </a:extLst>
          </p:cNvPr>
          <p:cNvSpPr/>
          <p:nvPr/>
        </p:nvSpPr>
        <p:spPr>
          <a:xfrm>
            <a:off x="5562600" y="1752600"/>
            <a:ext cx="4724400" cy="1295400"/>
          </a:xfrm>
          <a:prstGeom prst="homePlat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Temperature based auto activation inside bonnet in case of short – circuit or any other fire.</a:t>
            </a:r>
            <a:endParaRPr lang="en-IN" dirty="0">
              <a:solidFill>
                <a:schemeClr val="tx1"/>
              </a:solidFill>
            </a:endParaRPr>
          </a:p>
        </p:txBody>
      </p:sp>
      <p:sp>
        <p:nvSpPr>
          <p:cNvPr id="101" name="Arrow: Pentagon 100">
            <a:extLst>
              <a:ext uri="{FF2B5EF4-FFF2-40B4-BE49-F238E27FC236}">
                <a16:creationId xmlns:a16="http://schemas.microsoft.com/office/drawing/2014/main" id="{ABCF89DF-C923-817C-D3FA-0CC3E89D14A9}"/>
              </a:ext>
            </a:extLst>
          </p:cNvPr>
          <p:cNvSpPr/>
          <p:nvPr/>
        </p:nvSpPr>
        <p:spPr>
          <a:xfrm>
            <a:off x="5573730" y="3332169"/>
            <a:ext cx="4724400" cy="1295400"/>
          </a:xfrm>
          <a:prstGeom prst="homePlat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 risk of getting near fire for blowing out. </a:t>
            </a:r>
            <a:endParaRPr lang="en-IN" dirty="0">
              <a:solidFill>
                <a:schemeClr val="tx1"/>
              </a:solidFill>
            </a:endParaRPr>
          </a:p>
        </p:txBody>
      </p:sp>
      <p:sp>
        <p:nvSpPr>
          <p:cNvPr id="103" name="Arrow: Pentagon 102">
            <a:extLst>
              <a:ext uri="{FF2B5EF4-FFF2-40B4-BE49-F238E27FC236}">
                <a16:creationId xmlns:a16="http://schemas.microsoft.com/office/drawing/2014/main" id="{AB08F4C1-787F-FFAA-3516-824F0778CB06}"/>
              </a:ext>
            </a:extLst>
          </p:cNvPr>
          <p:cNvSpPr/>
          <p:nvPr/>
        </p:nvSpPr>
        <p:spPr>
          <a:xfrm>
            <a:off x="5562600" y="4982833"/>
            <a:ext cx="4724400" cy="1295400"/>
          </a:xfrm>
          <a:prstGeom prst="homePlat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24 hours Auto protection</a:t>
            </a:r>
            <a:endParaRPr lang="en-IN" dirty="0">
              <a:solidFill>
                <a:schemeClr val="tx1"/>
              </a:solidFill>
            </a:endParaRPr>
          </a:p>
        </p:txBody>
      </p:sp>
      <p:pic>
        <p:nvPicPr>
          <p:cNvPr id="97" name="Picture 96">
            <a:extLst>
              <a:ext uri="{FF2B5EF4-FFF2-40B4-BE49-F238E27FC236}">
                <a16:creationId xmlns:a16="http://schemas.microsoft.com/office/drawing/2014/main" id="{6D083839-DAEF-6150-B3E3-99C17772F3AE}"/>
              </a:ext>
            </a:extLst>
          </p:cNvPr>
          <p:cNvPicPr>
            <a:picLocks noChangeAspect="1"/>
          </p:cNvPicPr>
          <p:nvPr/>
        </p:nvPicPr>
        <p:blipFill>
          <a:blip r:embed="rId5"/>
          <a:stretch>
            <a:fillRect/>
          </a:stretch>
        </p:blipFill>
        <p:spPr>
          <a:xfrm>
            <a:off x="258088" y="105751"/>
            <a:ext cx="623292" cy="623292"/>
          </a:xfrm>
          <a:prstGeom prst="rect">
            <a:avLst/>
          </a:prstGeom>
        </p:spPr>
      </p:pic>
    </p:spTree>
    <p:extLst>
      <p:ext uri="{BB962C8B-B14F-4D97-AF65-F5344CB8AC3E}">
        <p14:creationId xmlns:p14="http://schemas.microsoft.com/office/powerpoint/2010/main" val="244138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63CD68-E0AD-08EC-F71C-AC5CBCE07268}"/>
              </a:ext>
            </a:extLst>
          </p:cNvPr>
          <p:cNvSpPr/>
          <p:nvPr/>
        </p:nvSpPr>
        <p:spPr>
          <a:xfrm>
            <a:off x="0" y="0"/>
            <a:ext cx="12192000" cy="6858000"/>
          </a:xfrm>
          <a:prstGeom prst="rect">
            <a:avLst/>
          </a:prstGeom>
          <a:solidFill>
            <a:srgbClr val="1426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chemeClr val="bg1"/>
                </a:solidFill>
                <a:effectLst/>
                <a:latin typeface="Calibri" panose="020F0502020204030204" pitchFamily="34" charset="0"/>
              </a:rPr>
              <a:t> </a:t>
            </a:r>
            <a:endParaRPr lang="en-IN" dirty="0">
              <a:solidFill>
                <a:schemeClr val="bg1"/>
              </a:solidFill>
            </a:endParaRPr>
          </a:p>
        </p:txBody>
      </p:sp>
      <p:pic>
        <p:nvPicPr>
          <p:cNvPr id="13" name="Picture 12">
            <a:extLst>
              <a:ext uri="{FF2B5EF4-FFF2-40B4-BE49-F238E27FC236}">
                <a16:creationId xmlns:a16="http://schemas.microsoft.com/office/drawing/2014/main" id="{F13CBB3E-6CFA-A3CC-A75F-E6E475BC2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175" y="0"/>
            <a:ext cx="5489825" cy="6858000"/>
          </a:xfrm>
          <a:prstGeom prst="rect">
            <a:avLst/>
          </a:prstGeom>
        </p:spPr>
      </p:pic>
      <p:sp>
        <p:nvSpPr>
          <p:cNvPr id="14" name="Rectangle 13">
            <a:extLst>
              <a:ext uri="{FF2B5EF4-FFF2-40B4-BE49-F238E27FC236}">
                <a16:creationId xmlns:a16="http://schemas.microsoft.com/office/drawing/2014/main" id="{9BA5FBFD-71E4-4C45-0C24-88586EC7ECB3}"/>
              </a:ext>
            </a:extLst>
          </p:cNvPr>
          <p:cNvSpPr/>
          <p:nvPr/>
        </p:nvSpPr>
        <p:spPr>
          <a:xfrm>
            <a:off x="6702174" y="1380382"/>
            <a:ext cx="5489826" cy="680999"/>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Recognized by Anand RV </a:t>
            </a:r>
          </a:p>
          <a:p>
            <a:pPr algn="ctr"/>
            <a:r>
              <a:rPr lang="en-US" sz="2000" b="1" dirty="0">
                <a:solidFill>
                  <a:schemeClr val="tx1"/>
                </a:solidFill>
              </a:rPr>
              <a:t>&amp; Kamna Prasad for Good Services</a:t>
            </a:r>
            <a:endParaRPr lang="en-IN" sz="2000" b="1" dirty="0">
              <a:solidFill>
                <a:schemeClr val="tx1"/>
              </a:solidFill>
            </a:endParaRPr>
          </a:p>
        </p:txBody>
      </p:sp>
      <p:sp>
        <p:nvSpPr>
          <p:cNvPr id="15" name="Arrow: Pentagon 14">
            <a:extLst>
              <a:ext uri="{FF2B5EF4-FFF2-40B4-BE49-F238E27FC236}">
                <a16:creationId xmlns:a16="http://schemas.microsoft.com/office/drawing/2014/main" id="{9054CD97-D98B-502A-06DA-2CFD6651CB00}"/>
              </a:ext>
            </a:extLst>
          </p:cNvPr>
          <p:cNvSpPr/>
          <p:nvPr/>
        </p:nvSpPr>
        <p:spPr>
          <a:xfrm>
            <a:off x="406685" y="1953912"/>
            <a:ext cx="6295490" cy="4231130"/>
          </a:xfrm>
          <a:prstGeom prst="homePlat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rtl="0" fontAlgn="ctr"/>
            <a:r>
              <a:rPr lang="en-US" sz="1800" b="1" i="0" u="none" strike="noStrike" dirty="0">
                <a:solidFill>
                  <a:schemeClr val="tx1"/>
                </a:solidFill>
                <a:effectLst/>
                <a:latin typeface="Calibri" panose="020F0502020204030204" pitchFamily="34" charset="0"/>
              </a:rPr>
              <a:t> a) Provided services at PAN India level</a:t>
            </a:r>
          </a:p>
          <a:p>
            <a:pPr algn="l" rtl="0" fontAlgn="ctr"/>
            <a:r>
              <a:rPr lang="en-US" sz="1800" b="1" i="0" u="none" strike="noStrike" dirty="0">
                <a:solidFill>
                  <a:schemeClr val="tx1"/>
                </a:solidFill>
                <a:effectLst/>
                <a:latin typeface="Calibri" panose="020F0502020204030204" pitchFamily="34" charset="0"/>
              </a:rPr>
              <a:t> b) Handled entire covid era successfully </a:t>
            </a:r>
          </a:p>
          <a:p>
            <a:pPr algn="l" rtl="0" fontAlgn="ctr"/>
            <a:r>
              <a:rPr lang="en-US" sz="1800" b="1" i="0" u="none" strike="noStrike" dirty="0">
                <a:solidFill>
                  <a:schemeClr val="tx1"/>
                </a:solidFill>
                <a:effectLst/>
                <a:latin typeface="Calibri" panose="020F0502020204030204" pitchFamily="34" charset="0"/>
              </a:rPr>
              <a:t> c) Supported and handled 19 BCP in 36 months</a:t>
            </a:r>
          </a:p>
          <a:p>
            <a:pPr algn="l" rtl="0" fontAlgn="ctr"/>
            <a:r>
              <a:rPr lang="en-US" sz="1800" b="1" i="0" u="none" strike="noStrike" dirty="0">
                <a:solidFill>
                  <a:schemeClr val="tx1"/>
                </a:solidFill>
                <a:effectLst/>
                <a:latin typeface="Calibri" panose="020F0502020204030204" pitchFamily="34" charset="0"/>
              </a:rPr>
              <a:t> d) Managed various events including annual day function successfully</a:t>
            </a:r>
          </a:p>
          <a:p>
            <a:pPr algn="l" rtl="0" fontAlgn="ctr"/>
            <a:r>
              <a:rPr lang="en-US" sz="1800" b="1" i="0" u="none" strike="noStrike" dirty="0">
                <a:solidFill>
                  <a:schemeClr val="tx1"/>
                </a:solidFill>
                <a:effectLst/>
                <a:latin typeface="Calibri" panose="020F0502020204030204" pitchFamily="34" charset="0"/>
              </a:rPr>
              <a:t>  e) 759000 employees safely transported in 36 months without any injury or fatal accident</a:t>
            </a:r>
          </a:p>
          <a:p>
            <a:pPr algn="l" rtl="0" fontAlgn="ctr"/>
            <a:r>
              <a:rPr lang="en-US" sz="1800" b="1" i="0" u="none" strike="noStrike" dirty="0">
                <a:solidFill>
                  <a:schemeClr val="tx1"/>
                </a:solidFill>
                <a:effectLst/>
                <a:latin typeface="Calibri" panose="020F0502020204030204" pitchFamily="34" charset="0"/>
              </a:rPr>
              <a:t>  f) No shortage of fleet in unpredictable and dynamic demand</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i="0" u="none" strike="noStrike" dirty="0">
                <a:solidFill>
                  <a:schemeClr val="tx1"/>
                </a:solidFill>
                <a:effectLst/>
                <a:latin typeface="Calibri" panose="020F0502020204030204" pitchFamily="34" charset="0"/>
              </a:rPr>
              <a:t>  g) Uninterrupted service without influence of local factor </a:t>
            </a:r>
          </a:p>
        </p:txBody>
      </p:sp>
      <p:sp>
        <p:nvSpPr>
          <p:cNvPr id="10" name="Rectangle 9">
            <a:extLst>
              <a:ext uri="{FF2B5EF4-FFF2-40B4-BE49-F238E27FC236}">
                <a16:creationId xmlns:a16="http://schemas.microsoft.com/office/drawing/2014/main" id="{C93F6E32-C8A7-1951-AF98-B1EDA5240C78}"/>
              </a:ext>
            </a:extLst>
          </p:cNvPr>
          <p:cNvSpPr/>
          <p:nvPr/>
        </p:nvSpPr>
        <p:spPr>
          <a:xfrm>
            <a:off x="3837397" y="401120"/>
            <a:ext cx="4345969" cy="4616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0" u="none" strike="noStrike" dirty="0">
                <a:solidFill>
                  <a:srgbClr val="000000"/>
                </a:solidFill>
                <a:effectLst/>
                <a:latin typeface="Calibri" panose="020F0502020204030204" pitchFamily="34" charset="0"/>
              </a:rPr>
              <a:t>Achievement at BP in 36 Months</a:t>
            </a:r>
            <a:endParaRPr lang="en-IN" sz="2000" dirty="0">
              <a:solidFill>
                <a:schemeClr val="tx1"/>
              </a:solidFill>
            </a:endParaRPr>
          </a:p>
        </p:txBody>
      </p:sp>
      <p:pic>
        <p:nvPicPr>
          <p:cNvPr id="5" name="object 58">
            <a:extLst>
              <a:ext uri="{FF2B5EF4-FFF2-40B4-BE49-F238E27FC236}">
                <a16:creationId xmlns:a16="http://schemas.microsoft.com/office/drawing/2014/main" id="{8A4B7010-CA2C-1255-972E-1D05DCBC902B}"/>
              </a:ext>
            </a:extLst>
          </p:cNvPr>
          <p:cNvPicPr/>
          <p:nvPr/>
        </p:nvPicPr>
        <p:blipFill>
          <a:blip r:embed="rId3" cstate="print"/>
          <a:stretch>
            <a:fillRect/>
          </a:stretch>
        </p:blipFill>
        <p:spPr>
          <a:xfrm>
            <a:off x="158766" y="76199"/>
            <a:ext cx="1670034" cy="461665"/>
          </a:xfrm>
          <a:prstGeom prst="rect">
            <a:avLst/>
          </a:prstGeom>
        </p:spPr>
      </p:pic>
    </p:spTree>
    <p:extLst>
      <p:ext uri="{BB962C8B-B14F-4D97-AF65-F5344CB8AC3E}">
        <p14:creationId xmlns:p14="http://schemas.microsoft.com/office/powerpoint/2010/main" val="2109571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533400" y="1447800"/>
            <a:ext cx="11125200" cy="4267200"/>
            <a:chOff x="0" y="0"/>
            <a:chExt cx="3721289" cy="1406327"/>
          </a:xfrm>
        </p:grpSpPr>
        <p:sp>
          <p:nvSpPr>
            <p:cNvPr id="10" name="Freeform 10"/>
            <p:cNvSpPr/>
            <p:nvPr/>
          </p:nvSpPr>
          <p:spPr>
            <a:xfrm>
              <a:off x="0" y="0"/>
              <a:ext cx="3721290" cy="1406327"/>
            </a:xfrm>
            <a:custGeom>
              <a:avLst/>
              <a:gdLst/>
              <a:ahLst/>
              <a:cxnLst/>
              <a:rect l="l" t="t" r="r" b="b"/>
              <a:pathLst>
                <a:path w="3721290" h="1406327">
                  <a:moveTo>
                    <a:pt x="27945" y="0"/>
                  </a:moveTo>
                  <a:lnTo>
                    <a:pt x="3693345" y="0"/>
                  </a:lnTo>
                  <a:cubicBezTo>
                    <a:pt x="3700756" y="0"/>
                    <a:pt x="3707864" y="2944"/>
                    <a:pt x="3713105" y="8185"/>
                  </a:cubicBezTo>
                  <a:cubicBezTo>
                    <a:pt x="3718346" y="13425"/>
                    <a:pt x="3721290" y="20533"/>
                    <a:pt x="3721290" y="27945"/>
                  </a:cubicBezTo>
                  <a:lnTo>
                    <a:pt x="3721290" y="1378382"/>
                  </a:lnTo>
                  <a:cubicBezTo>
                    <a:pt x="3721290" y="1393816"/>
                    <a:pt x="3708778" y="1406327"/>
                    <a:pt x="3693345" y="1406327"/>
                  </a:cubicBezTo>
                  <a:lnTo>
                    <a:pt x="27945" y="1406327"/>
                  </a:lnTo>
                  <a:cubicBezTo>
                    <a:pt x="12511" y="1406327"/>
                    <a:pt x="0" y="1393816"/>
                    <a:pt x="0" y="1378382"/>
                  </a:cubicBezTo>
                  <a:lnTo>
                    <a:pt x="0" y="27945"/>
                  </a:lnTo>
                  <a:cubicBezTo>
                    <a:pt x="0" y="12511"/>
                    <a:pt x="12511" y="0"/>
                    <a:pt x="27945" y="0"/>
                  </a:cubicBezTo>
                  <a:close/>
                </a:path>
              </a:pathLst>
            </a:custGeom>
            <a:solidFill>
              <a:srgbClr val="14264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1"/>
            <p:cNvSpPr txBox="1"/>
            <p:nvPr/>
          </p:nvSpPr>
          <p:spPr>
            <a:xfrm>
              <a:off x="0" y="0"/>
              <a:ext cx="3721289" cy="1406327"/>
            </a:xfrm>
            <a:prstGeom prst="rect">
              <a:avLst/>
            </a:prstGeom>
            <a:solidFill>
              <a:srgbClr val="142643"/>
            </a:solidFill>
          </p:spPr>
          <p:txBody>
            <a:bodyPr lIns="33867" tIns="33867" rIns="33867" bIns="33867" rtlCol="0" anchor="ctr"/>
            <a:lstStyle/>
            <a:p>
              <a:pPr marL="0" marR="0" lvl="0" indent="0" algn="ctr" defTabSz="609630" rtl="0" eaLnBrk="1" fontAlgn="auto" latinLnBrk="0" hangingPunct="1">
                <a:lnSpc>
                  <a:spcPts val="144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TextBox 3">
            <a:extLst>
              <a:ext uri="{FF2B5EF4-FFF2-40B4-BE49-F238E27FC236}">
                <a16:creationId xmlns:a16="http://schemas.microsoft.com/office/drawing/2014/main" id="{2D526CF5-4EC4-53FD-D7CC-16B238D37983}"/>
              </a:ext>
            </a:extLst>
          </p:cNvPr>
          <p:cNvSpPr txBox="1"/>
          <p:nvPr/>
        </p:nvSpPr>
        <p:spPr>
          <a:xfrm>
            <a:off x="2937080" y="3555075"/>
            <a:ext cx="631783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32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38193B7-8E57-79FC-8871-67A72E55A244}"/>
              </a:ext>
            </a:extLst>
          </p:cNvPr>
          <p:cNvSpPr/>
          <p:nvPr/>
        </p:nvSpPr>
        <p:spPr>
          <a:xfrm>
            <a:off x="2819400" y="2895600"/>
            <a:ext cx="6740318" cy="10668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r>
              <a:rPr kumimoji="0" lang="en-US" sz="3200" b="1" i="0" u="none" strike="noStrike" kern="1200" cap="none" spc="0" normalizeH="0" baseline="0" noProof="0" dirty="0">
                <a:ln>
                  <a:noFill/>
                </a:ln>
                <a:solidFill>
                  <a:schemeClr val="tx1"/>
                </a:solidFill>
                <a:effectLst/>
                <a:uLnTx/>
                <a:uFillTx/>
                <a:latin typeface="Calibri" panose="020F0502020204030204"/>
                <a:ea typeface="+mn-ea"/>
                <a:cs typeface="+mn-cs"/>
              </a:rPr>
              <a:t>Safety First, On </a:t>
            </a:r>
            <a:r>
              <a:rPr lang="en-US" sz="3200" b="1" dirty="0">
                <a:solidFill>
                  <a:schemeClr val="tx1"/>
                </a:solidFill>
                <a:latin typeface="Calibri" panose="020F0502020204030204"/>
              </a:rPr>
              <a:t>Time</a:t>
            </a:r>
            <a:r>
              <a:rPr kumimoji="0" lang="en-US" sz="3200" b="1" i="0" u="none" strike="noStrike" kern="1200" cap="none" spc="0" normalizeH="0" baseline="0" noProof="0" dirty="0">
                <a:ln>
                  <a:noFill/>
                </a:ln>
                <a:solidFill>
                  <a:schemeClr val="tx1"/>
                </a:solidFill>
                <a:effectLst/>
                <a:uLnTx/>
                <a:uFillTx/>
                <a:latin typeface="Calibri" panose="020F0502020204030204"/>
                <a:ea typeface="+mn-ea"/>
                <a:cs typeface="+mn-cs"/>
              </a:rPr>
              <a:t> Delivery </a:t>
            </a:r>
            <a:r>
              <a:rPr lang="en-US" sz="3200" b="1" dirty="0">
                <a:solidFill>
                  <a:schemeClr val="tx1"/>
                </a:solidFill>
                <a:latin typeface="Calibri" panose="020F0502020204030204"/>
              </a:rPr>
              <a:t>Must</a:t>
            </a:r>
            <a:endParaRPr kumimoji="0" lang="en-IN" sz="3200" b="1" i="0" u="none" strike="noStrike" kern="1200" cap="none" spc="0" normalizeH="0" baseline="0" noProof="0" dirty="0">
              <a:ln>
                <a:noFill/>
              </a:ln>
              <a:solidFill>
                <a:schemeClr val="tx1"/>
              </a:solidFill>
              <a:effectLst/>
              <a:uLnTx/>
              <a:uFillTx/>
              <a:latin typeface="Calibri" panose="020F0502020204030204"/>
              <a:ea typeface="+mn-ea"/>
              <a:cs typeface="+mn-cs"/>
            </a:endParaRPr>
          </a:p>
          <a:p>
            <a:pPr algn="ctr"/>
            <a:endParaRPr lang="en-IN" dirty="0"/>
          </a:p>
        </p:txBody>
      </p:sp>
      <p:sp>
        <p:nvSpPr>
          <p:cNvPr id="12" name="TextBox 11">
            <a:extLst>
              <a:ext uri="{FF2B5EF4-FFF2-40B4-BE49-F238E27FC236}">
                <a16:creationId xmlns:a16="http://schemas.microsoft.com/office/drawing/2014/main" id="{BCFFF6C4-08CC-B012-6616-706A475425B6}"/>
              </a:ext>
            </a:extLst>
          </p:cNvPr>
          <p:cNvSpPr txBox="1"/>
          <p:nvPr/>
        </p:nvSpPr>
        <p:spPr>
          <a:xfrm>
            <a:off x="2975180" y="624494"/>
            <a:ext cx="6096000" cy="523220"/>
          </a:xfrm>
          <a:prstGeom prst="rect">
            <a:avLst/>
          </a:prstGeom>
          <a:noFill/>
        </p:spPr>
        <p:txBody>
          <a:bodyPr wrap="square">
            <a:spAutoFit/>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lang="en-US" sz="2800" b="1" noProof="0" dirty="0">
                <a:latin typeface="Segoe UI" panose="020B0502040204020203" pitchFamily="34" charset="0"/>
                <a:cs typeface="Segoe UI" panose="020B0502040204020203" pitchFamily="34" charset="0"/>
              </a:rPr>
              <a:t>What We Bring </a:t>
            </a:r>
            <a:r>
              <a:rPr lang="en-US" sz="2800" b="1" dirty="0">
                <a:latin typeface="Segoe UI" panose="020B0502040204020203" pitchFamily="34" charset="0"/>
                <a:cs typeface="Segoe UI" panose="020B0502040204020203" pitchFamily="34" charset="0"/>
              </a:rPr>
              <a:t>F</a:t>
            </a:r>
            <a:r>
              <a:rPr lang="en-US" sz="2800" b="1" noProof="0" dirty="0">
                <a:latin typeface="Segoe UI" panose="020B0502040204020203" pitchFamily="34" charset="0"/>
                <a:cs typeface="Segoe UI" panose="020B0502040204020203" pitchFamily="34" charset="0"/>
              </a:rPr>
              <a:t>or BP</a:t>
            </a:r>
            <a:endParaRPr kumimoji="0" lang="en-US" sz="28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pic>
        <p:nvPicPr>
          <p:cNvPr id="13" name="object 133">
            <a:extLst>
              <a:ext uri="{FF2B5EF4-FFF2-40B4-BE49-F238E27FC236}">
                <a16:creationId xmlns:a16="http://schemas.microsoft.com/office/drawing/2014/main" id="{30882539-1ECF-7CB4-596D-19B9A263756C}"/>
              </a:ext>
            </a:extLst>
          </p:cNvPr>
          <p:cNvPicPr/>
          <p:nvPr/>
        </p:nvPicPr>
        <p:blipFill>
          <a:blip r:embed="rId2" cstate="print"/>
          <a:stretch>
            <a:fillRect/>
          </a:stretch>
        </p:blipFill>
        <p:spPr>
          <a:xfrm>
            <a:off x="10571988" y="185928"/>
            <a:ext cx="1460131" cy="543115"/>
          </a:xfrm>
          <a:prstGeom prst="rect">
            <a:avLst/>
          </a:prstGeom>
        </p:spPr>
      </p:pic>
      <p:pic>
        <p:nvPicPr>
          <p:cNvPr id="14" name="Picture 13">
            <a:extLst>
              <a:ext uri="{FF2B5EF4-FFF2-40B4-BE49-F238E27FC236}">
                <a16:creationId xmlns:a16="http://schemas.microsoft.com/office/drawing/2014/main" id="{3226CB1F-75C1-8B83-6AA9-559A9429037C}"/>
              </a:ext>
            </a:extLst>
          </p:cNvPr>
          <p:cNvPicPr>
            <a:picLocks noChangeAspect="1"/>
          </p:cNvPicPr>
          <p:nvPr/>
        </p:nvPicPr>
        <p:blipFill>
          <a:blip r:embed="rId3"/>
          <a:stretch>
            <a:fillRect/>
          </a:stretch>
        </p:blipFill>
        <p:spPr>
          <a:xfrm>
            <a:off x="159881" y="162303"/>
            <a:ext cx="678319" cy="678319"/>
          </a:xfrm>
          <a:prstGeom prst="rect">
            <a:avLst/>
          </a:prstGeom>
        </p:spPr>
      </p:pic>
      <p:pic>
        <p:nvPicPr>
          <p:cNvPr id="15" name="Picture 14">
            <a:extLst>
              <a:ext uri="{FF2B5EF4-FFF2-40B4-BE49-F238E27FC236}">
                <a16:creationId xmlns:a16="http://schemas.microsoft.com/office/drawing/2014/main" id="{BB20DE6C-6E89-F68E-A492-9E315F1D567C}"/>
              </a:ext>
            </a:extLst>
          </p:cNvPr>
          <p:cNvPicPr>
            <a:picLocks noChangeAspect="1"/>
          </p:cNvPicPr>
          <p:nvPr/>
        </p:nvPicPr>
        <p:blipFill>
          <a:blip r:embed="rId4"/>
          <a:stretch>
            <a:fillRect/>
          </a:stretch>
        </p:blipFill>
        <p:spPr>
          <a:xfrm>
            <a:off x="11302053" y="6015086"/>
            <a:ext cx="623292" cy="623292"/>
          </a:xfrm>
          <a:prstGeom prst="rect">
            <a:avLst/>
          </a:prstGeom>
        </p:spPr>
      </p:pic>
    </p:spTree>
    <p:extLst>
      <p:ext uri="{BB962C8B-B14F-4D97-AF65-F5344CB8AC3E}">
        <p14:creationId xmlns:p14="http://schemas.microsoft.com/office/powerpoint/2010/main" val="1266110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2643"/>
        </a:solidFill>
        <a:effectLst/>
      </p:bgPr>
    </p:bg>
    <p:spTree>
      <p:nvGrpSpPr>
        <p:cNvPr id="1" name=""/>
        <p:cNvGrpSpPr/>
        <p:nvPr/>
      </p:nvGrpSpPr>
      <p:grpSpPr>
        <a:xfrm>
          <a:off x="0" y="0"/>
          <a:ext cx="0" cy="0"/>
          <a:chOff x="0" y="0"/>
          <a:chExt cx="0" cy="0"/>
        </a:xfrm>
      </p:grpSpPr>
      <p:grpSp>
        <p:nvGrpSpPr>
          <p:cNvPr id="48" name="Group 47"/>
          <p:cNvGrpSpPr/>
          <p:nvPr/>
        </p:nvGrpSpPr>
        <p:grpSpPr>
          <a:xfrm>
            <a:off x="476246" y="668282"/>
            <a:ext cx="10871910" cy="5909828"/>
            <a:chOff x="759916" y="243311"/>
            <a:chExt cx="10871910" cy="5909828"/>
          </a:xfrm>
        </p:grpSpPr>
        <p:pic>
          <p:nvPicPr>
            <p:cNvPr id="49" name="Picture 2" descr="Operations - Free seo and web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479" y="2833860"/>
              <a:ext cx="2806353" cy="2806354"/>
            </a:xfrm>
            <a:prstGeom prst="rect">
              <a:avLst/>
            </a:prstGeom>
            <a:noFill/>
            <a:extLst>
              <a:ext uri="{909E8E84-426E-40DD-AFC4-6F175D3DCCD1}">
                <a14:hiddenFill xmlns:a14="http://schemas.microsoft.com/office/drawing/2010/main">
                  <a:solidFill>
                    <a:srgbClr val="FFFFFF"/>
                  </a:solidFill>
                </a14:hiddenFill>
              </a:ext>
            </a:extLst>
          </p:spPr>
        </p:pic>
        <p:sp>
          <p:nvSpPr>
            <p:cNvPr id="50" name="Freeform 76">
              <a:extLst>
                <a:ext uri="{FF2B5EF4-FFF2-40B4-BE49-F238E27FC236}">
                  <a16:creationId xmlns:a16="http://schemas.microsoft.com/office/drawing/2014/main" id="{26DCEF3B-929E-463C-B24B-66C51735D1CD}"/>
                </a:ext>
              </a:extLst>
            </p:cNvPr>
            <p:cNvSpPr>
              <a:spLocks noEditPoints="1"/>
            </p:cNvSpPr>
            <p:nvPr/>
          </p:nvSpPr>
          <p:spPr bwMode="auto">
            <a:xfrm>
              <a:off x="6359285" y="1612900"/>
              <a:ext cx="503238" cy="1133475"/>
            </a:xfrm>
            <a:custGeom>
              <a:avLst/>
              <a:gdLst>
                <a:gd name="T0" fmla="*/ 309 w 317"/>
                <a:gd name="T1" fmla="*/ 671 h 714"/>
                <a:gd name="T2" fmla="*/ 307 w 317"/>
                <a:gd name="T3" fmla="*/ 666 h 714"/>
                <a:gd name="T4" fmla="*/ 304 w 317"/>
                <a:gd name="T5" fmla="*/ 660 h 714"/>
                <a:gd name="T6" fmla="*/ 301 w 317"/>
                <a:gd name="T7" fmla="*/ 656 h 714"/>
                <a:gd name="T8" fmla="*/ 295 w 317"/>
                <a:gd name="T9" fmla="*/ 652 h 714"/>
                <a:gd name="T10" fmla="*/ 291 w 317"/>
                <a:gd name="T11" fmla="*/ 649 h 714"/>
                <a:gd name="T12" fmla="*/ 284 w 317"/>
                <a:gd name="T13" fmla="*/ 648 h 714"/>
                <a:gd name="T14" fmla="*/ 277 w 317"/>
                <a:gd name="T15" fmla="*/ 648 h 714"/>
                <a:gd name="T16" fmla="*/ 272 w 317"/>
                <a:gd name="T17" fmla="*/ 649 h 714"/>
                <a:gd name="T18" fmla="*/ 266 w 317"/>
                <a:gd name="T19" fmla="*/ 651 h 714"/>
                <a:gd name="T20" fmla="*/ 261 w 317"/>
                <a:gd name="T21" fmla="*/ 653 h 714"/>
                <a:gd name="T22" fmla="*/ 257 w 317"/>
                <a:gd name="T23" fmla="*/ 658 h 714"/>
                <a:gd name="T24" fmla="*/ 254 w 317"/>
                <a:gd name="T25" fmla="*/ 664 h 714"/>
                <a:gd name="T26" fmla="*/ 252 w 317"/>
                <a:gd name="T27" fmla="*/ 669 h 714"/>
                <a:gd name="T28" fmla="*/ 250 w 317"/>
                <a:gd name="T29" fmla="*/ 675 h 714"/>
                <a:gd name="T30" fmla="*/ 250 w 317"/>
                <a:gd name="T31" fmla="*/ 682 h 714"/>
                <a:gd name="T32" fmla="*/ 252 w 317"/>
                <a:gd name="T33" fmla="*/ 687 h 714"/>
                <a:gd name="T34" fmla="*/ 255 w 317"/>
                <a:gd name="T35" fmla="*/ 693 h 714"/>
                <a:gd name="T36" fmla="*/ 258 w 317"/>
                <a:gd name="T37" fmla="*/ 697 h 714"/>
                <a:gd name="T38" fmla="*/ 263 w 317"/>
                <a:gd name="T39" fmla="*/ 702 h 714"/>
                <a:gd name="T40" fmla="*/ 268 w 317"/>
                <a:gd name="T41" fmla="*/ 704 h 714"/>
                <a:gd name="T42" fmla="*/ 275 w 317"/>
                <a:gd name="T43" fmla="*/ 706 h 714"/>
                <a:gd name="T44" fmla="*/ 281 w 317"/>
                <a:gd name="T45" fmla="*/ 706 h 714"/>
                <a:gd name="T46" fmla="*/ 288 w 317"/>
                <a:gd name="T47" fmla="*/ 705 h 714"/>
                <a:gd name="T48" fmla="*/ 293 w 317"/>
                <a:gd name="T49" fmla="*/ 703 h 714"/>
                <a:gd name="T50" fmla="*/ 298 w 317"/>
                <a:gd name="T51" fmla="*/ 701 h 714"/>
                <a:gd name="T52" fmla="*/ 302 w 317"/>
                <a:gd name="T53" fmla="*/ 696 h 714"/>
                <a:gd name="T54" fmla="*/ 306 w 317"/>
                <a:gd name="T55" fmla="*/ 691 h 714"/>
                <a:gd name="T56" fmla="*/ 308 w 317"/>
                <a:gd name="T57" fmla="*/ 685 h 714"/>
                <a:gd name="T58" fmla="*/ 309 w 317"/>
                <a:gd name="T59" fmla="*/ 679 h 714"/>
                <a:gd name="T60" fmla="*/ 284 w 317"/>
                <a:gd name="T61" fmla="*/ 640 h 714"/>
                <a:gd name="T62" fmla="*/ 292 w 317"/>
                <a:gd name="T63" fmla="*/ 641 h 714"/>
                <a:gd name="T64" fmla="*/ 300 w 317"/>
                <a:gd name="T65" fmla="*/ 644 h 714"/>
                <a:gd name="T66" fmla="*/ 306 w 317"/>
                <a:gd name="T67" fmla="*/ 650 h 714"/>
                <a:gd name="T68" fmla="*/ 310 w 317"/>
                <a:gd name="T69" fmla="*/ 656 h 714"/>
                <a:gd name="T70" fmla="*/ 315 w 317"/>
                <a:gd name="T71" fmla="*/ 662 h 714"/>
                <a:gd name="T72" fmla="*/ 317 w 317"/>
                <a:gd name="T73" fmla="*/ 669 h 714"/>
                <a:gd name="T74" fmla="*/ 317 w 317"/>
                <a:gd name="T75" fmla="*/ 678 h 714"/>
                <a:gd name="T76" fmla="*/ 317 w 317"/>
                <a:gd name="T77" fmla="*/ 686 h 714"/>
                <a:gd name="T78" fmla="*/ 313 w 317"/>
                <a:gd name="T79" fmla="*/ 693 h 714"/>
                <a:gd name="T80" fmla="*/ 310 w 317"/>
                <a:gd name="T81" fmla="*/ 700 h 714"/>
                <a:gd name="T82" fmla="*/ 304 w 317"/>
                <a:gd name="T83" fmla="*/ 705 h 714"/>
                <a:gd name="T84" fmla="*/ 298 w 317"/>
                <a:gd name="T85" fmla="*/ 710 h 714"/>
                <a:gd name="T86" fmla="*/ 291 w 317"/>
                <a:gd name="T87" fmla="*/ 713 h 714"/>
                <a:gd name="T88" fmla="*/ 283 w 317"/>
                <a:gd name="T89" fmla="*/ 714 h 714"/>
                <a:gd name="T90" fmla="*/ 275 w 317"/>
                <a:gd name="T91" fmla="*/ 714 h 714"/>
                <a:gd name="T92" fmla="*/ 267 w 317"/>
                <a:gd name="T93" fmla="*/ 712 h 714"/>
                <a:gd name="T94" fmla="*/ 261 w 317"/>
                <a:gd name="T95" fmla="*/ 710 h 714"/>
                <a:gd name="T96" fmla="*/ 254 w 317"/>
                <a:gd name="T97" fmla="*/ 704 h 714"/>
                <a:gd name="T98" fmla="*/ 249 w 317"/>
                <a:gd name="T99" fmla="*/ 699 h 714"/>
                <a:gd name="T100" fmla="*/ 245 w 317"/>
                <a:gd name="T101" fmla="*/ 692 h 714"/>
                <a:gd name="T102" fmla="*/ 243 w 317"/>
                <a:gd name="T103" fmla="*/ 685 h 714"/>
                <a:gd name="T104" fmla="*/ 243 w 317"/>
                <a:gd name="T105" fmla="*/ 677 h 714"/>
                <a:gd name="T106" fmla="*/ 243 w 317"/>
                <a:gd name="T107" fmla="*/ 669 h 714"/>
                <a:gd name="T108" fmla="*/ 246 w 317"/>
                <a:gd name="T109" fmla="*/ 661 h 714"/>
                <a:gd name="T110" fmla="*/ 249 w 317"/>
                <a:gd name="T111" fmla="*/ 655 h 714"/>
                <a:gd name="T112" fmla="*/ 255 w 317"/>
                <a:gd name="T113" fmla="*/ 649 h 714"/>
                <a:gd name="T114" fmla="*/ 261 w 317"/>
                <a:gd name="T115" fmla="*/ 644 h 714"/>
                <a:gd name="T116" fmla="*/ 268 w 317"/>
                <a:gd name="T117" fmla="*/ 641 h 714"/>
                <a:gd name="T118" fmla="*/ 275 w 317"/>
                <a:gd name="T119" fmla="*/ 640 h 714"/>
                <a:gd name="T120" fmla="*/ 266 w 317"/>
                <a:gd name="T121" fmla="*/ 544 h 714"/>
                <a:gd name="T122" fmla="*/ 30 w 317"/>
                <a:gd name="T123" fmla="*/ 537 h 714"/>
                <a:gd name="T124" fmla="*/ 0 w 317"/>
                <a:gd name="T125" fmla="*/ 299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714">
                  <a:moveTo>
                    <a:pt x="8" y="16"/>
                  </a:moveTo>
                  <a:lnTo>
                    <a:pt x="0" y="16"/>
                  </a:lnTo>
                  <a:lnTo>
                    <a:pt x="0" y="0"/>
                  </a:lnTo>
                  <a:lnTo>
                    <a:pt x="8" y="0"/>
                  </a:lnTo>
                  <a:lnTo>
                    <a:pt x="8" y="16"/>
                  </a:lnTo>
                  <a:lnTo>
                    <a:pt x="8" y="16"/>
                  </a:lnTo>
                  <a:close/>
                  <a:moveTo>
                    <a:pt x="309" y="677"/>
                  </a:moveTo>
                  <a:lnTo>
                    <a:pt x="309" y="677"/>
                  </a:lnTo>
                  <a:lnTo>
                    <a:pt x="309" y="677"/>
                  </a:lnTo>
                  <a:lnTo>
                    <a:pt x="309" y="676"/>
                  </a:lnTo>
                  <a:lnTo>
                    <a:pt x="309" y="676"/>
                  </a:lnTo>
                  <a:lnTo>
                    <a:pt x="309" y="676"/>
                  </a:lnTo>
                  <a:lnTo>
                    <a:pt x="309" y="676"/>
                  </a:lnTo>
                  <a:lnTo>
                    <a:pt x="309" y="676"/>
                  </a:lnTo>
                  <a:lnTo>
                    <a:pt x="309" y="676"/>
                  </a:lnTo>
                  <a:lnTo>
                    <a:pt x="309" y="675"/>
                  </a:lnTo>
                  <a:lnTo>
                    <a:pt x="309" y="675"/>
                  </a:lnTo>
                  <a:lnTo>
                    <a:pt x="309" y="675"/>
                  </a:lnTo>
                  <a:lnTo>
                    <a:pt x="309" y="675"/>
                  </a:lnTo>
                  <a:lnTo>
                    <a:pt x="309" y="675"/>
                  </a:lnTo>
                  <a:lnTo>
                    <a:pt x="309" y="675"/>
                  </a:lnTo>
                  <a:lnTo>
                    <a:pt x="309" y="674"/>
                  </a:lnTo>
                  <a:lnTo>
                    <a:pt x="309" y="674"/>
                  </a:lnTo>
                  <a:lnTo>
                    <a:pt x="309" y="674"/>
                  </a:lnTo>
                  <a:lnTo>
                    <a:pt x="309" y="674"/>
                  </a:lnTo>
                  <a:lnTo>
                    <a:pt x="309" y="674"/>
                  </a:lnTo>
                  <a:lnTo>
                    <a:pt x="309" y="674"/>
                  </a:lnTo>
                  <a:lnTo>
                    <a:pt x="309" y="673"/>
                  </a:lnTo>
                  <a:lnTo>
                    <a:pt x="309" y="673"/>
                  </a:lnTo>
                  <a:lnTo>
                    <a:pt x="309" y="673"/>
                  </a:lnTo>
                  <a:lnTo>
                    <a:pt x="309" y="673"/>
                  </a:lnTo>
                  <a:lnTo>
                    <a:pt x="309" y="673"/>
                  </a:lnTo>
                  <a:lnTo>
                    <a:pt x="309" y="673"/>
                  </a:lnTo>
                  <a:lnTo>
                    <a:pt x="309" y="671"/>
                  </a:lnTo>
                  <a:lnTo>
                    <a:pt x="309" y="671"/>
                  </a:lnTo>
                  <a:lnTo>
                    <a:pt x="309" y="671"/>
                  </a:lnTo>
                  <a:lnTo>
                    <a:pt x="309" y="671"/>
                  </a:lnTo>
                  <a:lnTo>
                    <a:pt x="309" y="671"/>
                  </a:lnTo>
                  <a:lnTo>
                    <a:pt x="309" y="671"/>
                  </a:lnTo>
                  <a:lnTo>
                    <a:pt x="309" y="670"/>
                  </a:lnTo>
                  <a:lnTo>
                    <a:pt x="309" y="670"/>
                  </a:lnTo>
                  <a:lnTo>
                    <a:pt x="309" y="670"/>
                  </a:lnTo>
                  <a:lnTo>
                    <a:pt x="309" y="670"/>
                  </a:lnTo>
                  <a:lnTo>
                    <a:pt x="309" y="670"/>
                  </a:lnTo>
                  <a:lnTo>
                    <a:pt x="309" y="670"/>
                  </a:lnTo>
                  <a:lnTo>
                    <a:pt x="309" y="669"/>
                  </a:lnTo>
                  <a:lnTo>
                    <a:pt x="309" y="669"/>
                  </a:lnTo>
                  <a:lnTo>
                    <a:pt x="309" y="669"/>
                  </a:lnTo>
                  <a:lnTo>
                    <a:pt x="308" y="669"/>
                  </a:lnTo>
                  <a:lnTo>
                    <a:pt x="308" y="669"/>
                  </a:lnTo>
                  <a:lnTo>
                    <a:pt x="308" y="669"/>
                  </a:lnTo>
                  <a:lnTo>
                    <a:pt x="308" y="669"/>
                  </a:lnTo>
                  <a:lnTo>
                    <a:pt x="308" y="668"/>
                  </a:lnTo>
                  <a:lnTo>
                    <a:pt x="308" y="668"/>
                  </a:lnTo>
                  <a:lnTo>
                    <a:pt x="308" y="668"/>
                  </a:lnTo>
                  <a:lnTo>
                    <a:pt x="308" y="668"/>
                  </a:lnTo>
                  <a:lnTo>
                    <a:pt x="308" y="668"/>
                  </a:lnTo>
                  <a:lnTo>
                    <a:pt x="308" y="668"/>
                  </a:lnTo>
                  <a:lnTo>
                    <a:pt x="308" y="667"/>
                  </a:lnTo>
                  <a:lnTo>
                    <a:pt x="308" y="667"/>
                  </a:lnTo>
                  <a:lnTo>
                    <a:pt x="308" y="667"/>
                  </a:lnTo>
                  <a:lnTo>
                    <a:pt x="308" y="667"/>
                  </a:lnTo>
                  <a:lnTo>
                    <a:pt x="308" y="667"/>
                  </a:lnTo>
                  <a:lnTo>
                    <a:pt x="308" y="667"/>
                  </a:lnTo>
                  <a:lnTo>
                    <a:pt x="308" y="667"/>
                  </a:lnTo>
                  <a:lnTo>
                    <a:pt x="308" y="666"/>
                  </a:lnTo>
                  <a:lnTo>
                    <a:pt x="308" y="666"/>
                  </a:lnTo>
                  <a:lnTo>
                    <a:pt x="307" y="666"/>
                  </a:lnTo>
                  <a:lnTo>
                    <a:pt x="307" y="666"/>
                  </a:lnTo>
                  <a:lnTo>
                    <a:pt x="307" y="666"/>
                  </a:lnTo>
                  <a:lnTo>
                    <a:pt x="307" y="666"/>
                  </a:lnTo>
                  <a:lnTo>
                    <a:pt x="307" y="666"/>
                  </a:lnTo>
                  <a:lnTo>
                    <a:pt x="307" y="665"/>
                  </a:lnTo>
                  <a:lnTo>
                    <a:pt x="307" y="665"/>
                  </a:lnTo>
                  <a:lnTo>
                    <a:pt x="307" y="665"/>
                  </a:lnTo>
                  <a:lnTo>
                    <a:pt x="307" y="665"/>
                  </a:lnTo>
                  <a:lnTo>
                    <a:pt x="307" y="665"/>
                  </a:lnTo>
                  <a:lnTo>
                    <a:pt x="307" y="665"/>
                  </a:lnTo>
                  <a:lnTo>
                    <a:pt x="307" y="665"/>
                  </a:lnTo>
                  <a:lnTo>
                    <a:pt x="307" y="664"/>
                  </a:lnTo>
                  <a:lnTo>
                    <a:pt x="307" y="664"/>
                  </a:lnTo>
                  <a:lnTo>
                    <a:pt x="307" y="664"/>
                  </a:lnTo>
                  <a:lnTo>
                    <a:pt x="306" y="664"/>
                  </a:lnTo>
                  <a:lnTo>
                    <a:pt x="306" y="664"/>
                  </a:lnTo>
                  <a:lnTo>
                    <a:pt x="306" y="664"/>
                  </a:lnTo>
                  <a:lnTo>
                    <a:pt x="306" y="664"/>
                  </a:lnTo>
                  <a:lnTo>
                    <a:pt x="306" y="662"/>
                  </a:lnTo>
                  <a:lnTo>
                    <a:pt x="306" y="662"/>
                  </a:lnTo>
                  <a:lnTo>
                    <a:pt x="306" y="662"/>
                  </a:lnTo>
                  <a:lnTo>
                    <a:pt x="306" y="662"/>
                  </a:lnTo>
                  <a:lnTo>
                    <a:pt x="306" y="662"/>
                  </a:lnTo>
                  <a:lnTo>
                    <a:pt x="306" y="662"/>
                  </a:lnTo>
                  <a:lnTo>
                    <a:pt x="306" y="662"/>
                  </a:lnTo>
                  <a:lnTo>
                    <a:pt x="306" y="661"/>
                  </a:lnTo>
                  <a:lnTo>
                    <a:pt x="306" y="661"/>
                  </a:lnTo>
                  <a:lnTo>
                    <a:pt x="304" y="661"/>
                  </a:lnTo>
                  <a:lnTo>
                    <a:pt x="304" y="661"/>
                  </a:lnTo>
                  <a:lnTo>
                    <a:pt x="304" y="661"/>
                  </a:lnTo>
                  <a:lnTo>
                    <a:pt x="304" y="661"/>
                  </a:lnTo>
                  <a:lnTo>
                    <a:pt x="304" y="661"/>
                  </a:lnTo>
                  <a:lnTo>
                    <a:pt x="304" y="660"/>
                  </a:lnTo>
                  <a:lnTo>
                    <a:pt x="304" y="660"/>
                  </a:lnTo>
                  <a:lnTo>
                    <a:pt x="304" y="660"/>
                  </a:lnTo>
                  <a:lnTo>
                    <a:pt x="304" y="660"/>
                  </a:lnTo>
                  <a:lnTo>
                    <a:pt x="304" y="660"/>
                  </a:lnTo>
                  <a:lnTo>
                    <a:pt x="304" y="660"/>
                  </a:lnTo>
                  <a:lnTo>
                    <a:pt x="304" y="660"/>
                  </a:lnTo>
                  <a:lnTo>
                    <a:pt x="303" y="660"/>
                  </a:lnTo>
                  <a:lnTo>
                    <a:pt x="303" y="659"/>
                  </a:lnTo>
                  <a:lnTo>
                    <a:pt x="303" y="659"/>
                  </a:lnTo>
                  <a:lnTo>
                    <a:pt x="303" y="659"/>
                  </a:lnTo>
                  <a:lnTo>
                    <a:pt x="303" y="659"/>
                  </a:lnTo>
                  <a:lnTo>
                    <a:pt x="303" y="659"/>
                  </a:lnTo>
                  <a:lnTo>
                    <a:pt x="303" y="659"/>
                  </a:lnTo>
                  <a:lnTo>
                    <a:pt x="303" y="659"/>
                  </a:lnTo>
                  <a:lnTo>
                    <a:pt x="303" y="659"/>
                  </a:lnTo>
                  <a:lnTo>
                    <a:pt x="303" y="658"/>
                  </a:lnTo>
                  <a:lnTo>
                    <a:pt x="302" y="658"/>
                  </a:lnTo>
                  <a:lnTo>
                    <a:pt x="302" y="658"/>
                  </a:lnTo>
                  <a:lnTo>
                    <a:pt x="302" y="658"/>
                  </a:lnTo>
                  <a:lnTo>
                    <a:pt x="302" y="658"/>
                  </a:lnTo>
                  <a:lnTo>
                    <a:pt x="302" y="658"/>
                  </a:lnTo>
                  <a:lnTo>
                    <a:pt x="302" y="658"/>
                  </a:lnTo>
                  <a:lnTo>
                    <a:pt x="302" y="658"/>
                  </a:lnTo>
                  <a:lnTo>
                    <a:pt x="302" y="657"/>
                  </a:lnTo>
                  <a:lnTo>
                    <a:pt x="302" y="657"/>
                  </a:lnTo>
                  <a:lnTo>
                    <a:pt x="302" y="657"/>
                  </a:lnTo>
                  <a:lnTo>
                    <a:pt x="301" y="657"/>
                  </a:lnTo>
                  <a:lnTo>
                    <a:pt x="301" y="657"/>
                  </a:lnTo>
                  <a:lnTo>
                    <a:pt x="301" y="657"/>
                  </a:lnTo>
                  <a:lnTo>
                    <a:pt x="301" y="657"/>
                  </a:lnTo>
                  <a:lnTo>
                    <a:pt x="301" y="657"/>
                  </a:lnTo>
                  <a:lnTo>
                    <a:pt x="301" y="657"/>
                  </a:lnTo>
                  <a:lnTo>
                    <a:pt x="301" y="656"/>
                  </a:lnTo>
                  <a:lnTo>
                    <a:pt x="301" y="656"/>
                  </a:lnTo>
                  <a:lnTo>
                    <a:pt x="301" y="656"/>
                  </a:lnTo>
                  <a:lnTo>
                    <a:pt x="300" y="656"/>
                  </a:lnTo>
                  <a:lnTo>
                    <a:pt x="300" y="656"/>
                  </a:lnTo>
                  <a:lnTo>
                    <a:pt x="300" y="656"/>
                  </a:lnTo>
                  <a:lnTo>
                    <a:pt x="300" y="656"/>
                  </a:lnTo>
                  <a:lnTo>
                    <a:pt x="300" y="656"/>
                  </a:lnTo>
                  <a:lnTo>
                    <a:pt x="300" y="656"/>
                  </a:lnTo>
                  <a:lnTo>
                    <a:pt x="300" y="655"/>
                  </a:lnTo>
                  <a:lnTo>
                    <a:pt x="300" y="655"/>
                  </a:lnTo>
                  <a:lnTo>
                    <a:pt x="299" y="655"/>
                  </a:lnTo>
                  <a:lnTo>
                    <a:pt x="299" y="655"/>
                  </a:lnTo>
                  <a:lnTo>
                    <a:pt x="299" y="655"/>
                  </a:lnTo>
                  <a:lnTo>
                    <a:pt x="299" y="655"/>
                  </a:lnTo>
                  <a:lnTo>
                    <a:pt x="299" y="655"/>
                  </a:lnTo>
                  <a:lnTo>
                    <a:pt x="299" y="655"/>
                  </a:lnTo>
                  <a:lnTo>
                    <a:pt x="299" y="655"/>
                  </a:lnTo>
                  <a:lnTo>
                    <a:pt x="299" y="653"/>
                  </a:lnTo>
                  <a:lnTo>
                    <a:pt x="299" y="653"/>
                  </a:lnTo>
                  <a:lnTo>
                    <a:pt x="298" y="653"/>
                  </a:lnTo>
                  <a:lnTo>
                    <a:pt x="298" y="653"/>
                  </a:lnTo>
                  <a:lnTo>
                    <a:pt x="298" y="653"/>
                  </a:lnTo>
                  <a:lnTo>
                    <a:pt x="298" y="653"/>
                  </a:lnTo>
                  <a:lnTo>
                    <a:pt x="298" y="653"/>
                  </a:lnTo>
                  <a:lnTo>
                    <a:pt x="298" y="653"/>
                  </a:lnTo>
                  <a:lnTo>
                    <a:pt x="298" y="653"/>
                  </a:lnTo>
                  <a:lnTo>
                    <a:pt x="298" y="653"/>
                  </a:lnTo>
                  <a:lnTo>
                    <a:pt x="297" y="653"/>
                  </a:lnTo>
                  <a:lnTo>
                    <a:pt x="297" y="652"/>
                  </a:lnTo>
                  <a:lnTo>
                    <a:pt x="297" y="652"/>
                  </a:lnTo>
                  <a:lnTo>
                    <a:pt x="297" y="652"/>
                  </a:lnTo>
                  <a:lnTo>
                    <a:pt x="297" y="652"/>
                  </a:lnTo>
                  <a:lnTo>
                    <a:pt x="297" y="652"/>
                  </a:lnTo>
                  <a:lnTo>
                    <a:pt x="297" y="652"/>
                  </a:lnTo>
                  <a:lnTo>
                    <a:pt x="295" y="652"/>
                  </a:lnTo>
                  <a:lnTo>
                    <a:pt x="295" y="652"/>
                  </a:lnTo>
                  <a:lnTo>
                    <a:pt x="295" y="652"/>
                  </a:lnTo>
                  <a:lnTo>
                    <a:pt x="295" y="652"/>
                  </a:lnTo>
                  <a:lnTo>
                    <a:pt x="295" y="652"/>
                  </a:lnTo>
                  <a:lnTo>
                    <a:pt x="295" y="651"/>
                  </a:lnTo>
                  <a:lnTo>
                    <a:pt x="295" y="651"/>
                  </a:lnTo>
                  <a:lnTo>
                    <a:pt x="295" y="651"/>
                  </a:lnTo>
                  <a:lnTo>
                    <a:pt x="294" y="651"/>
                  </a:lnTo>
                  <a:lnTo>
                    <a:pt x="294" y="651"/>
                  </a:lnTo>
                  <a:lnTo>
                    <a:pt x="294" y="651"/>
                  </a:lnTo>
                  <a:lnTo>
                    <a:pt x="294" y="651"/>
                  </a:lnTo>
                  <a:lnTo>
                    <a:pt x="294" y="651"/>
                  </a:lnTo>
                  <a:lnTo>
                    <a:pt x="294" y="651"/>
                  </a:lnTo>
                  <a:lnTo>
                    <a:pt x="294" y="651"/>
                  </a:lnTo>
                  <a:lnTo>
                    <a:pt x="293" y="651"/>
                  </a:lnTo>
                  <a:lnTo>
                    <a:pt x="293" y="651"/>
                  </a:lnTo>
                  <a:lnTo>
                    <a:pt x="293" y="651"/>
                  </a:lnTo>
                  <a:lnTo>
                    <a:pt x="293" y="650"/>
                  </a:lnTo>
                  <a:lnTo>
                    <a:pt x="293" y="650"/>
                  </a:lnTo>
                  <a:lnTo>
                    <a:pt x="293" y="650"/>
                  </a:lnTo>
                  <a:lnTo>
                    <a:pt x="293" y="650"/>
                  </a:lnTo>
                  <a:lnTo>
                    <a:pt x="292" y="650"/>
                  </a:lnTo>
                  <a:lnTo>
                    <a:pt x="292" y="650"/>
                  </a:lnTo>
                  <a:lnTo>
                    <a:pt x="292" y="650"/>
                  </a:lnTo>
                  <a:lnTo>
                    <a:pt x="292" y="650"/>
                  </a:lnTo>
                  <a:lnTo>
                    <a:pt x="292" y="650"/>
                  </a:lnTo>
                  <a:lnTo>
                    <a:pt x="292" y="650"/>
                  </a:lnTo>
                  <a:lnTo>
                    <a:pt x="292" y="650"/>
                  </a:lnTo>
                  <a:lnTo>
                    <a:pt x="291" y="650"/>
                  </a:lnTo>
                  <a:lnTo>
                    <a:pt x="291" y="650"/>
                  </a:lnTo>
                  <a:lnTo>
                    <a:pt x="291" y="650"/>
                  </a:lnTo>
                  <a:lnTo>
                    <a:pt x="291" y="649"/>
                  </a:lnTo>
                  <a:lnTo>
                    <a:pt x="291" y="649"/>
                  </a:lnTo>
                  <a:lnTo>
                    <a:pt x="291" y="649"/>
                  </a:lnTo>
                  <a:lnTo>
                    <a:pt x="291" y="649"/>
                  </a:lnTo>
                  <a:lnTo>
                    <a:pt x="290" y="649"/>
                  </a:lnTo>
                  <a:lnTo>
                    <a:pt x="290" y="649"/>
                  </a:lnTo>
                  <a:lnTo>
                    <a:pt x="290" y="649"/>
                  </a:lnTo>
                  <a:lnTo>
                    <a:pt x="290" y="649"/>
                  </a:lnTo>
                  <a:lnTo>
                    <a:pt x="290" y="649"/>
                  </a:lnTo>
                  <a:lnTo>
                    <a:pt x="290" y="649"/>
                  </a:lnTo>
                  <a:lnTo>
                    <a:pt x="289" y="649"/>
                  </a:lnTo>
                  <a:lnTo>
                    <a:pt x="289" y="649"/>
                  </a:lnTo>
                  <a:lnTo>
                    <a:pt x="289" y="649"/>
                  </a:lnTo>
                  <a:lnTo>
                    <a:pt x="289" y="649"/>
                  </a:lnTo>
                  <a:lnTo>
                    <a:pt x="289" y="649"/>
                  </a:lnTo>
                  <a:lnTo>
                    <a:pt x="289" y="649"/>
                  </a:lnTo>
                  <a:lnTo>
                    <a:pt x="289" y="649"/>
                  </a:lnTo>
                  <a:lnTo>
                    <a:pt x="288" y="649"/>
                  </a:lnTo>
                  <a:lnTo>
                    <a:pt x="288" y="649"/>
                  </a:lnTo>
                  <a:lnTo>
                    <a:pt x="288" y="649"/>
                  </a:lnTo>
                  <a:lnTo>
                    <a:pt x="288" y="648"/>
                  </a:lnTo>
                  <a:lnTo>
                    <a:pt x="288" y="648"/>
                  </a:lnTo>
                  <a:lnTo>
                    <a:pt x="288" y="648"/>
                  </a:lnTo>
                  <a:lnTo>
                    <a:pt x="286" y="648"/>
                  </a:lnTo>
                  <a:lnTo>
                    <a:pt x="286" y="648"/>
                  </a:lnTo>
                  <a:lnTo>
                    <a:pt x="286" y="648"/>
                  </a:lnTo>
                  <a:lnTo>
                    <a:pt x="286" y="648"/>
                  </a:lnTo>
                  <a:lnTo>
                    <a:pt x="286" y="648"/>
                  </a:lnTo>
                  <a:lnTo>
                    <a:pt x="286" y="648"/>
                  </a:lnTo>
                  <a:lnTo>
                    <a:pt x="285" y="648"/>
                  </a:lnTo>
                  <a:lnTo>
                    <a:pt x="285" y="648"/>
                  </a:lnTo>
                  <a:lnTo>
                    <a:pt x="285" y="648"/>
                  </a:lnTo>
                  <a:lnTo>
                    <a:pt x="285" y="648"/>
                  </a:lnTo>
                  <a:lnTo>
                    <a:pt x="285" y="648"/>
                  </a:lnTo>
                  <a:lnTo>
                    <a:pt x="285" y="648"/>
                  </a:lnTo>
                  <a:lnTo>
                    <a:pt x="285" y="648"/>
                  </a:lnTo>
                  <a:lnTo>
                    <a:pt x="284" y="648"/>
                  </a:lnTo>
                  <a:lnTo>
                    <a:pt x="284" y="648"/>
                  </a:lnTo>
                  <a:lnTo>
                    <a:pt x="284" y="648"/>
                  </a:lnTo>
                  <a:lnTo>
                    <a:pt x="284" y="648"/>
                  </a:lnTo>
                  <a:lnTo>
                    <a:pt x="284" y="648"/>
                  </a:lnTo>
                  <a:lnTo>
                    <a:pt x="284" y="648"/>
                  </a:lnTo>
                  <a:lnTo>
                    <a:pt x="283" y="648"/>
                  </a:lnTo>
                  <a:lnTo>
                    <a:pt x="283" y="648"/>
                  </a:lnTo>
                  <a:lnTo>
                    <a:pt x="283" y="648"/>
                  </a:lnTo>
                  <a:lnTo>
                    <a:pt x="283" y="648"/>
                  </a:lnTo>
                  <a:lnTo>
                    <a:pt x="283" y="648"/>
                  </a:lnTo>
                  <a:lnTo>
                    <a:pt x="283" y="648"/>
                  </a:lnTo>
                  <a:lnTo>
                    <a:pt x="282" y="648"/>
                  </a:lnTo>
                  <a:lnTo>
                    <a:pt x="282" y="648"/>
                  </a:lnTo>
                  <a:lnTo>
                    <a:pt x="282" y="648"/>
                  </a:lnTo>
                  <a:lnTo>
                    <a:pt x="282" y="648"/>
                  </a:lnTo>
                  <a:lnTo>
                    <a:pt x="282" y="648"/>
                  </a:lnTo>
                  <a:lnTo>
                    <a:pt x="282" y="648"/>
                  </a:lnTo>
                  <a:lnTo>
                    <a:pt x="281" y="648"/>
                  </a:lnTo>
                  <a:lnTo>
                    <a:pt x="281" y="648"/>
                  </a:lnTo>
                  <a:lnTo>
                    <a:pt x="281" y="648"/>
                  </a:lnTo>
                  <a:lnTo>
                    <a:pt x="281" y="648"/>
                  </a:lnTo>
                  <a:lnTo>
                    <a:pt x="281" y="648"/>
                  </a:lnTo>
                  <a:lnTo>
                    <a:pt x="281" y="648"/>
                  </a:lnTo>
                  <a:lnTo>
                    <a:pt x="280" y="648"/>
                  </a:lnTo>
                  <a:lnTo>
                    <a:pt x="280" y="648"/>
                  </a:lnTo>
                  <a:lnTo>
                    <a:pt x="280" y="648"/>
                  </a:lnTo>
                  <a:lnTo>
                    <a:pt x="280" y="648"/>
                  </a:lnTo>
                  <a:lnTo>
                    <a:pt x="280" y="648"/>
                  </a:lnTo>
                  <a:lnTo>
                    <a:pt x="280" y="648"/>
                  </a:lnTo>
                  <a:lnTo>
                    <a:pt x="279" y="648"/>
                  </a:lnTo>
                  <a:lnTo>
                    <a:pt x="279" y="648"/>
                  </a:lnTo>
                  <a:lnTo>
                    <a:pt x="279" y="648"/>
                  </a:lnTo>
                  <a:lnTo>
                    <a:pt x="279" y="648"/>
                  </a:lnTo>
                  <a:lnTo>
                    <a:pt x="279" y="648"/>
                  </a:lnTo>
                  <a:lnTo>
                    <a:pt x="277" y="648"/>
                  </a:lnTo>
                  <a:lnTo>
                    <a:pt x="277" y="648"/>
                  </a:lnTo>
                  <a:lnTo>
                    <a:pt x="277" y="648"/>
                  </a:lnTo>
                  <a:lnTo>
                    <a:pt x="277" y="648"/>
                  </a:lnTo>
                  <a:lnTo>
                    <a:pt x="277" y="648"/>
                  </a:lnTo>
                  <a:lnTo>
                    <a:pt x="277" y="648"/>
                  </a:lnTo>
                  <a:lnTo>
                    <a:pt x="276" y="648"/>
                  </a:lnTo>
                  <a:lnTo>
                    <a:pt x="276" y="648"/>
                  </a:lnTo>
                  <a:lnTo>
                    <a:pt x="276" y="648"/>
                  </a:lnTo>
                  <a:lnTo>
                    <a:pt x="276" y="648"/>
                  </a:lnTo>
                  <a:lnTo>
                    <a:pt x="276" y="648"/>
                  </a:lnTo>
                  <a:lnTo>
                    <a:pt x="276" y="648"/>
                  </a:lnTo>
                  <a:lnTo>
                    <a:pt x="275" y="648"/>
                  </a:lnTo>
                  <a:lnTo>
                    <a:pt x="275" y="648"/>
                  </a:lnTo>
                  <a:lnTo>
                    <a:pt x="275" y="648"/>
                  </a:lnTo>
                  <a:lnTo>
                    <a:pt x="275" y="648"/>
                  </a:lnTo>
                  <a:lnTo>
                    <a:pt x="275" y="648"/>
                  </a:lnTo>
                  <a:lnTo>
                    <a:pt x="275" y="648"/>
                  </a:lnTo>
                  <a:lnTo>
                    <a:pt x="275" y="648"/>
                  </a:lnTo>
                  <a:lnTo>
                    <a:pt x="274" y="648"/>
                  </a:lnTo>
                  <a:lnTo>
                    <a:pt x="274" y="648"/>
                  </a:lnTo>
                  <a:lnTo>
                    <a:pt x="274" y="648"/>
                  </a:lnTo>
                  <a:lnTo>
                    <a:pt x="274" y="648"/>
                  </a:lnTo>
                  <a:lnTo>
                    <a:pt x="274" y="648"/>
                  </a:lnTo>
                  <a:lnTo>
                    <a:pt x="274" y="648"/>
                  </a:lnTo>
                  <a:lnTo>
                    <a:pt x="273" y="648"/>
                  </a:lnTo>
                  <a:lnTo>
                    <a:pt x="273" y="648"/>
                  </a:lnTo>
                  <a:lnTo>
                    <a:pt x="273" y="648"/>
                  </a:lnTo>
                  <a:lnTo>
                    <a:pt x="273" y="648"/>
                  </a:lnTo>
                  <a:lnTo>
                    <a:pt x="273" y="648"/>
                  </a:lnTo>
                  <a:lnTo>
                    <a:pt x="273" y="648"/>
                  </a:lnTo>
                  <a:lnTo>
                    <a:pt x="272" y="648"/>
                  </a:lnTo>
                  <a:lnTo>
                    <a:pt x="272" y="648"/>
                  </a:lnTo>
                  <a:lnTo>
                    <a:pt x="272" y="648"/>
                  </a:lnTo>
                  <a:lnTo>
                    <a:pt x="272" y="649"/>
                  </a:lnTo>
                  <a:lnTo>
                    <a:pt x="272" y="649"/>
                  </a:lnTo>
                  <a:lnTo>
                    <a:pt x="272" y="649"/>
                  </a:lnTo>
                  <a:lnTo>
                    <a:pt x="271" y="649"/>
                  </a:lnTo>
                  <a:lnTo>
                    <a:pt x="271" y="649"/>
                  </a:lnTo>
                  <a:lnTo>
                    <a:pt x="271" y="649"/>
                  </a:lnTo>
                  <a:lnTo>
                    <a:pt x="271" y="649"/>
                  </a:lnTo>
                  <a:lnTo>
                    <a:pt x="271" y="649"/>
                  </a:lnTo>
                  <a:lnTo>
                    <a:pt x="271" y="649"/>
                  </a:lnTo>
                  <a:lnTo>
                    <a:pt x="271" y="649"/>
                  </a:lnTo>
                  <a:lnTo>
                    <a:pt x="270" y="649"/>
                  </a:lnTo>
                  <a:lnTo>
                    <a:pt x="270" y="649"/>
                  </a:lnTo>
                  <a:lnTo>
                    <a:pt x="270" y="649"/>
                  </a:lnTo>
                  <a:lnTo>
                    <a:pt x="270" y="649"/>
                  </a:lnTo>
                  <a:lnTo>
                    <a:pt x="270" y="649"/>
                  </a:lnTo>
                  <a:lnTo>
                    <a:pt x="270" y="649"/>
                  </a:lnTo>
                  <a:lnTo>
                    <a:pt x="270" y="649"/>
                  </a:lnTo>
                  <a:lnTo>
                    <a:pt x="268" y="649"/>
                  </a:lnTo>
                  <a:lnTo>
                    <a:pt x="268" y="649"/>
                  </a:lnTo>
                  <a:lnTo>
                    <a:pt x="268" y="649"/>
                  </a:lnTo>
                  <a:lnTo>
                    <a:pt x="268" y="650"/>
                  </a:lnTo>
                  <a:lnTo>
                    <a:pt x="268" y="650"/>
                  </a:lnTo>
                  <a:lnTo>
                    <a:pt x="268" y="650"/>
                  </a:lnTo>
                  <a:lnTo>
                    <a:pt x="267" y="650"/>
                  </a:lnTo>
                  <a:lnTo>
                    <a:pt x="267" y="650"/>
                  </a:lnTo>
                  <a:lnTo>
                    <a:pt x="267" y="650"/>
                  </a:lnTo>
                  <a:lnTo>
                    <a:pt x="267" y="650"/>
                  </a:lnTo>
                  <a:lnTo>
                    <a:pt x="267" y="650"/>
                  </a:lnTo>
                  <a:lnTo>
                    <a:pt x="267" y="650"/>
                  </a:lnTo>
                  <a:lnTo>
                    <a:pt x="267" y="650"/>
                  </a:lnTo>
                  <a:lnTo>
                    <a:pt x="266" y="650"/>
                  </a:lnTo>
                  <a:lnTo>
                    <a:pt x="266" y="650"/>
                  </a:lnTo>
                  <a:lnTo>
                    <a:pt x="266" y="650"/>
                  </a:lnTo>
                  <a:lnTo>
                    <a:pt x="266" y="650"/>
                  </a:lnTo>
                  <a:lnTo>
                    <a:pt x="266" y="651"/>
                  </a:lnTo>
                  <a:lnTo>
                    <a:pt x="266" y="651"/>
                  </a:lnTo>
                  <a:lnTo>
                    <a:pt x="266" y="651"/>
                  </a:lnTo>
                  <a:lnTo>
                    <a:pt x="265" y="651"/>
                  </a:lnTo>
                  <a:lnTo>
                    <a:pt x="265" y="651"/>
                  </a:lnTo>
                  <a:lnTo>
                    <a:pt x="265" y="651"/>
                  </a:lnTo>
                  <a:lnTo>
                    <a:pt x="265" y="651"/>
                  </a:lnTo>
                  <a:lnTo>
                    <a:pt x="265" y="651"/>
                  </a:lnTo>
                  <a:lnTo>
                    <a:pt x="265" y="651"/>
                  </a:lnTo>
                  <a:lnTo>
                    <a:pt x="265" y="651"/>
                  </a:lnTo>
                  <a:lnTo>
                    <a:pt x="265" y="651"/>
                  </a:lnTo>
                  <a:lnTo>
                    <a:pt x="264" y="651"/>
                  </a:lnTo>
                  <a:lnTo>
                    <a:pt x="264" y="651"/>
                  </a:lnTo>
                  <a:lnTo>
                    <a:pt x="264" y="652"/>
                  </a:lnTo>
                  <a:lnTo>
                    <a:pt x="264" y="652"/>
                  </a:lnTo>
                  <a:lnTo>
                    <a:pt x="264" y="652"/>
                  </a:lnTo>
                  <a:lnTo>
                    <a:pt x="264" y="652"/>
                  </a:lnTo>
                  <a:lnTo>
                    <a:pt x="264" y="652"/>
                  </a:lnTo>
                  <a:lnTo>
                    <a:pt x="263" y="652"/>
                  </a:lnTo>
                  <a:lnTo>
                    <a:pt x="263" y="652"/>
                  </a:lnTo>
                  <a:lnTo>
                    <a:pt x="263" y="652"/>
                  </a:lnTo>
                  <a:lnTo>
                    <a:pt x="263" y="652"/>
                  </a:lnTo>
                  <a:lnTo>
                    <a:pt x="263" y="652"/>
                  </a:lnTo>
                  <a:lnTo>
                    <a:pt x="263" y="652"/>
                  </a:lnTo>
                  <a:lnTo>
                    <a:pt x="263" y="653"/>
                  </a:lnTo>
                  <a:lnTo>
                    <a:pt x="263" y="653"/>
                  </a:lnTo>
                  <a:lnTo>
                    <a:pt x="262" y="653"/>
                  </a:lnTo>
                  <a:lnTo>
                    <a:pt x="262" y="653"/>
                  </a:lnTo>
                  <a:lnTo>
                    <a:pt x="262" y="653"/>
                  </a:lnTo>
                  <a:lnTo>
                    <a:pt x="262" y="653"/>
                  </a:lnTo>
                  <a:lnTo>
                    <a:pt x="262" y="653"/>
                  </a:lnTo>
                  <a:lnTo>
                    <a:pt x="262" y="653"/>
                  </a:lnTo>
                  <a:lnTo>
                    <a:pt x="262" y="653"/>
                  </a:lnTo>
                  <a:lnTo>
                    <a:pt x="262" y="653"/>
                  </a:lnTo>
                  <a:lnTo>
                    <a:pt x="261" y="653"/>
                  </a:lnTo>
                  <a:lnTo>
                    <a:pt x="261" y="655"/>
                  </a:lnTo>
                  <a:lnTo>
                    <a:pt x="261" y="655"/>
                  </a:lnTo>
                  <a:lnTo>
                    <a:pt x="261" y="655"/>
                  </a:lnTo>
                  <a:lnTo>
                    <a:pt x="261" y="655"/>
                  </a:lnTo>
                  <a:lnTo>
                    <a:pt x="261" y="655"/>
                  </a:lnTo>
                  <a:lnTo>
                    <a:pt x="261" y="655"/>
                  </a:lnTo>
                  <a:lnTo>
                    <a:pt x="261" y="655"/>
                  </a:lnTo>
                  <a:lnTo>
                    <a:pt x="259" y="655"/>
                  </a:lnTo>
                  <a:lnTo>
                    <a:pt x="259" y="655"/>
                  </a:lnTo>
                  <a:lnTo>
                    <a:pt x="259" y="656"/>
                  </a:lnTo>
                  <a:lnTo>
                    <a:pt x="259" y="656"/>
                  </a:lnTo>
                  <a:lnTo>
                    <a:pt x="259" y="656"/>
                  </a:lnTo>
                  <a:lnTo>
                    <a:pt x="259" y="656"/>
                  </a:lnTo>
                  <a:lnTo>
                    <a:pt x="259" y="656"/>
                  </a:lnTo>
                  <a:lnTo>
                    <a:pt x="259" y="656"/>
                  </a:lnTo>
                  <a:lnTo>
                    <a:pt x="259" y="656"/>
                  </a:lnTo>
                  <a:lnTo>
                    <a:pt x="258" y="656"/>
                  </a:lnTo>
                  <a:lnTo>
                    <a:pt x="258" y="656"/>
                  </a:lnTo>
                  <a:lnTo>
                    <a:pt x="258" y="657"/>
                  </a:lnTo>
                  <a:lnTo>
                    <a:pt x="258" y="657"/>
                  </a:lnTo>
                  <a:lnTo>
                    <a:pt x="258" y="657"/>
                  </a:lnTo>
                  <a:lnTo>
                    <a:pt x="258" y="657"/>
                  </a:lnTo>
                  <a:lnTo>
                    <a:pt x="258" y="657"/>
                  </a:lnTo>
                  <a:lnTo>
                    <a:pt x="258" y="657"/>
                  </a:lnTo>
                  <a:lnTo>
                    <a:pt x="258" y="657"/>
                  </a:lnTo>
                  <a:lnTo>
                    <a:pt x="257" y="657"/>
                  </a:lnTo>
                  <a:lnTo>
                    <a:pt x="257" y="657"/>
                  </a:lnTo>
                  <a:lnTo>
                    <a:pt x="257" y="658"/>
                  </a:lnTo>
                  <a:lnTo>
                    <a:pt x="257" y="658"/>
                  </a:lnTo>
                  <a:lnTo>
                    <a:pt x="257" y="658"/>
                  </a:lnTo>
                  <a:lnTo>
                    <a:pt x="257" y="658"/>
                  </a:lnTo>
                  <a:lnTo>
                    <a:pt x="257" y="658"/>
                  </a:lnTo>
                  <a:lnTo>
                    <a:pt x="257" y="658"/>
                  </a:lnTo>
                  <a:lnTo>
                    <a:pt x="257" y="658"/>
                  </a:lnTo>
                  <a:lnTo>
                    <a:pt x="256" y="658"/>
                  </a:lnTo>
                  <a:lnTo>
                    <a:pt x="256" y="659"/>
                  </a:lnTo>
                  <a:lnTo>
                    <a:pt x="256" y="659"/>
                  </a:lnTo>
                  <a:lnTo>
                    <a:pt x="256" y="659"/>
                  </a:lnTo>
                  <a:lnTo>
                    <a:pt x="256" y="659"/>
                  </a:lnTo>
                  <a:lnTo>
                    <a:pt x="256" y="659"/>
                  </a:lnTo>
                  <a:lnTo>
                    <a:pt x="256" y="659"/>
                  </a:lnTo>
                  <a:lnTo>
                    <a:pt x="256" y="659"/>
                  </a:lnTo>
                  <a:lnTo>
                    <a:pt x="256" y="659"/>
                  </a:lnTo>
                  <a:lnTo>
                    <a:pt x="256" y="660"/>
                  </a:lnTo>
                  <a:lnTo>
                    <a:pt x="256" y="660"/>
                  </a:lnTo>
                  <a:lnTo>
                    <a:pt x="255" y="660"/>
                  </a:lnTo>
                  <a:lnTo>
                    <a:pt x="255" y="660"/>
                  </a:lnTo>
                  <a:lnTo>
                    <a:pt x="255" y="660"/>
                  </a:lnTo>
                  <a:lnTo>
                    <a:pt x="255" y="660"/>
                  </a:lnTo>
                  <a:lnTo>
                    <a:pt x="255" y="660"/>
                  </a:lnTo>
                  <a:lnTo>
                    <a:pt x="255" y="660"/>
                  </a:lnTo>
                  <a:lnTo>
                    <a:pt x="255" y="661"/>
                  </a:lnTo>
                  <a:lnTo>
                    <a:pt x="255" y="661"/>
                  </a:lnTo>
                  <a:lnTo>
                    <a:pt x="255" y="661"/>
                  </a:lnTo>
                  <a:lnTo>
                    <a:pt x="255" y="661"/>
                  </a:lnTo>
                  <a:lnTo>
                    <a:pt x="255" y="661"/>
                  </a:lnTo>
                  <a:lnTo>
                    <a:pt x="254" y="661"/>
                  </a:lnTo>
                  <a:lnTo>
                    <a:pt x="254" y="661"/>
                  </a:lnTo>
                  <a:lnTo>
                    <a:pt x="254" y="662"/>
                  </a:lnTo>
                  <a:lnTo>
                    <a:pt x="254" y="662"/>
                  </a:lnTo>
                  <a:lnTo>
                    <a:pt x="254" y="662"/>
                  </a:lnTo>
                  <a:lnTo>
                    <a:pt x="254" y="662"/>
                  </a:lnTo>
                  <a:lnTo>
                    <a:pt x="254" y="662"/>
                  </a:lnTo>
                  <a:lnTo>
                    <a:pt x="254" y="662"/>
                  </a:lnTo>
                  <a:lnTo>
                    <a:pt x="254" y="662"/>
                  </a:lnTo>
                  <a:lnTo>
                    <a:pt x="254" y="664"/>
                  </a:lnTo>
                  <a:lnTo>
                    <a:pt x="254" y="664"/>
                  </a:lnTo>
                  <a:lnTo>
                    <a:pt x="254" y="664"/>
                  </a:lnTo>
                  <a:lnTo>
                    <a:pt x="254" y="664"/>
                  </a:lnTo>
                  <a:lnTo>
                    <a:pt x="253" y="664"/>
                  </a:lnTo>
                  <a:lnTo>
                    <a:pt x="253" y="664"/>
                  </a:lnTo>
                  <a:lnTo>
                    <a:pt x="253" y="664"/>
                  </a:lnTo>
                  <a:lnTo>
                    <a:pt x="253" y="665"/>
                  </a:lnTo>
                  <a:lnTo>
                    <a:pt x="253" y="665"/>
                  </a:lnTo>
                  <a:lnTo>
                    <a:pt x="253" y="665"/>
                  </a:lnTo>
                  <a:lnTo>
                    <a:pt x="253" y="665"/>
                  </a:lnTo>
                  <a:lnTo>
                    <a:pt x="253" y="665"/>
                  </a:lnTo>
                  <a:lnTo>
                    <a:pt x="253" y="665"/>
                  </a:lnTo>
                  <a:lnTo>
                    <a:pt x="253" y="665"/>
                  </a:lnTo>
                  <a:lnTo>
                    <a:pt x="253" y="666"/>
                  </a:lnTo>
                  <a:lnTo>
                    <a:pt x="253" y="666"/>
                  </a:lnTo>
                  <a:lnTo>
                    <a:pt x="253" y="666"/>
                  </a:lnTo>
                  <a:lnTo>
                    <a:pt x="253" y="666"/>
                  </a:lnTo>
                  <a:lnTo>
                    <a:pt x="253" y="666"/>
                  </a:lnTo>
                  <a:lnTo>
                    <a:pt x="252" y="666"/>
                  </a:lnTo>
                  <a:lnTo>
                    <a:pt x="252" y="666"/>
                  </a:lnTo>
                  <a:lnTo>
                    <a:pt x="252" y="667"/>
                  </a:lnTo>
                  <a:lnTo>
                    <a:pt x="252" y="667"/>
                  </a:lnTo>
                  <a:lnTo>
                    <a:pt x="252" y="667"/>
                  </a:lnTo>
                  <a:lnTo>
                    <a:pt x="252" y="667"/>
                  </a:lnTo>
                  <a:lnTo>
                    <a:pt x="252" y="667"/>
                  </a:lnTo>
                  <a:lnTo>
                    <a:pt x="252" y="667"/>
                  </a:lnTo>
                  <a:lnTo>
                    <a:pt x="252" y="667"/>
                  </a:lnTo>
                  <a:lnTo>
                    <a:pt x="252" y="668"/>
                  </a:lnTo>
                  <a:lnTo>
                    <a:pt x="252" y="668"/>
                  </a:lnTo>
                  <a:lnTo>
                    <a:pt x="252" y="668"/>
                  </a:lnTo>
                  <a:lnTo>
                    <a:pt x="252" y="668"/>
                  </a:lnTo>
                  <a:lnTo>
                    <a:pt x="252" y="668"/>
                  </a:lnTo>
                  <a:lnTo>
                    <a:pt x="252" y="668"/>
                  </a:lnTo>
                  <a:lnTo>
                    <a:pt x="252" y="669"/>
                  </a:lnTo>
                  <a:lnTo>
                    <a:pt x="252" y="669"/>
                  </a:lnTo>
                  <a:lnTo>
                    <a:pt x="252" y="669"/>
                  </a:lnTo>
                  <a:lnTo>
                    <a:pt x="252" y="669"/>
                  </a:lnTo>
                  <a:lnTo>
                    <a:pt x="252" y="669"/>
                  </a:lnTo>
                  <a:lnTo>
                    <a:pt x="250" y="669"/>
                  </a:lnTo>
                  <a:lnTo>
                    <a:pt x="250" y="669"/>
                  </a:lnTo>
                  <a:lnTo>
                    <a:pt x="250" y="670"/>
                  </a:lnTo>
                  <a:lnTo>
                    <a:pt x="250" y="670"/>
                  </a:lnTo>
                  <a:lnTo>
                    <a:pt x="250" y="670"/>
                  </a:lnTo>
                  <a:lnTo>
                    <a:pt x="250" y="670"/>
                  </a:lnTo>
                  <a:lnTo>
                    <a:pt x="250" y="670"/>
                  </a:lnTo>
                  <a:lnTo>
                    <a:pt x="250" y="670"/>
                  </a:lnTo>
                  <a:lnTo>
                    <a:pt x="250" y="671"/>
                  </a:lnTo>
                  <a:lnTo>
                    <a:pt x="250" y="671"/>
                  </a:lnTo>
                  <a:lnTo>
                    <a:pt x="250" y="671"/>
                  </a:lnTo>
                  <a:lnTo>
                    <a:pt x="250" y="671"/>
                  </a:lnTo>
                  <a:lnTo>
                    <a:pt x="250" y="671"/>
                  </a:lnTo>
                  <a:lnTo>
                    <a:pt x="250" y="671"/>
                  </a:lnTo>
                  <a:lnTo>
                    <a:pt x="250" y="673"/>
                  </a:lnTo>
                  <a:lnTo>
                    <a:pt x="250" y="673"/>
                  </a:lnTo>
                  <a:lnTo>
                    <a:pt x="250" y="673"/>
                  </a:lnTo>
                  <a:lnTo>
                    <a:pt x="250" y="673"/>
                  </a:lnTo>
                  <a:lnTo>
                    <a:pt x="250" y="673"/>
                  </a:lnTo>
                  <a:lnTo>
                    <a:pt x="250" y="673"/>
                  </a:lnTo>
                  <a:lnTo>
                    <a:pt x="250" y="674"/>
                  </a:lnTo>
                  <a:lnTo>
                    <a:pt x="250" y="674"/>
                  </a:lnTo>
                  <a:lnTo>
                    <a:pt x="250" y="674"/>
                  </a:lnTo>
                  <a:lnTo>
                    <a:pt x="250" y="674"/>
                  </a:lnTo>
                  <a:lnTo>
                    <a:pt x="250" y="674"/>
                  </a:lnTo>
                  <a:lnTo>
                    <a:pt x="250" y="674"/>
                  </a:lnTo>
                  <a:lnTo>
                    <a:pt x="250" y="675"/>
                  </a:lnTo>
                  <a:lnTo>
                    <a:pt x="250" y="675"/>
                  </a:lnTo>
                  <a:lnTo>
                    <a:pt x="250" y="675"/>
                  </a:lnTo>
                  <a:lnTo>
                    <a:pt x="250" y="675"/>
                  </a:lnTo>
                  <a:lnTo>
                    <a:pt x="250" y="675"/>
                  </a:lnTo>
                  <a:lnTo>
                    <a:pt x="250" y="675"/>
                  </a:lnTo>
                  <a:lnTo>
                    <a:pt x="250" y="676"/>
                  </a:lnTo>
                  <a:lnTo>
                    <a:pt x="250" y="676"/>
                  </a:lnTo>
                  <a:lnTo>
                    <a:pt x="250" y="676"/>
                  </a:lnTo>
                  <a:lnTo>
                    <a:pt x="250" y="676"/>
                  </a:lnTo>
                  <a:lnTo>
                    <a:pt x="250" y="676"/>
                  </a:lnTo>
                  <a:lnTo>
                    <a:pt x="250" y="676"/>
                  </a:lnTo>
                  <a:lnTo>
                    <a:pt x="250" y="677"/>
                  </a:lnTo>
                  <a:lnTo>
                    <a:pt x="250" y="677"/>
                  </a:lnTo>
                  <a:lnTo>
                    <a:pt x="250" y="677"/>
                  </a:lnTo>
                  <a:lnTo>
                    <a:pt x="250" y="677"/>
                  </a:lnTo>
                  <a:lnTo>
                    <a:pt x="250" y="677"/>
                  </a:lnTo>
                  <a:lnTo>
                    <a:pt x="250" y="677"/>
                  </a:lnTo>
                  <a:lnTo>
                    <a:pt x="250" y="678"/>
                  </a:lnTo>
                  <a:lnTo>
                    <a:pt x="250" y="678"/>
                  </a:lnTo>
                  <a:lnTo>
                    <a:pt x="250" y="678"/>
                  </a:lnTo>
                  <a:lnTo>
                    <a:pt x="250" y="678"/>
                  </a:lnTo>
                  <a:lnTo>
                    <a:pt x="250" y="678"/>
                  </a:lnTo>
                  <a:lnTo>
                    <a:pt x="250" y="678"/>
                  </a:lnTo>
                  <a:lnTo>
                    <a:pt x="250" y="679"/>
                  </a:lnTo>
                  <a:lnTo>
                    <a:pt x="250" y="679"/>
                  </a:lnTo>
                  <a:lnTo>
                    <a:pt x="250" y="679"/>
                  </a:lnTo>
                  <a:lnTo>
                    <a:pt x="250" y="679"/>
                  </a:lnTo>
                  <a:lnTo>
                    <a:pt x="250" y="679"/>
                  </a:lnTo>
                  <a:lnTo>
                    <a:pt x="250" y="679"/>
                  </a:lnTo>
                  <a:lnTo>
                    <a:pt x="250" y="681"/>
                  </a:lnTo>
                  <a:lnTo>
                    <a:pt x="250" y="681"/>
                  </a:lnTo>
                  <a:lnTo>
                    <a:pt x="250" y="681"/>
                  </a:lnTo>
                  <a:lnTo>
                    <a:pt x="250" y="681"/>
                  </a:lnTo>
                  <a:lnTo>
                    <a:pt x="250" y="681"/>
                  </a:lnTo>
                  <a:lnTo>
                    <a:pt x="250" y="681"/>
                  </a:lnTo>
                  <a:lnTo>
                    <a:pt x="250" y="682"/>
                  </a:lnTo>
                  <a:lnTo>
                    <a:pt x="250" y="682"/>
                  </a:lnTo>
                  <a:lnTo>
                    <a:pt x="250" y="682"/>
                  </a:lnTo>
                  <a:lnTo>
                    <a:pt x="250" y="682"/>
                  </a:lnTo>
                  <a:lnTo>
                    <a:pt x="250" y="682"/>
                  </a:lnTo>
                  <a:lnTo>
                    <a:pt x="250" y="682"/>
                  </a:lnTo>
                  <a:lnTo>
                    <a:pt x="250" y="683"/>
                  </a:lnTo>
                  <a:lnTo>
                    <a:pt x="250" y="683"/>
                  </a:lnTo>
                  <a:lnTo>
                    <a:pt x="250" y="683"/>
                  </a:lnTo>
                  <a:lnTo>
                    <a:pt x="250" y="683"/>
                  </a:lnTo>
                  <a:lnTo>
                    <a:pt x="250" y="683"/>
                  </a:lnTo>
                  <a:lnTo>
                    <a:pt x="250" y="683"/>
                  </a:lnTo>
                  <a:lnTo>
                    <a:pt x="250" y="684"/>
                  </a:lnTo>
                  <a:lnTo>
                    <a:pt x="250" y="684"/>
                  </a:lnTo>
                  <a:lnTo>
                    <a:pt x="250" y="684"/>
                  </a:lnTo>
                  <a:lnTo>
                    <a:pt x="250" y="684"/>
                  </a:lnTo>
                  <a:lnTo>
                    <a:pt x="250" y="684"/>
                  </a:lnTo>
                  <a:lnTo>
                    <a:pt x="250" y="684"/>
                  </a:lnTo>
                  <a:lnTo>
                    <a:pt x="250" y="684"/>
                  </a:lnTo>
                  <a:lnTo>
                    <a:pt x="252" y="685"/>
                  </a:lnTo>
                  <a:lnTo>
                    <a:pt x="252" y="685"/>
                  </a:lnTo>
                  <a:lnTo>
                    <a:pt x="252" y="685"/>
                  </a:lnTo>
                  <a:lnTo>
                    <a:pt x="252" y="685"/>
                  </a:lnTo>
                  <a:lnTo>
                    <a:pt x="252" y="685"/>
                  </a:lnTo>
                  <a:lnTo>
                    <a:pt x="252" y="685"/>
                  </a:lnTo>
                  <a:lnTo>
                    <a:pt x="252" y="686"/>
                  </a:lnTo>
                  <a:lnTo>
                    <a:pt x="252" y="686"/>
                  </a:lnTo>
                  <a:lnTo>
                    <a:pt x="252" y="686"/>
                  </a:lnTo>
                  <a:lnTo>
                    <a:pt x="252" y="686"/>
                  </a:lnTo>
                  <a:lnTo>
                    <a:pt x="252" y="686"/>
                  </a:lnTo>
                  <a:lnTo>
                    <a:pt x="252" y="686"/>
                  </a:lnTo>
                  <a:lnTo>
                    <a:pt x="252" y="686"/>
                  </a:lnTo>
                  <a:lnTo>
                    <a:pt x="252" y="687"/>
                  </a:lnTo>
                  <a:lnTo>
                    <a:pt x="252" y="687"/>
                  </a:lnTo>
                  <a:lnTo>
                    <a:pt x="252" y="687"/>
                  </a:lnTo>
                  <a:lnTo>
                    <a:pt x="252" y="687"/>
                  </a:lnTo>
                  <a:lnTo>
                    <a:pt x="252" y="687"/>
                  </a:lnTo>
                  <a:lnTo>
                    <a:pt x="252" y="687"/>
                  </a:lnTo>
                  <a:lnTo>
                    <a:pt x="252" y="688"/>
                  </a:lnTo>
                  <a:lnTo>
                    <a:pt x="253" y="688"/>
                  </a:lnTo>
                  <a:lnTo>
                    <a:pt x="253" y="688"/>
                  </a:lnTo>
                  <a:lnTo>
                    <a:pt x="253" y="688"/>
                  </a:lnTo>
                  <a:lnTo>
                    <a:pt x="253" y="688"/>
                  </a:lnTo>
                  <a:lnTo>
                    <a:pt x="253" y="688"/>
                  </a:lnTo>
                  <a:lnTo>
                    <a:pt x="253" y="688"/>
                  </a:lnTo>
                  <a:lnTo>
                    <a:pt x="253" y="690"/>
                  </a:lnTo>
                  <a:lnTo>
                    <a:pt x="253" y="690"/>
                  </a:lnTo>
                  <a:lnTo>
                    <a:pt x="253" y="690"/>
                  </a:lnTo>
                  <a:lnTo>
                    <a:pt x="253" y="690"/>
                  </a:lnTo>
                  <a:lnTo>
                    <a:pt x="253" y="690"/>
                  </a:lnTo>
                  <a:lnTo>
                    <a:pt x="253" y="690"/>
                  </a:lnTo>
                  <a:lnTo>
                    <a:pt x="253" y="690"/>
                  </a:lnTo>
                  <a:lnTo>
                    <a:pt x="253" y="691"/>
                  </a:lnTo>
                  <a:lnTo>
                    <a:pt x="253" y="691"/>
                  </a:lnTo>
                  <a:lnTo>
                    <a:pt x="254" y="691"/>
                  </a:lnTo>
                  <a:lnTo>
                    <a:pt x="254" y="691"/>
                  </a:lnTo>
                  <a:lnTo>
                    <a:pt x="254" y="691"/>
                  </a:lnTo>
                  <a:lnTo>
                    <a:pt x="254" y="691"/>
                  </a:lnTo>
                  <a:lnTo>
                    <a:pt x="254" y="691"/>
                  </a:lnTo>
                  <a:lnTo>
                    <a:pt x="254" y="692"/>
                  </a:lnTo>
                  <a:lnTo>
                    <a:pt x="254" y="692"/>
                  </a:lnTo>
                  <a:lnTo>
                    <a:pt x="254" y="692"/>
                  </a:lnTo>
                  <a:lnTo>
                    <a:pt x="254" y="692"/>
                  </a:lnTo>
                  <a:lnTo>
                    <a:pt x="254" y="692"/>
                  </a:lnTo>
                  <a:lnTo>
                    <a:pt x="254" y="692"/>
                  </a:lnTo>
                  <a:lnTo>
                    <a:pt x="254" y="692"/>
                  </a:lnTo>
                  <a:lnTo>
                    <a:pt x="254" y="693"/>
                  </a:lnTo>
                  <a:lnTo>
                    <a:pt x="255" y="693"/>
                  </a:lnTo>
                  <a:lnTo>
                    <a:pt x="255" y="693"/>
                  </a:lnTo>
                  <a:lnTo>
                    <a:pt x="255" y="693"/>
                  </a:lnTo>
                  <a:lnTo>
                    <a:pt x="255" y="693"/>
                  </a:lnTo>
                  <a:lnTo>
                    <a:pt x="255" y="693"/>
                  </a:lnTo>
                  <a:lnTo>
                    <a:pt x="255" y="693"/>
                  </a:lnTo>
                  <a:lnTo>
                    <a:pt x="255" y="693"/>
                  </a:lnTo>
                  <a:lnTo>
                    <a:pt x="255" y="694"/>
                  </a:lnTo>
                  <a:lnTo>
                    <a:pt x="255" y="694"/>
                  </a:lnTo>
                  <a:lnTo>
                    <a:pt x="255" y="694"/>
                  </a:lnTo>
                  <a:lnTo>
                    <a:pt x="255" y="694"/>
                  </a:lnTo>
                  <a:lnTo>
                    <a:pt x="256" y="694"/>
                  </a:lnTo>
                  <a:lnTo>
                    <a:pt x="256" y="694"/>
                  </a:lnTo>
                  <a:lnTo>
                    <a:pt x="256" y="694"/>
                  </a:lnTo>
                  <a:lnTo>
                    <a:pt x="256" y="695"/>
                  </a:lnTo>
                  <a:lnTo>
                    <a:pt x="256" y="695"/>
                  </a:lnTo>
                  <a:lnTo>
                    <a:pt x="256" y="695"/>
                  </a:lnTo>
                  <a:lnTo>
                    <a:pt x="256" y="695"/>
                  </a:lnTo>
                  <a:lnTo>
                    <a:pt x="256" y="695"/>
                  </a:lnTo>
                  <a:lnTo>
                    <a:pt x="256" y="695"/>
                  </a:lnTo>
                  <a:lnTo>
                    <a:pt x="256" y="695"/>
                  </a:lnTo>
                  <a:lnTo>
                    <a:pt x="256" y="695"/>
                  </a:lnTo>
                  <a:lnTo>
                    <a:pt x="257" y="696"/>
                  </a:lnTo>
                  <a:lnTo>
                    <a:pt x="257" y="696"/>
                  </a:lnTo>
                  <a:lnTo>
                    <a:pt x="257" y="696"/>
                  </a:lnTo>
                  <a:lnTo>
                    <a:pt x="257" y="696"/>
                  </a:lnTo>
                  <a:lnTo>
                    <a:pt x="257" y="696"/>
                  </a:lnTo>
                  <a:lnTo>
                    <a:pt x="257" y="696"/>
                  </a:lnTo>
                  <a:lnTo>
                    <a:pt x="257" y="696"/>
                  </a:lnTo>
                  <a:lnTo>
                    <a:pt x="257" y="696"/>
                  </a:lnTo>
                  <a:lnTo>
                    <a:pt x="257" y="697"/>
                  </a:lnTo>
                  <a:lnTo>
                    <a:pt x="258" y="697"/>
                  </a:lnTo>
                  <a:lnTo>
                    <a:pt x="258" y="697"/>
                  </a:lnTo>
                  <a:lnTo>
                    <a:pt x="258" y="697"/>
                  </a:lnTo>
                  <a:lnTo>
                    <a:pt x="258" y="697"/>
                  </a:lnTo>
                  <a:lnTo>
                    <a:pt x="258" y="697"/>
                  </a:lnTo>
                  <a:lnTo>
                    <a:pt x="258" y="697"/>
                  </a:lnTo>
                  <a:lnTo>
                    <a:pt x="258" y="697"/>
                  </a:lnTo>
                  <a:lnTo>
                    <a:pt x="258" y="697"/>
                  </a:lnTo>
                  <a:lnTo>
                    <a:pt x="258" y="699"/>
                  </a:lnTo>
                  <a:lnTo>
                    <a:pt x="259" y="699"/>
                  </a:lnTo>
                  <a:lnTo>
                    <a:pt x="259" y="699"/>
                  </a:lnTo>
                  <a:lnTo>
                    <a:pt x="259" y="699"/>
                  </a:lnTo>
                  <a:lnTo>
                    <a:pt x="259" y="699"/>
                  </a:lnTo>
                  <a:lnTo>
                    <a:pt x="259" y="699"/>
                  </a:lnTo>
                  <a:lnTo>
                    <a:pt x="259" y="699"/>
                  </a:lnTo>
                  <a:lnTo>
                    <a:pt x="259" y="699"/>
                  </a:lnTo>
                  <a:lnTo>
                    <a:pt x="259" y="699"/>
                  </a:lnTo>
                  <a:lnTo>
                    <a:pt x="259" y="700"/>
                  </a:lnTo>
                  <a:lnTo>
                    <a:pt x="261" y="700"/>
                  </a:lnTo>
                  <a:lnTo>
                    <a:pt x="261" y="700"/>
                  </a:lnTo>
                  <a:lnTo>
                    <a:pt x="261" y="700"/>
                  </a:lnTo>
                  <a:lnTo>
                    <a:pt x="261" y="700"/>
                  </a:lnTo>
                  <a:lnTo>
                    <a:pt x="261" y="700"/>
                  </a:lnTo>
                  <a:lnTo>
                    <a:pt x="261" y="700"/>
                  </a:lnTo>
                  <a:lnTo>
                    <a:pt x="261" y="700"/>
                  </a:lnTo>
                  <a:lnTo>
                    <a:pt x="261" y="700"/>
                  </a:lnTo>
                  <a:lnTo>
                    <a:pt x="262" y="700"/>
                  </a:lnTo>
                  <a:lnTo>
                    <a:pt x="262" y="701"/>
                  </a:lnTo>
                  <a:lnTo>
                    <a:pt x="262" y="701"/>
                  </a:lnTo>
                  <a:lnTo>
                    <a:pt x="262" y="701"/>
                  </a:lnTo>
                  <a:lnTo>
                    <a:pt x="262" y="701"/>
                  </a:lnTo>
                  <a:lnTo>
                    <a:pt x="262" y="701"/>
                  </a:lnTo>
                  <a:lnTo>
                    <a:pt x="262" y="701"/>
                  </a:lnTo>
                  <a:lnTo>
                    <a:pt x="262" y="701"/>
                  </a:lnTo>
                  <a:lnTo>
                    <a:pt x="263" y="701"/>
                  </a:lnTo>
                  <a:lnTo>
                    <a:pt x="263" y="701"/>
                  </a:lnTo>
                  <a:lnTo>
                    <a:pt x="263" y="701"/>
                  </a:lnTo>
                  <a:lnTo>
                    <a:pt x="263" y="701"/>
                  </a:lnTo>
                  <a:lnTo>
                    <a:pt x="263" y="702"/>
                  </a:lnTo>
                  <a:lnTo>
                    <a:pt x="263" y="702"/>
                  </a:lnTo>
                  <a:lnTo>
                    <a:pt x="263" y="702"/>
                  </a:lnTo>
                  <a:lnTo>
                    <a:pt x="263" y="702"/>
                  </a:lnTo>
                  <a:lnTo>
                    <a:pt x="264" y="702"/>
                  </a:lnTo>
                  <a:lnTo>
                    <a:pt x="264" y="702"/>
                  </a:lnTo>
                  <a:lnTo>
                    <a:pt x="264" y="702"/>
                  </a:lnTo>
                  <a:lnTo>
                    <a:pt x="264" y="702"/>
                  </a:lnTo>
                  <a:lnTo>
                    <a:pt x="264" y="702"/>
                  </a:lnTo>
                  <a:lnTo>
                    <a:pt x="264" y="702"/>
                  </a:lnTo>
                  <a:lnTo>
                    <a:pt x="264" y="702"/>
                  </a:lnTo>
                  <a:lnTo>
                    <a:pt x="265" y="703"/>
                  </a:lnTo>
                  <a:lnTo>
                    <a:pt x="265" y="703"/>
                  </a:lnTo>
                  <a:lnTo>
                    <a:pt x="265" y="703"/>
                  </a:lnTo>
                  <a:lnTo>
                    <a:pt x="265" y="703"/>
                  </a:lnTo>
                  <a:lnTo>
                    <a:pt x="265" y="703"/>
                  </a:lnTo>
                  <a:lnTo>
                    <a:pt x="265" y="703"/>
                  </a:lnTo>
                  <a:lnTo>
                    <a:pt x="265" y="703"/>
                  </a:lnTo>
                  <a:lnTo>
                    <a:pt x="265" y="703"/>
                  </a:lnTo>
                  <a:lnTo>
                    <a:pt x="266" y="703"/>
                  </a:lnTo>
                  <a:lnTo>
                    <a:pt x="266" y="703"/>
                  </a:lnTo>
                  <a:lnTo>
                    <a:pt x="266" y="703"/>
                  </a:lnTo>
                  <a:lnTo>
                    <a:pt x="266" y="703"/>
                  </a:lnTo>
                  <a:lnTo>
                    <a:pt x="266" y="703"/>
                  </a:lnTo>
                  <a:lnTo>
                    <a:pt x="266" y="704"/>
                  </a:lnTo>
                  <a:lnTo>
                    <a:pt x="266" y="704"/>
                  </a:lnTo>
                  <a:lnTo>
                    <a:pt x="267" y="704"/>
                  </a:lnTo>
                  <a:lnTo>
                    <a:pt x="267" y="704"/>
                  </a:lnTo>
                  <a:lnTo>
                    <a:pt x="267" y="704"/>
                  </a:lnTo>
                  <a:lnTo>
                    <a:pt x="267" y="704"/>
                  </a:lnTo>
                  <a:lnTo>
                    <a:pt x="267" y="704"/>
                  </a:lnTo>
                  <a:lnTo>
                    <a:pt x="267" y="704"/>
                  </a:lnTo>
                  <a:lnTo>
                    <a:pt x="267" y="704"/>
                  </a:lnTo>
                  <a:lnTo>
                    <a:pt x="268" y="704"/>
                  </a:lnTo>
                  <a:lnTo>
                    <a:pt x="268" y="704"/>
                  </a:lnTo>
                  <a:lnTo>
                    <a:pt x="268" y="704"/>
                  </a:lnTo>
                  <a:lnTo>
                    <a:pt x="268" y="704"/>
                  </a:lnTo>
                  <a:lnTo>
                    <a:pt x="268" y="704"/>
                  </a:lnTo>
                  <a:lnTo>
                    <a:pt x="268" y="704"/>
                  </a:lnTo>
                  <a:lnTo>
                    <a:pt x="270" y="705"/>
                  </a:lnTo>
                  <a:lnTo>
                    <a:pt x="270" y="705"/>
                  </a:lnTo>
                  <a:lnTo>
                    <a:pt x="270" y="705"/>
                  </a:lnTo>
                  <a:lnTo>
                    <a:pt x="270" y="705"/>
                  </a:lnTo>
                  <a:lnTo>
                    <a:pt x="270" y="705"/>
                  </a:lnTo>
                  <a:lnTo>
                    <a:pt x="270" y="705"/>
                  </a:lnTo>
                  <a:lnTo>
                    <a:pt x="270" y="705"/>
                  </a:lnTo>
                  <a:lnTo>
                    <a:pt x="271" y="705"/>
                  </a:lnTo>
                  <a:lnTo>
                    <a:pt x="271" y="705"/>
                  </a:lnTo>
                  <a:lnTo>
                    <a:pt x="271" y="705"/>
                  </a:lnTo>
                  <a:lnTo>
                    <a:pt x="271" y="705"/>
                  </a:lnTo>
                  <a:lnTo>
                    <a:pt x="271" y="705"/>
                  </a:lnTo>
                  <a:lnTo>
                    <a:pt x="271" y="705"/>
                  </a:lnTo>
                  <a:lnTo>
                    <a:pt x="271" y="705"/>
                  </a:lnTo>
                  <a:lnTo>
                    <a:pt x="272" y="705"/>
                  </a:lnTo>
                  <a:lnTo>
                    <a:pt x="272" y="705"/>
                  </a:lnTo>
                  <a:lnTo>
                    <a:pt x="272" y="705"/>
                  </a:lnTo>
                  <a:lnTo>
                    <a:pt x="272" y="705"/>
                  </a:lnTo>
                  <a:lnTo>
                    <a:pt x="272" y="705"/>
                  </a:lnTo>
                  <a:lnTo>
                    <a:pt x="272" y="705"/>
                  </a:lnTo>
                  <a:lnTo>
                    <a:pt x="273" y="705"/>
                  </a:lnTo>
                  <a:lnTo>
                    <a:pt x="273" y="706"/>
                  </a:lnTo>
                  <a:lnTo>
                    <a:pt x="273" y="706"/>
                  </a:lnTo>
                  <a:lnTo>
                    <a:pt x="273" y="706"/>
                  </a:lnTo>
                  <a:lnTo>
                    <a:pt x="273" y="706"/>
                  </a:lnTo>
                  <a:lnTo>
                    <a:pt x="273" y="706"/>
                  </a:lnTo>
                  <a:lnTo>
                    <a:pt x="274" y="706"/>
                  </a:lnTo>
                  <a:lnTo>
                    <a:pt x="274" y="706"/>
                  </a:lnTo>
                  <a:lnTo>
                    <a:pt x="274" y="706"/>
                  </a:lnTo>
                  <a:lnTo>
                    <a:pt x="274" y="706"/>
                  </a:lnTo>
                  <a:lnTo>
                    <a:pt x="274" y="706"/>
                  </a:lnTo>
                  <a:lnTo>
                    <a:pt x="274" y="706"/>
                  </a:lnTo>
                  <a:lnTo>
                    <a:pt x="275" y="706"/>
                  </a:lnTo>
                  <a:lnTo>
                    <a:pt x="275" y="706"/>
                  </a:lnTo>
                  <a:lnTo>
                    <a:pt x="275" y="706"/>
                  </a:lnTo>
                  <a:lnTo>
                    <a:pt x="275" y="706"/>
                  </a:lnTo>
                  <a:lnTo>
                    <a:pt x="275" y="706"/>
                  </a:lnTo>
                  <a:lnTo>
                    <a:pt x="275" y="706"/>
                  </a:lnTo>
                  <a:lnTo>
                    <a:pt x="275" y="706"/>
                  </a:lnTo>
                  <a:lnTo>
                    <a:pt x="276" y="706"/>
                  </a:lnTo>
                  <a:lnTo>
                    <a:pt x="276" y="706"/>
                  </a:lnTo>
                  <a:lnTo>
                    <a:pt x="276" y="706"/>
                  </a:lnTo>
                  <a:lnTo>
                    <a:pt x="276" y="706"/>
                  </a:lnTo>
                  <a:lnTo>
                    <a:pt x="276" y="706"/>
                  </a:lnTo>
                  <a:lnTo>
                    <a:pt x="276" y="706"/>
                  </a:lnTo>
                  <a:lnTo>
                    <a:pt x="277" y="706"/>
                  </a:lnTo>
                  <a:lnTo>
                    <a:pt x="277" y="706"/>
                  </a:lnTo>
                  <a:lnTo>
                    <a:pt x="277" y="706"/>
                  </a:lnTo>
                  <a:lnTo>
                    <a:pt x="277" y="706"/>
                  </a:lnTo>
                  <a:lnTo>
                    <a:pt x="277" y="706"/>
                  </a:lnTo>
                  <a:lnTo>
                    <a:pt x="277" y="706"/>
                  </a:lnTo>
                  <a:lnTo>
                    <a:pt x="279" y="706"/>
                  </a:lnTo>
                  <a:lnTo>
                    <a:pt x="279" y="706"/>
                  </a:lnTo>
                  <a:lnTo>
                    <a:pt x="279" y="706"/>
                  </a:lnTo>
                  <a:lnTo>
                    <a:pt x="279" y="706"/>
                  </a:lnTo>
                  <a:lnTo>
                    <a:pt x="279" y="706"/>
                  </a:lnTo>
                  <a:lnTo>
                    <a:pt x="280" y="706"/>
                  </a:lnTo>
                  <a:lnTo>
                    <a:pt x="280" y="706"/>
                  </a:lnTo>
                  <a:lnTo>
                    <a:pt x="280" y="706"/>
                  </a:lnTo>
                  <a:lnTo>
                    <a:pt x="280" y="706"/>
                  </a:lnTo>
                  <a:lnTo>
                    <a:pt x="280" y="706"/>
                  </a:lnTo>
                  <a:lnTo>
                    <a:pt x="280" y="706"/>
                  </a:lnTo>
                  <a:lnTo>
                    <a:pt x="281" y="706"/>
                  </a:lnTo>
                  <a:lnTo>
                    <a:pt x="281" y="706"/>
                  </a:lnTo>
                  <a:lnTo>
                    <a:pt x="281" y="706"/>
                  </a:lnTo>
                  <a:lnTo>
                    <a:pt x="281" y="706"/>
                  </a:lnTo>
                  <a:lnTo>
                    <a:pt x="281" y="706"/>
                  </a:lnTo>
                  <a:lnTo>
                    <a:pt x="281" y="706"/>
                  </a:lnTo>
                  <a:lnTo>
                    <a:pt x="282" y="706"/>
                  </a:lnTo>
                  <a:lnTo>
                    <a:pt x="282" y="706"/>
                  </a:lnTo>
                  <a:lnTo>
                    <a:pt x="282" y="706"/>
                  </a:lnTo>
                  <a:lnTo>
                    <a:pt x="282" y="706"/>
                  </a:lnTo>
                  <a:lnTo>
                    <a:pt x="282" y="706"/>
                  </a:lnTo>
                  <a:lnTo>
                    <a:pt x="282" y="706"/>
                  </a:lnTo>
                  <a:lnTo>
                    <a:pt x="283" y="706"/>
                  </a:lnTo>
                  <a:lnTo>
                    <a:pt x="283" y="706"/>
                  </a:lnTo>
                  <a:lnTo>
                    <a:pt x="283" y="706"/>
                  </a:lnTo>
                  <a:lnTo>
                    <a:pt x="283" y="706"/>
                  </a:lnTo>
                  <a:lnTo>
                    <a:pt x="283" y="706"/>
                  </a:lnTo>
                  <a:lnTo>
                    <a:pt x="283" y="706"/>
                  </a:lnTo>
                  <a:lnTo>
                    <a:pt x="284" y="706"/>
                  </a:lnTo>
                  <a:lnTo>
                    <a:pt x="284" y="706"/>
                  </a:lnTo>
                  <a:lnTo>
                    <a:pt x="284" y="706"/>
                  </a:lnTo>
                  <a:lnTo>
                    <a:pt x="284" y="706"/>
                  </a:lnTo>
                  <a:lnTo>
                    <a:pt x="284" y="706"/>
                  </a:lnTo>
                  <a:lnTo>
                    <a:pt x="284" y="706"/>
                  </a:lnTo>
                  <a:lnTo>
                    <a:pt x="285" y="706"/>
                  </a:lnTo>
                  <a:lnTo>
                    <a:pt x="285" y="706"/>
                  </a:lnTo>
                  <a:lnTo>
                    <a:pt x="285" y="706"/>
                  </a:lnTo>
                  <a:lnTo>
                    <a:pt x="285" y="706"/>
                  </a:lnTo>
                  <a:lnTo>
                    <a:pt x="285" y="706"/>
                  </a:lnTo>
                  <a:lnTo>
                    <a:pt x="285" y="706"/>
                  </a:lnTo>
                  <a:lnTo>
                    <a:pt x="285" y="706"/>
                  </a:lnTo>
                  <a:lnTo>
                    <a:pt x="286" y="706"/>
                  </a:lnTo>
                  <a:lnTo>
                    <a:pt x="286" y="706"/>
                  </a:lnTo>
                  <a:lnTo>
                    <a:pt x="286" y="706"/>
                  </a:lnTo>
                  <a:lnTo>
                    <a:pt x="286" y="706"/>
                  </a:lnTo>
                  <a:lnTo>
                    <a:pt x="286" y="706"/>
                  </a:lnTo>
                  <a:lnTo>
                    <a:pt x="286" y="705"/>
                  </a:lnTo>
                  <a:lnTo>
                    <a:pt x="288" y="705"/>
                  </a:lnTo>
                  <a:lnTo>
                    <a:pt x="288" y="705"/>
                  </a:lnTo>
                  <a:lnTo>
                    <a:pt x="288" y="705"/>
                  </a:lnTo>
                  <a:lnTo>
                    <a:pt x="288" y="705"/>
                  </a:lnTo>
                  <a:lnTo>
                    <a:pt x="288" y="705"/>
                  </a:lnTo>
                  <a:lnTo>
                    <a:pt x="288" y="705"/>
                  </a:lnTo>
                  <a:lnTo>
                    <a:pt x="289" y="705"/>
                  </a:lnTo>
                  <a:lnTo>
                    <a:pt x="289" y="705"/>
                  </a:lnTo>
                  <a:lnTo>
                    <a:pt x="289" y="705"/>
                  </a:lnTo>
                  <a:lnTo>
                    <a:pt x="289" y="705"/>
                  </a:lnTo>
                  <a:lnTo>
                    <a:pt x="289" y="705"/>
                  </a:lnTo>
                  <a:lnTo>
                    <a:pt x="289" y="705"/>
                  </a:lnTo>
                  <a:lnTo>
                    <a:pt x="289" y="705"/>
                  </a:lnTo>
                  <a:lnTo>
                    <a:pt x="290" y="705"/>
                  </a:lnTo>
                  <a:lnTo>
                    <a:pt x="290" y="705"/>
                  </a:lnTo>
                  <a:lnTo>
                    <a:pt x="290" y="705"/>
                  </a:lnTo>
                  <a:lnTo>
                    <a:pt x="290" y="705"/>
                  </a:lnTo>
                  <a:lnTo>
                    <a:pt x="290" y="705"/>
                  </a:lnTo>
                  <a:lnTo>
                    <a:pt x="290" y="705"/>
                  </a:lnTo>
                  <a:lnTo>
                    <a:pt x="291" y="705"/>
                  </a:lnTo>
                  <a:lnTo>
                    <a:pt x="291" y="704"/>
                  </a:lnTo>
                  <a:lnTo>
                    <a:pt x="291" y="704"/>
                  </a:lnTo>
                  <a:lnTo>
                    <a:pt x="291" y="704"/>
                  </a:lnTo>
                  <a:lnTo>
                    <a:pt x="291" y="704"/>
                  </a:lnTo>
                  <a:lnTo>
                    <a:pt x="291" y="704"/>
                  </a:lnTo>
                  <a:lnTo>
                    <a:pt x="291" y="704"/>
                  </a:lnTo>
                  <a:lnTo>
                    <a:pt x="292" y="704"/>
                  </a:lnTo>
                  <a:lnTo>
                    <a:pt x="292" y="704"/>
                  </a:lnTo>
                  <a:lnTo>
                    <a:pt x="292" y="704"/>
                  </a:lnTo>
                  <a:lnTo>
                    <a:pt x="292" y="704"/>
                  </a:lnTo>
                  <a:lnTo>
                    <a:pt x="292" y="704"/>
                  </a:lnTo>
                  <a:lnTo>
                    <a:pt x="292" y="704"/>
                  </a:lnTo>
                  <a:lnTo>
                    <a:pt x="292" y="704"/>
                  </a:lnTo>
                  <a:lnTo>
                    <a:pt x="293" y="704"/>
                  </a:lnTo>
                  <a:lnTo>
                    <a:pt x="293" y="704"/>
                  </a:lnTo>
                  <a:lnTo>
                    <a:pt x="293" y="703"/>
                  </a:lnTo>
                  <a:lnTo>
                    <a:pt x="293" y="703"/>
                  </a:lnTo>
                  <a:lnTo>
                    <a:pt x="293" y="703"/>
                  </a:lnTo>
                  <a:lnTo>
                    <a:pt x="293" y="703"/>
                  </a:lnTo>
                  <a:lnTo>
                    <a:pt x="293" y="703"/>
                  </a:lnTo>
                  <a:lnTo>
                    <a:pt x="294" y="703"/>
                  </a:lnTo>
                  <a:lnTo>
                    <a:pt x="294" y="703"/>
                  </a:lnTo>
                  <a:lnTo>
                    <a:pt x="294" y="703"/>
                  </a:lnTo>
                  <a:lnTo>
                    <a:pt x="294" y="703"/>
                  </a:lnTo>
                  <a:lnTo>
                    <a:pt x="294" y="703"/>
                  </a:lnTo>
                  <a:lnTo>
                    <a:pt x="294" y="703"/>
                  </a:lnTo>
                  <a:lnTo>
                    <a:pt x="294" y="703"/>
                  </a:lnTo>
                  <a:lnTo>
                    <a:pt x="295" y="703"/>
                  </a:lnTo>
                  <a:lnTo>
                    <a:pt x="295" y="702"/>
                  </a:lnTo>
                  <a:lnTo>
                    <a:pt x="295" y="702"/>
                  </a:lnTo>
                  <a:lnTo>
                    <a:pt x="295" y="702"/>
                  </a:lnTo>
                  <a:lnTo>
                    <a:pt x="295" y="702"/>
                  </a:lnTo>
                  <a:lnTo>
                    <a:pt x="295" y="702"/>
                  </a:lnTo>
                  <a:lnTo>
                    <a:pt x="295" y="702"/>
                  </a:lnTo>
                  <a:lnTo>
                    <a:pt x="295" y="702"/>
                  </a:lnTo>
                  <a:lnTo>
                    <a:pt x="297" y="702"/>
                  </a:lnTo>
                  <a:lnTo>
                    <a:pt x="297" y="702"/>
                  </a:lnTo>
                  <a:lnTo>
                    <a:pt x="297" y="702"/>
                  </a:lnTo>
                  <a:lnTo>
                    <a:pt x="297" y="702"/>
                  </a:lnTo>
                  <a:lnTo>
                    <a:pt x="297" y="701"/>
                  </a:lnTo>
                  <a:lnTo>
                    <a:pt x="297" y="701"/>
                  </a:lnTo>
                  <a:lnTo>
                    <a:pt x="297" y="701"/>
                  </a:lnTo>
                  <a:lnTo>
                    <a:pt x="298" y="701"/>
                  </a:lnTo>
                  <a:lnTo>
                    <a:pt x="298" y="701"/>
                  </a:lnTo>
                  <a:lnTo>
                    <a:pt x="298" y="701"/>
                  </a:lnTo>
                  <a:lnTo>
                    <a:pt x="298" y="701"/>
                  </a:lnTo>
                  <a:lnTo>
                    <a:pt x="298" y="701"/>
                  </a:lnTo>
                  <a:lnTo>
                    <a:pt x="298" y="701"/>
                  </a:lnTo>
                  <a:lnTo>
                    <a:pt x="298" y="701"/>
                  </a:lnTo>
                  <a:lnTo>
                    <a:pt x="298" y="701"/>
                  </a:lnTo>
                  <a:lnTo>
                    <a:pt x="299" y="700"/>
                  </a:lnTo>
                  <a:lnTo>
                    <a:pt x="299" y="700"/>
                  </a:lnTo>
                  <a:lnTo>
                    <a:pt x="299" y="700"/>
                  </a:lnTo>
                  <a:lnTo>
                    <a:pt x="299" y="700"/>
                  </a:lnTo>
                  <a:lnTo>
                    <a:pt x="299" y="700"/>
                  </a:lnTo>
                  <a:lnTo>
                    <a:pt x="299" y="700"/>
                  </a:lnTo>
                  <a:lnTo>
                    <a:pt x="299" y="700"/>
                  </a:lnTo>
                  <a:lnTo>
                    <a:pt x="299" y="700"/>
                  </a:lnTo>
                  <a:lnTo>
                    <a:pt x="299" y="700"/>
                  </a:lnTo>
                  <a:lnTo>
                    <a:pt x="300" y="700"/>
                  </a:lnTo>
                  <a:lnTo>
                    <a:pt x="300" y="699"/>
                  </a:lnTo>
                  <a:lnTo>
                    <a:pt x="300" y="699"/>
                  </a:lnTo>
                  <a:lnTo>
                    <a:pt x="300" y="699"/>
                  </a:lnTo>
                  <a:lnTo>
                    <a:pt x="300" y="699"/>
                  </a:lnTo>
                  <a:lnTo>
                    <a:pt x="300" y="699"/>
                  </a:lnTo>
                  <a:lnTo>
                    <a:pt x="300" y="699"/>
                  </a:lnTo>
                  <a:lnTo>
                    <a:pt x="300" y="699"/>
                  </a:lnTo>
                  <a:lnTo>
                    <a:pt x="301" y="699"/>
                  </a:lnTo>
                  <a:lnTo>
                    <a:pt x="301" y="699"/>
                  </a:lnTo>
                  <a:lnTo>
                    <a:pt x="301" y="697"/>
                  </a:lnTo>
                  <a:lnTo>
                    <a:pt x="301" y="697"/>
                  </a:lnTo>
                  <a:lnTo>
                    <a:pt x="301" y="697"/>
                  </a:lnTo>
                  <a:lnTo>
                    <a:pt x="301" y="697"/>
                  </a:lnTo>
                  <a:lnTo>
                    <a:pt x="301" y="697"/>
                  </a:lnTo>
                  <a:lnTo>
                    <a:pt x="301" y="697"/>
                  </a:lnTo>
                  <a:lnTo>
                    <a:pt x="301" y="697"/>
                  </a:lnTo>
                  <a:lnTo>
                    <a:pt x="302" y="697"/>
                  </a:lnTo>
                  <a:lnTo>
                    <a:pt x="302" y="697"/>
                  </a:lnTo>
                  <a:lnTo>
                    <a:pt x="302" y="696"/>
                  </a:lnTo>
                  <a:lnTo>
                    <a:pt x="302" y="696"/>
                  </a:lnTo>
                  <a:lnTo>
                    <a:pt x="302" y="696"/>
                  </a:lnTo>
                  <a:lnTo>
                    <a:pt x="302" y="696"/>
                  </a:lnTo>
                  <a:lnTo>
                    <a:pt x="302" y="696"/>
                  </a:lnTo>
                  <a:lnTo>
                    <a:pt x="302" y="696"/>
                  </a:lnTo>
                  <a:lnTo>
                    <a:pt x="302" y="696"/>
                  </a:lnTo>
                  <a:lnTo>
                    <a:pt x="302" y="696"/>
                  </a:lnTo>
                  <a:lnTo>
                    <a:pt x="303" y="695"/>
                  </a:lnTo>
                  <a:lnTo>
                    <a:pt x="303" y="695"/>
                  </a:lnTo>
                  <a:lnTo>
                    <a:pt x="303" y="695"/>
                  </a:lnTo>
                  <a:lnTo>
                    <a:pt x="303" y="695"/>
                  </a:lnTo>
                  <a:lnTo>
                    <a:pt x="303" y="695"/>
                  </a:lnTo>
                  <a:lnTo>
                    <a:pt x="303" y="695"/>
                  </a:lnTo>
                  <a:lnTo>
                    <a:pt x="303" y="695"/>
                  </a:lnTo>
                  <a:lnTo>
                    <a:pt x="303" y="695"/>
                  </a:lnTo>
                  <a:lnTo>
                    <a:pt x="303" y="694"/>
                  </a:lnTo>
                  <a:lnTo>
                    <a:pt x="303" y="694"/>
                  </a:lnTo>
                  <a:lnTo>
                    <a:pt x="304" y="694"/>
                  </a:lnTo>
                  <a:lnTo>
                    <a:pt x="304" y="694"/>
                  </a:lnTo>
                  <a:lnTo>
                    <a:pt x="304" y="694"/>
                  </a:lnTo>
                  <a:lnTo>
                    <a:pt x="304" y="694"/>
                  </a:lnTo>
                  <a:lnTo>
                    <a:pt x="304" y="694"/>
                  </a:lnTo>
                  <a:lnTo>
                    <a:pt x="304" y="693"/>
                  </a:lnTo>
                  <a:lnTo>
                    <a:pt x="304" y="693"/>
                  </a:lnTo>
                  <a:lnTo>
                    <a:pt x="304" y="693"/>
                  </a:lnTo>
                  <a:lnTo>
                    <a:pt x="304" y="693"/>
                  </a:lnTo>
                  <a:lnTo>
                    <a:pt x="304" y="693"/>
                  </a:lnTo>
                  <a:lnTo>
                    <a:pt x="304" y="693"/>
                  </a:lnTo>
                  <a:lnTo>
                    <a:pt x="304" y="693"/>
                  </a:lnTo>
                  <a:lnTo>
                    <a:pt x="306" y="693"/>
                  </a:lnTo>
                  <a:lnTo>
                    <a:pt x="306" y="692"/>
                  </a:lnTo>
                  <a:lnTo>
                    <a:pt x="306" y="692"/>
                  </a:lnTo>
                  <a:lnTo>
                    <a:pt x="306" y="692"/>
                  </a:lnTo>
                  <a:lnTo>
                    <a:pt x="306" y="692"/>
                  </a:lnTo>
                  <a:lnTo>
                    <a:pt x="306" y="692"/>
                  </a:lnTo>
                  <a:lnTo>
                    <a:pt x="306" y="692"/>
                  </a:lnTo>
                  <a:lnTo>
                    <a:pt x="306" y="692"/>
                  </a:lnTo>
                  <a:lnTo>
                    <a:pt x="306" y="691"/>
                  </a:lnTo>
                  <a:lnTo>
                    <a:pt x="306" y="691"/>
                  </a:lnTo>
                  <a:lnTo>
                    <a:pt x="306" y="691"/>
                  </a:lnTo>
                  <a:lnTo>
                    <a:pt x="306" y="691"/>
                  </a:lnTo>
                  <a:lnTo>
                    <a:pt x="306" y="691"/>
                  </a:lnTo>
                  <a:lnTo>
                    <a:pt x="307" y="691"/>
                  </a:lnTo>
                  <a:lnTo>
                    <a:pt x="307" y="691"/>
                  </a:lnTo>
                  <a:lnTo>
                    <a:pt x="307" y="690"/>
                  </a:lnTo>
                  <a:lnTo>
                    <a:pt x="307" y="690"/>
                  </a:lnTo>
                  <a:lnTo>
                    <a:pt x="307" y="690"/>
                  </a:lnTo>
                  <a:lnTo>
                    <a:pt x="307" y="690"/>
                  </a:lnTo>
                  <a:lnTo>
                    <a:pt x="307" y="690"/>
                  </a:lnTo>
                  <a:lnTo>
                    <a:pt x="307" y="690"/>
                  </a:lnTo>
                  <a:lnTo>
                    <a:pt x="307" y="690"/>
                  </a:lnTo>
                  <a:lnTo>
                    <a:pt x="307" y="688"/>
                  </a:lnTo>
                  <a:lnTo>
                    <a:pt x="307" y="688"/>
                  </a:lnTo>
                  <a:lnTo>
                    <a:pt x="307" y="688"/>
                  </a:lnTo>
                  <a:lnTo>
                    <a:pt x="307" y="688"/>
                  </a:lnTo>
                  <a:lnTo>
                    <a:pt x="307" y="688"/>
                  </a:lnTo>
                  <a:lnTo>
                    <a:pt x="307" y="688"/>
                  </a:lnTo>
                  <a:lnTo>
                    <a:pt x="308" y="688"/>
                  </a:lnTo>
                  <a:lnTo>
                    <a:pt x="308" y="687"/>
                  </a:lnTo>
                  <a:lnTo>
                    <a:pt x="308" y="687"/>
                  </a:lnTo>
                  <a:lnTo>
                    <a:pt x="308" y="687"/>
                  </a:lnTo>
                  <a:lnTo>
                    <a:pt x="308" y="687"/>
                  </a:lnTo>
                  <a:lnTo>
                    <a:pt x="308" y="687"/>
                  </a:lnTo>
                  <a:lnTo>
                    <a:pt x="308" y="687"/>
                  </a:lnTo>
                  <a:lnTo>
                    <a:pt x="308" y="686"/>
                  </a:lnTo>
                  <a:lnTo>
                    <a:pt x="308" y="686"/>
                  </a:lnTo>
                  <a:lnTo>
                    <a:pt x="308" y="686"/>
                  </a:lnTo>
                  <a:lnTo>
                    <a:pt x="308" y="686"/>
                  </a:lnTo>
                  <a:lnTo>
                    <a:pt x="308" y="686"/>
                  </a:lnTo>
                  <a:lnTo>
                    <a:pt x="308" y="686"/>
                  </a:lnTo>
                  <a:lnTo>
                    <a:pt x="308" y="686"/>
                  </a:lnTo>
                  <a:lnTo>
                    <a:pt x="308" y="685"/>
                  </a:lnTo>
                  <a:lnTo>
                    <a:pt x="308" y="685"/>
                  </a:lnTo>
                  <a:lnTo>
                    <a:pt x="308" y="685"/>
                  </a:lnTo>
                  <a:lnTo>
                    <a:pt x="308" y="685"/>
                  </a:lnTo>
                  <a:lnTo>
                    <a:pt x="308" y="685"/>
                  </a:lnTo>
                  <a:lnTo>
                    <a:pt x="309" y="685"/>
                  </a:lnTo>
                  <a:lnTo>
                    <a:pt x="309" y="684"/>
                  </a:lnTo>
                  <a:lnTo>
                    <a:pt x="309" y="684"/>
                  </a:lnTo>
                  <a:lnTo>
                    <a:pt x="309" y="684"/>
                  </a:lnTo>
                  <a:lnTo>
                    <a:pt x="309" y="684"/>
                  </a:lnTo>
                  <a:lnTo>
                    <a:pt x="309" y="684"/>
                  </a:lnTo>
                  <a:lnTo>
                    <a:pt x="309" y="684"/>
                  </a:lnTo>
                  <a:lnTo>
                    <a:pt x="309" y="684"/>
                  </a:lnTo>
                  <a:lnTo>
                    <a:pt x="309" y="683"/>
                  </a:lnTo>
                  <a:lnTo>
                    <a:pt x="309" y="683"/>
                  </a:lnTo>
                  <a:lnTo>
                    <a:pt x="309" y="683"/>
                  </a:lnTo>
                  <a:lnTo>
                    <a:pt x="309" y="683"/>
                  </a:lnTo>
                  <a:lnTo>
                    <a:pt x="309" y="683"/>
                  </a:lnTo>
                  <a:lnTo>
                    <a:pt x="309" y="683"/>
                  </a:lnTo>
                  <a:lnTo>
                    <a:pt x="309" y="682"/>
                  </a:lnTo>
                  <a:lnTo>
                    <a:pt x="309" y="682"/>
                  </a:lnTo>
                  <a:lnTo>
                    <a:pt x="309" y="682"/>
                  </a:lnTo>
                  <a:lnTo>
                    <a:pt x="309" y="682"/>
                  </a:lnTo>
                  <a:lnTo>
                    <a:pt x="309" y="682"/>
                  </a:lnTo>
                  <a:lnTo>
                    <a:pt x="309" y="682"/>
                  </a:lnTo>
                  <a:lnTo>
                    <a:pt x="309" y="681"/>
                  </a:lnTo>
                  <a:lnTo>
                    <a:pt x="309" y="681"/>
                  </a:lnTo>
                  <a:lnTo>
                    <a:pt x="309" y="681"/>
                  </a:lnTo>
                  <a:lnTo>
                    <a:pt x="309" y="681"/>
                  </a:lnTo>
                  <a:lnTo>
                    <a:pt x="309" y="681"/>
                  </a:lnTo>
                  <a:lnTo>
                    <a:pt x="309" y="681"/>
                  </a:lnTo>
                  <a:lnTo>
                    <a:pt x="309" y="679"/>
                  </a:lnTo>
                  <a:lnTo>
                    <a:pt x="309" y="679"/>
                  </a:lnTo>
                  <a:lnTo>
                    <a:pt x="309" y="679"/>
                  </a:lnTo>
                  <a:lnTo>
                    <a:pt x="309" y="679"/>
                  </a:lnTo>
                  <a:lnTo>
                    <a:pt x="309" y="679"/>
                  </a:lnTo>
                  <a:lnTo>
                    <a:pt x="309" y="679"/>
                  </a:lnTo>
                  <a:lnTo>
                    <a:pt x="309" y="678"/>
                  </a:lnTo>
                  <a:lnTo>
                    <a:pt x="309" y="678"/>
                  </a:lnTo>
                  <a:lnTo>
                    <a:pt x="309" y="678"/>
                  </a:lnTo>
                  <a:lnTo>
                    <a:pt x="309" y="678"/>
                  </a:lnTo>
                  <a:lnTo>
                    <a:pt x="309" y="678"/>
                  </a:lnTo>
                  <a:lnTo>
                    <a:pt x="309" y="678"/>
                  </a:lnTo>
                  <a:lnTo>
                    <a:pt x="309" y="677"/>
                  </a:lnTo>
                  <a:lnTo>
                    <a:pt x="309" y="677"/>
                  </a:lnTo>
                  <a:lnTo>
                    <a:pt x="309" y="677"/>
                  </a:lnTo>
                  <a:lnTo>
                    <a:pt x="309" y="677"/>
                  </a:lnTo>
                  <a:lnTo>
                    <a:pt x="309" y="677"/>
                  </a:lnTo>
                  <a:close/>
                  <a:moveTo>
                    <a:pt x="280" y="640"/>
                  </a:moveTo>
                  <a:lnTo>
                    <a:pt x="280" y="640"/>
                  </a:lnTo>
                  <a:lnTo>
                    <a:pt x="280" y="640"/>
                  </a:lnTo>
                  <a:lnTo>
                    <a:pt x="281" y="640"/>
                  </a:lnTo>
                  <a:lnTo>
                    <a:pt x="281" y="640"/>
                  </a:lnTo>
                  <a:lnTo>
                    <a:pt x="281" y="640"/>
                  </a:lnTo>
                  <a:lnTo>
                    <a:pt x="281" y="640"/>
                  </a:lnTo>
                  <a:lnTo>
                    <a:pt x="282" y="640"/>
                  </a:lnTo>
                  <a:lnTo>
                    <a:pt x="282" y="640"/>
                  </a:lnTo>
                  <a:lnTo>
                    <a:pt x="282" y="640"/>
                  </a:lnTo>
                  <a:lnTo>
                    <a:pt x="282" y="640"/>
                  </a:lnTo>
                  <a:lnTo>
                    <a:pt x="282" y="640"/>
                  </a:lnTo>
                  <a:lnTo>
                    <a:pt x="283" y="640"/>
                  </a:lnTo>
                  <a:lnTo>
                    <a:pt x="283" y="640"/>
                  </a:lnTo>
                  <a:lnTo>
                    <a:pt x="283" y="640"/>
                  </a:lnTo>
                  <a:lnTo>
                    <a:pt x="283" y="640"/>
                  </a:lnTo>
                  <a:lnTo>
                    <a:pt x="283" y="640"/>
                  </a:lnTo>
                  <a:lnTo>
                    <a:pt x="284" y="640"/>
                  </a:lnTo>
                  <a:lnTo>
                    <a:pt x="284" y="640"/>
                  </a:lnTo>
                  <a:lnTo>
                    <a:pt x="284" y="640"/>
                  </a:lnTo>
                  <a:lnTo>
                    <a:pt x="284" y="640"/>
                  </a:lnTo>
                  <a:lnTo>
                    <a:pt x="284" y="640"/>
                  </a:lnTo>
                  <a:lnTo>
                    <a:pt x="285" y="640"/>
                  </a:lnTo>
                  <a:lnTo>
                    <a:pt x="285" y="640"/>
                  </a:lnTo>
                  <a:lnTo>
                    <a:pt x="285" y="640"/>
                  </a:lnTo>
                  <a:lnTo>
                    <a:pt x="285" y="640"/>
                  </a:lnTo>
                  <a:lnTo>
                    <a:pt x="286" y="640"/>
                  </a:lnTo>
                  <a:lnTo>
                    <a:pt x="286" y="640"/>
                  </a:lnTo>
                  <a:lnTo>
                    <a:pt x="286" y="640"/>
                  </a:lnTo>
                  <a:lnTo>
                    <a:pt x="286" y="640"/>
                  </a:lnTo>
                  <a:lnTo>
                    <a:pt x="286" y="640"/>
                  </a:lnTo>
                  <a:lnTo>
                    <a:pt x="288" y="640"/>
                  </a:lnTo>
                  <a:lnTo>
                    <a:pt x="288" y="640"/>
                  </a:lnTo>
                  <a:lnTo>
                    <a:pt x="288" y="640"/>
                  </a:lnTo>
                  <a:lnTo>
                    <a:pt x="288" y="640"/>
                  </a:lnTo>
                  <a:lnTo>
                    <a:pt x="288" y="640"/>
                  </a:lnTo>
                  <a:lnTo>
                    <a:pt x="289" y="640"/>
                  </a:lnTo>
                  <a:lnTo>
                    <a:pt x="289" y="640"/>
                  </a:lnTo>
                  <a:lnTo>
                    <a:pt x="289" y="640"/>
                  </a:lnTo>
                  <a:lnTo>
                    <a:pt x="289" y="641"/>
                  </a:lnTo>
                  <a:lnTo>
                    <a:pt x="289" y="641"/>
                  </a:lnTo>
                  <a:lnTo>
                    <a:pt x="290" y="641"/>
                  </a:lnTo>
                  <a:lnTo>
                    <a:pt x="290" y="641"/>
                  </a:lnTo>
                  <a:lnTo>
                    <a:pt x="290" y="641"/>
                  </a:lnTo>
                  <a:lnTo>
                    <a:pt x="290" y="641"/>
                  </a:lnTo>
                  <a:lnTo>
                    <a:pt x="290" y="641"/>
                  </a:lnTo>
                  <a:lnTo>
                    <a:pt x="291" y="641"/>
                  </a:lnTo>
                  <a:lnTo>
                    <a:pt x="291" y="641"/>
                  </a:lnTo>
                  <a:lnTo>
                    <a:pt x="291" y="641"/>
                  </a:lnTo>
                  <a:lnTo>
                    <a:pt x="291" y="641"/>
                  </a:lnTo>
                  <a:lnTo>
                    <a:pt x="291" y="641"/>
                  </a:lnTo>
                  <a:lnTo>
                    <a:pt x="292" y="641"/>
                  </a:lnTo>
                  <a:lnTo>
                    <a:pt x="292" y="641"/>
                  </a:lnTo>
                  <a:lnTo>
                    <a:pt x="292" y="641"/>
                  </a:lnTo>
                  <a:lnTo>
                    <a:pt x="292" y="641"/>
                  </a:lnTo>
                  <a:lnTo>
                    <a:pt x="292" y="641"/>
                  </a:lnTo>
                  <a:lnTo>
                    <a:pt x="292" y="642"/>
                  </a:lnTo>
                  <a:lnTo>
                    <a:pt x="293" y="642"/>
                  </a:lnTo>
                  <a:lnTo>
                    <a:pt x="293" y="642"/>
                  </a:lnTo>
                  <a:lnTo>
                    <a:pt x="293" y="642"/>
                  </a:lnTo>
                  <a:lnTo>
                    <a:pt x="293" y="642"/>
                  </a:lnTo>
                  <a:lnTo>
                    <a:pt x="293" y="642"/>
                  </a:lnTo>
                  <a:lnTo>
                    <a:pt x="294" y="642"/>
                  </a:lnTo>
                  <a:lnTo>
                    <a:pt x="294" y="642"/>
                  </a:lnTo>
                  <a:lnTo>
                    <a:pt x="294" y="642"/>
                  </a:lnTo>
                  <a:lnTo>
                    <a:pt x="294" y="642"/>
                  </a:lnTo>
                  <a:lnTo>
                    <a:pt x="294" y="642"/>
                  </a:lnTo>
                  <a:lnTo>
                    <a:pt x="295" y="642"/>
                  </a:lnTo>
                  <a:lnTo>
                    <a:pt x="295" y="642"/>
                  </a:lnTo>
                  <a:lnTo>
                    <a:pt x="295" y="643"/>
                  </a:lnTo>
                  <a:lnTo>
                    <a:pt x="295" y="643"/>
                  </a:lnTo>
                  <a:lnTo>
                    <a:pt x="295" y="643"/>
                  </a:lnTo>
                  <a:lnTo>
                    <a:pt x="295" y="643"/>
                  </a:lnTo>
                  <a:lnTo>
                    <a:pt x="297" y="643"/>
                  </a:lnTo>
                  <a:lnTo>
                    <a:pt x="297" y="643"/>
                  </a:lnTo>
                  <a:lnTo>
                    <a:pt x="297" y="643"/>
                  </a:lnTo>
                  <a:lnTo>
                    <a:pt x="297" y="643"/>
                  </a:lnTo>
                  <a:lnTo>
                    <a:pt x="297" y="643"/>
                  </a:lnTo>
                  <a:lnTo>
                    <a:pt x="298" y="643"/>
                  </a:lnTo>
                  <a:lnTo>
                    <a:pt x="298" y="643"/>
                  </a:lnTo>
                  <a:lnTo>
                    <a:pt x="298" y="644"/>
                  </a:lnTo>
                  <a:lnTo>
                    <a:pt x="298" y="644"/>
                  </a:lnTo>
                  <a:lnTo>
                    <a:pt x="298" y="644"/>
                  </a:lnTo>
                  <a:lnTo>
                    <a:pt x="298" y="644"/>
                  </a:lnTo>
                  <a:lnTo>
                    <a:pt x="299" y="644"/>
                  </a:lnTo>
                  <a:lnTo>
                    <a:pt x="299" y="644"/>
                  </a:lnTo>
                  <a:lnTo>
                    <a:pt x="299" y="644"/>
                  </a:lnTo>
                  <a:lnTo>
                    <a:pt x="299" y="644"/>
                  </a:lnTo>
                  <a:lnTo>
                    <a:pt x="299" y="644"/>
                  </a:lnTo>
                  <a:lnTo>
                    <a:pt x="300" y="644"/>
                  </a:lnTo>
                  <a:lnTo>
                    <a:pt x="300" y="646"/>
                  </a:lnTo>
                  <a:lnTo>
                    <a:pt x="300" y="646"/>
                  </a:lnTo>
                  <a:lnTo>
                    <a:pt x="300" y="646"/>
                  </a:lnTo>
                  <a:lnTo>
                    <a:pt x="300" y="646"/>
                  </a:lnTo>
                  <a:lnTo>
                    <a:pt x="300" y="646"/>
                  </a:lnTo>
                  <a:lnTo>
                    <a:pt x="301" y="646"/>
                  </a:lnTo>
                  <a:lnTo>
                    <a:pt x="301" y="646"/>
                  </a:lnTo>
                  <a:lnTo>
                    <a:pt x="301" y="646"/>
                  </a:lnTo>
                  <a:lnTo>
                    <a:pt x="301" y="646"/>
                  </a:lnTo>
                  <a:lnTo>
                    <a:pt x="301" y="647"/>
                  </a:lnTo>
                  <a:lnTo>
                    <a:pt x="301" y="647"/>
                  </a:lnTo>
                  <a:lnTo>
                    <a:pt x="302" y="647"/>
                  </a:lnTo>
                  <a:lnTo>
                    <a:pt x="302" y="647"/>
                  </a:lnTo>
                  <a:lnTo>
                    <a:pt x="302" y="647"/>
                  </a:lnTo>
                  <a:lnTo>
                    <a:pt x="302" y="647"/>
                  </a:lnTo>
                  <a:lnTo>
                    <a:pt x="302" y="647"/>
                  </a:lnTo>
                  <a:lnTo>
                    <a:pt x="302" y="647"/>
                  </a:lnTo>
                  <a:lnTo>
                    <a:pt x="302" y="648"/>
                  </a:lnTo>
                  <a:lnTo>
                    <a:pt x="303" y="648"/>
                  </a:lnTo>
                  <a:lnTo>
                    <a:pt x="303" y="648"/>
                  </a:lnTo>
                  <a:lnTo>
                    <a:pt x="303" y="648"/>
                  </a:lnTo>
                  <a:lnTo>
                    <a:pt x="303" y="648"/>
                  </a:lnTo>
                  <a:lnTo>
                    <a:pt x="303" y="648"/>
                  </a:lnTo>
                  <a:lnTo>
                    <a:pt x="303" y="648"/>
                  </a:lnTo>
                  <a:lnTo>
                    <a:pt x="304" y="648"/>
                  </a:lnTo>
                  <a:lnTo>
                    <a:pt x="304" y="649"/>
                  </a:lnTo>
                  <a:lnTo>
                    <a:pt x="304" y="649"/>
                  </a:lnTo>
                  <a:lnTo>
                    <a:pt x="304" y="649"/>
                  </a:lnTo>
                  <a:lnTo>
                    <a:pt x="304" y="649"/>
                  </a:lnTo>
                  <a:lnTo>
                    <a:pt x="304" y="649"/>
                  </a:lnTo>
                  <a:lnTo>
                    <a:pt x="304" y="649"/>
                  </a:lnTo>
                  <a:lnTo>
                    <a:pt x="306" y="649"/>
                  </a:lnTo>
                  <a:lnTo>
                    <a:pt x="306" y="649"/>
                  </a:lnTo>
                  <a:lnTo>
                    <a:pt x="306" y="650"/>
                  </a:lnTo>
                  <a:lnTo>
                    <a:pt x="306" y="650"/>
                  </a:lnTo>
                  <a:lnTo>
                    <a:pt x="306" y="650"/>
                  </a:lnTo>
                  <a:lnTo>
                    <a:pt x="306" y="650"/>
                  </a:lnTo>
                  <a:lnTo>
                    <a:pt x="306" y="650"/>
                  </a:lnTo>
                  <a:lnTo>
                    <a:pt x="307" y="650"/>
                  </a:lnTo>
                  <a:lnTo>
                    <a:pt x="307" y="650"/>
                  </a:lnTo>
                  <a:lnTo>
                    <a:pt x="307" y="651"/>
                  </a:lnTo>
                  <a:lnTo>
                    <a:pt x="307" y="651"/>
                  </a:lnTo>
                  <a:lnTo>
                    <a:pt x="307" y="651"/>
                  </a:lnTo>
                  <a:lnTo>
                    <a:pt x="307" y="651"/>
                  </a:lnTo>
                  <a:lnTo>
                    <a:pt x="307" y="651"/>
                  </a:lnTo>
                  <a:lnTo>
                    <a:pt x="308" y="651"/>
                  </a:lnTo>
                  <a:lnTo>
                    <a:pt x="308" y="651"/>
                  </a:lnTo>
                  <a:lnTo>
                    <a:pt x="308" y="652"/>
                  </a:lnTo>
                  <a:lnTo>
                    <a:pt x="308" y="652"/>
                  </a:lnTo>
                  <a:lnTo>
                    <a:pt x="308" y="652"/>
                  </a:lnTo>
                  <a:lnTo>
                    <a:pt x="308" y="652"/>
                  </a:lnTo>
                  <a:lnTo>
                    <a:pt x="308" y="652"/>
                  </a:lnTo>
                  <a:lnTo>
                    <a:pt x="309" y="652"/>
                  </a:lnTo>
                  <a:lnTo>
                    <a:pt x="309" y="653"/>
                  </a:lnTo>
                  <a:lnTo>
                    <a:pt x="309" y="653"/>
                  </a:lnTo>
                  <a:lnTo>
                    <a:pt x="309" y="653"/>
                  </a:lnTo>
                  <a:lnTo>
                    <a:pt x="309" y="653"/>
                  </a:lnTo>
                  <a:lnTo>
                    <a:pt x="309" y="653"/>
                  </a:lnTo>
                  <a:lnTo>
                    <a:pt x="309" y="653"/>
                  </a:lnTo>
                  <a:lnTo>
                    <a:pt x="309" y="653"/>
                  </a:lnTo>
                  <a:lnTo>
                    <a:pt x="310" y="655"/>
                  </a:lnTo>
                  <a:lnTo>
                    <a:pt x="310" y="655"/>
                  </a:lnTo>
                  <a:lnTo>
                    <a:pt x="310" y="655"/>
                  </a:lnTo>
                  <a:lnTo>
                    <a:pt x="310" y="655"/>
                  </a:lnTo>
                  <a:lnTo>
                    <a:pt x="310" y="655"/>
                  </a:lnTo>
                  <a:lnTo>
                    <a:pt x="310" y="655"/>
                  </a:lnTo>
                  <a:lnTo>
                    <a:pt x="310" y="656"/>
                  </a:lnTo>
                  <a:lnTo>
                    <a:pt x="310" y="656"/>
                  </a:lnTo>
                  <a:lnTo>
                    <a:pt x="310" y="656"/>
                  </a:lnTo>
                  <a:lnTo>
                    <a:pt x="311" y="656"/>
                  </a:lnTo>
                  <a:lnTo>
                    <a:pt x="311" y="656"/>
                  </a:lnTo>
                  <a:lnTo>
                    <a:pt x="311" y="656"/>
                  </a:lnTo>
                  <a:lnTo>
                    <a:pt x="311" y="657"/>
                  </a:lnTo>
                  <a:lnTo>
                    <a:pt x="311" y="657"/>
                  </a:lnTo>
                  <a:lnTo>
                    <a:pt x="311" y="657"/>
                  </a:lnTo>
                  <a:lnTo>
                    <a:pt x="311" y="657"/>
                  </a:lnTo>
                  <a:lnTo>
                    <a:pt x="311" y="657"/>
                  </a:lnTo>
                  <a:lnTo>
                    <a:pt x="311" y="657"/>
                  </a:lnTo>
                  <a:lnTo>
                    <a:pt x="312" y="658"/>
                  </a:lnTo>
                  <a:lnTo>
                    <a:pt x="312" y="658"/>
                  </a:lnTo>
                  <a:lnTo>
                    <a:pt x="312" y="658"/>
                  </a:lnTo>
                  <a:lnTo>
                    <a:pt x="312" y="658"/>
                  </a:lnTo>
                  <a:lnTo>
                    <a:pt x="312" y="658"/>
                  </a:lnTo>
                  <a:lnTo>
                    <a:pt x="312" y="658"/>
                  </a:lnTo>
                  <a:lnTo>
                    <a:pt x="312" y="659"/>
                  </a:lnTo>
                  <a:lnTo>
                    <a:pt x="312" y="659"/>
                  </a:lnTo>
                  <a:lnTo>
                    <a:pt x="312" y="659"/>
                  </a:lnTo>
                  <a:lnTo>
                    <a:pt x="312" y="659"/>
                  </a:lnTo>
                  <a:lnTo>
                    <a:pt x="313" y="659"/>
                  </a:lnTo>
                  <a:lnTo>
                    <a:pt x="313" y="660"/>
                  </a:lnTo>
                  <a:lnTo>
                    <a:pt x="313" y="660"/>
                  </a:lnTo>
                  <a:lnTo>
                    <a:pt x="313" y="660"/>
                  </a:lnTo>
                  <a:lnTo>
                    <a:pt x="313" y="660"/>
                  </a:lnTo>
                  <a:lnTo>
                    <a:pt x="313" y="660"/>
                  </a:lnTo>
                  <a:lnTo>
                    <a:pt x="313" y="660"/>
                  </a:lnTo>
                  <a:lnTo>
                    <a:pt x="313" y="661"/>
                  </a:lnTo>
                  <a:lnTo>
                    <a:pt x="313" y="661"/>
                  </a:lnTo>
                  <a:lnTo>
                    <a:pt x="313" y="661"/>
                  </a:lnTo>
                  <a:lnTo>
                    <a:pt x="313" y="661"/>
                  </a:lnTo>
                  <a:lnTo>
                    <a:pt x="315" y="661"/>
                  </a:lnTo>
                  <a:lnTo>
                    <a:pt x="315" y="662"/>
                  </a:lnTo>
                  <a:lnTo>
                    <a:pt x="315" y="662"/>
                  </a:lnTo>
                  <a:lnTo>
                    <a:pt x="315" y="662"/>
                  </a:lnTo>
                  <a:lnTo>
                    <a:pt x="315" y="662"/>
                  </a:lnTo>
                  <a:lnTo>
                    <a:pt x="315" y="662"/>
                  </a:lnTo>
                  <a:lnTo>
                    <a:pt x="315" y="662"/>
                  </a:lnTo>
                  <a:lnTo>
                    <a:pt x="315" y="664"/>
                  </a:lnTo>
                  <a:lnTo>
                    <a:pt x="315" y="664"/>
                  </a:lnTo>
                  <a:lnTo>
                    <a:pt x="315" y="664"/>
                  </a:lnTo>
                  <a:lnTo>
                    <a:pt x="315" y="664"/>
                  </a:lnTo>
                  <a:lnTo>
                    <a:pt x="315" y="664"/>
                  </a:lnTo>
                  <a:lnTo>
                    <a:pt x="315" y="665"/>
                  </a:lnTo>
                  <a:lnTo>
                    <a:pt x="316" y="665"/>
                  </a:lnTo>
                  <a:lnTo>
                    <a:pt x="316" y="665"/>
                  </a:lnTo>
                  <a:lnTo>
                    <a:pt x="316" y="665"/>
                  </a:lnTo>
                  <a:lnTo>
                    <a:pt x="316" y="665"/>
                  </a:lnTo>
                  <a:lnTo>
                    <a:pt x="316" y="666"/>
                  </a:lnTo>
                  <a:lnTo>
                    <a:pt x="316" y="666"/>
                  </a:lnTo>
                  <a:lnTo>
                    <a:pt x="316" y="666"/>
                  </a:lnTo>
                  <a:lnTo>
                    <a:pt x="316" y="666"/>
                  </a:lnTo>
                  <a:lnTo>
                    <a:pt x="316" y="666"/>
                  </a:lnTo>
                  <a:lnTo>
                    <a:pt x="316" y="667"/>
                  </a:lnTo>
                  <a:lnTo>
                    <a:pt x="316" y="667"/>
                  </a:lnTo>
                  <a:lnTo>
                    <a:pt x="316" y="667"/>
                  </a:lnTo>
                  <a:lnTo>
                    <a:pt x="316" y="667"/>
                  </a:lnTo>
                  <a:lnTo>
                    <a:pt x="316" y="667"/>
                  </a:lnTo>
                  <a:lnTo>
                    <a:pt x="316" y="668"/>
                  </a:lnTo>
                  <a:lnTo>
                    <a:pt x="316" y="668"/>
                  </a:lnTo>
                  <a:lnTo>
                    <a:pt x="316" y="668"/>
                  </a:lnTo>
                  <a:lnTo>
                    <a:pt x="317" y="668"/>
                  </a:lnTo>
                  <a:lnTo>
                    <a:pt x="317" y="668"/>
                  </a:lnTo>
                  <a:lnTo>
                    <a:pt x="317" y="669"/>
                  </a:lnTo>
                  <a:lnTo>
                    <a:pt x="317" y="669"/>
                  </a:lnTo>
                  <a:lnTo>
                    <a:pt x="317" y="669"/>
                  </a:lnTo>
                  <a:lnTo>
                    <a:pt x="317" y="669"/>
                  </a:lnTo>
                  <a:lnTo>
                    <a:pt x="317" y="669"/>
                  </a:lnTo>
                  <a:lnTo>
                    <a:pt x="317" y="670"/>
                  </a:lnTo>
                  <a:lnTo>
                    <a:pt x="317" y="670"/>
                  </a:lnTo>
                  <a:lnTo>
                    <a:pt x="317" y="670"/>
                  </a:lnTo>
                  <a:lnTo>
                    <a:pt x="317" y="670"/>
                  </a:lnTo>
                  <a:lnTo>
                    <a:pt x="317" y="670"/>
                  </a:lnTo>
                  <a:lnTo>
                    <a:pt x="317" y="671"/>
                  </a:lnTo>
                  <a:lnTo>
                    <a:pt x="317" y="671"/>
                  </a:lnTo>
                  <a:lnTo>
                    <a:pt x="317" y="671"/>
                  </a:lnTo>
                  <a:lnTo>
                    <a:pt x="317" y="671"/>
                  </a:lnTo>
                  <a:lnTo>
                    <a:pt x="317" y="671"/>
                  </a:lnTo>
                  <a:lnTo>
                    <a:pt x="317" y="673"/>
                  </a:lnTo>
                  <a:lnTo>
                    <a:pt x="317" y="673"/>
                  </a:lnTo>
                  <a:lnTo>
                    <a:pt x="317" y="673"/>
                  </a:lnTo>
                  <a:lnTo>
                    <a:pt x="317" y="673"/>
                  </a:lnTo>
                  <a:lnTo>
                    <a:pt x="317" y="674"/>
                  </a:lnTo>
                  <a:lnTo>
                    <a:pt x="317" y="674"/>
                  </a:lnTo>
                  <a:lnTo>
                    <a:pt x="317" y="674"/>
                  </a:lnTo>
                  <a:lnTo>
                    <a:pt x="317" y="674"/>
                  </a:lnTo>
                  <a:lnTo>
                    <a:pt x="317" y="674"/>
                  </a:lnTo>
                  <a:lnTo>
                    <a:pt x="317" y="675"/>
                  </a:lnTo>
                  <a:lnTo>
                    <a:pt x="317" y="675"/>
                  </a:lnTo>
                  <a:lnTo>
                    <a:pt x="317" y="675"/>
                  </a:lnTo>
                  <a:lnTo>
                    <a:pt x="317" y="675"/>
                  </a:lnTo>
                  <a:lnTo>
                    <a:pt x="317" y="675"/>
                  </a:lnTo>
                  <a:lnTo>
                    <a:pt x="317" y="676"/>
                  </a:lnTo>
                  <a:lnTo>
                    <a:pt x="317" y="676"/>
                  </a:lnTo>
                  <a:lnTo>
                    <a:pt x="317" y="676"/>
                  </a:lnTo>
                  <a:lnTo>
                    <a:pt x="317" y="676"/>
                  </a:lnTo>
                  <a:lnTo>
                    <a:pt x="317" y="676"/>
                  </a:lnTo>
                  <a:lnTo>
                    <a:pt x="317" y="677"/>
                  </a:lnTo>
                  <a:lnTo>
                    <a:pt x="317" y="677"/>
                  </a:lnTo>
                  <a:lnTo>
                    <a:pt x="317" y="677"/>
                  </a:lnTo>
                  <a:lnTo>
                    <a:pt x="317" y="677"/>
                  </a:lnTo>
                  <a:lnTo>
                    <a:pt x="317" y="678"/>
                  </a:lnTo>
                  <a:lnTo>
                    <a:pt x="317" y="678"/>
                  </a:lnTo>
                  <a:lnTo>
                    <a:pt x="317" y="678"/>
                  </a:lnTo>
                  <a:lnTo>
                    <a:pt x="317" y="678"/>
                  </a:lnTo>
                  <a:lnTo>
                    <a:pt x="317" y="678"/>
                  </a:lnTo>
                  <a:lnTo>
                    <a:pt x="317" y="679"/>
                  </a:lnTo>
                  <a:lnTo>
                    <a:pt x="317" y="679"/>
                  </a:lnTo>
                  <a:lnTo>
                    <a:pt x="317" y="679"/>
                  </a:lnTo>
                  <a:lnTo>
                    <a:pt x="317" y="679"/>
                  </a:lnTo>
                  <a:lnTo>
                    <a:pt x="317" y="679"/>
                  </a:lnTo>
                  <a:lnTo>
                    <a:pt x="317" y="681"/>
                  </a:lnTo>
                  <a:lnTo>
                    <a:pt x="317" y="681"/>
                  </a:lnTo>
                  <a:lnTo>
                    <a:pt x="317" y="681"/>
                  </a:lnTo>
                  <a:lnTo>
                    <a:pt x="317" y="681"/>
                  </a:lnTo>
                  <a:lnTo>
                    <a:pt x="317" y="682"/>
                  </a:lnTo>
                  <a:lnTo>
                    <a:pt x="317" y="682"/>
                  </a:lnTo>
                  <a:lnTo>
                    <a:pt x="317" y="682"/>
                  </a:lnTo>
                  <a:lnTo>
                    <a:pt x="317" y="682"/>
                  </a:lnTo>
                  <a:lnTo>
                    <a:pt x="317" y="682"/>
                  </a:lnTo>
                  <a:lnTo>
                    <a:pt x="317" y="683"/>
                  </a:lnTo>
                  <a:lnTo>
                    <a:pt x="317" y="683"/>
                  </a:lnTo>
                  <a:lnTo>
                    <a:pt x="317" y="683"/>
                  </a:lnTo>
                  <a:lnTo>
                    <a:pt x="317" y="683"/>
                  </a:lnTo>
                  <a:lnTo>
                    <a:pt x="317" y="683"/>
                  </a:lnTo>
                  <a:lnTo>
                    <a:pt x="317" y="684"/>
                  </a:lnTo>
                  <a:lnTo>
                    <a:pt x="317" y="684"/>
                  </a:lnTo>
                  <a:lnTo>
                    <a:pt x="317" y="684"/>
                  </a:lnTo>
                  <a:lnTo>
                    <a:pt x="317" y="684"/>
                  </a:lnTo>
                  <a:lnTo>
                    <a:pt x="317" y="684"/>
                  </a:lnTo>
                  <a:lnTo>
                    <a:pt x="317" y="685"/>
                  </a:lnTo>
                  <a:lnTo>
                    <a:pt x="317" y="685"/>
                  </a:lnTo>
                  <a:lnTo>
                    <a:pt x="317" y="685"/>
                  </a:lnTo>
                  <a:lnTo>
                    <a:pt x="317" y="685"/>
                  </a:lnTo>
                  <a:lnTo>
                    <a:pt x="317" y="685"/>
                  </a:lnTo>
                  <a:lnTo>
                    <a:pt x="317" y="686"/>
                  </a:lnTo>
                  <a:lnTo>
                    <a:pt x="316" y="686"/>
                  </a:lnTo>
                  <a:lnTo>
                    <a:pt x="316" y="686"/>
                  </a:lnTo>
                  <a:lnTo>
                    <a:pt x="316" y="686"/>
                  </a:lnTo>
                  <a:lnTo>
                    <a:pt x="316" y="686"/>
                  </a:lnTo>
                  <a:lnTo>
                    <a:pt x="316" y="687"/>
                  </a:lnTo>
                  <a:lnTo>
                    <a:pt x="316" y="687"/>
                  </a:lnTo>
                  <a:lnTo>
                    <a:pt x="316" y="687"/>
                  </a:lnTo>
                  <a:lnTo>
                    <a:pt x="316" y="687"/>
                  </a:lnTo>
                  <a:lnTo>
                    <a:pt x="316" y="687"/>
                  </a:lnTo>
                  <a:lnTo>
                    <a:pt x="316" y="688"/>
                  </a:lnTo>
                  <a:lnTo>
                    <a:pt x="316" y="688"/>
                  </a:lnTo>
                  <a:lnTo>
                    <a:pt x="316" y="688"/>
                  </a:lnTo>
                  <a:lnTo>
                    <a:pt x="316" y="688"/>
                  </a:lnTo>
                  <a:lnTo>
                    <a:pt x="316" y="688"/>
                  </a:lnTo>
                  <a:lnTo>
                    <a:pt x="316" y="690"/>
                  </a:lnTo>
                  <a:lnTo>
                    <a:pt x="316" y="690"/>
                  </a:lnTo>
                  <a:lnTo>
                    <a:pt x="316" y="690"/>
                  </a:lnTo>
                  <a:lnTo>
                    <a:pt x="315" y="690"/>
                  </a:lnTo>
                  <a:lnTo>
                    <a:pt x="315" y="690"/>
                  </a:lnTo>
                  <a:lnTo>
                    <a:pt x="315" y="691"/>
                  </a:lnTo>
                  <a:lnTo>
                    <a:pt x="315" y="691"/>
                  </a:lnTo>
                  <a:lnTo>
                    <a:pt x="315" y="691"/>
                  </a:lnTo>
                  <a:lnTo>
                    <a:pt x="315" y="691"/>
                  </a:lnTo>
                  <a:lnTo>
                    <a:pt x="315" y="691"/>
                  </a:lnTo>
                  <a:lnTo>
                    <a:pt x="315" y="692"/>
                  </a:lnTo>
                  <a:lnTo>
                    <a:pt x="315" y="692"/>
                  </a:lnTo>
                  <a:lnTo>
                    <a:pt x="315" y="692"/>
                  </a:lnTo>
                  <a:lnTo>
                    <a:pt x="315" y="692"/>
                  </a:lnTo>
                  <a:lnTo>
                    <a:pt x="315" y="692"/>
                  </a:lnTo>
                  <a:lnTo>
                    <a:pt x="315" y="692"/>
                  </a:lnTo>
                  <a:lnTo>
                    <a:pt x="313" y="693"/>
                  </a:lnTo>
                  <a:lnTo>
                    <a:pt x="313" y="693"/>
                  </a:lnTo>
                  <a:lnTo>
                    <a:pt x="313" y="693"/>
                  </a:lnTo>
                  <a:lnTo>
                    <a:pt x="313" y="693"/>
                  </a:lnTo>
                  <a:lnTo>
                    <a:pt x="313" y="693"/>
                  </a:lnTo>
                  <a:lnTo>
                    <a:pt x="313" y="694"/>
                  </a:lnTo>
                  <a:lnTo>
                    <a:pt x="313" y="694"/>
                  </a:lnTo>
                  <a:lnTo>
                    <a:pt x="313" y="694"/>
                  </a:lnTo>
                  <a:lnTo>
                    <a:pt x="313" y="694"/>
                  </a:lnTo>
                  <a:lnTo>
                    <a:pt x="313" y="694"/>
                  </a:lnTo>
                  <a:lnTo>
                    <a:pt x="313" y="694"/>
                  </a:lnTo>
                  <a:lnTo>
                    <a:pt x="312" y="695"/>
                  </a:lnTo>
                  <a:lnTo>
                    <a:pt x="312" y="695"/>
                  </a:lnTo>
                  <a:lnTo>
                    <a:pt x="312" y="695"/>
                  </a:lnTo>
                  <a:lnTo>
                    <a:pt x="312" y="695"/>
                  </a:lnTo>
                  <a:lnTo>
                    <a:pt x="312" y="695"/>
                  </a:lnTo>
                  <a:lnTo>
                    <a:pt x="312" y="696"/>
                  </a:lnTo>
                  <a:lnTo>
                    <a:pt x="312" y="696"/>
                  </a:lnTo>
                  <a:lnTo>
                    <a:pt x="312" y="696"/>
                  </a:lnTo>
                  <a:lnTo>
                    <a:pt x="312" y="696"/>
                  </a:lnTo>
                  <a:lnTo>
                    <a:pt x="312" y="696"/>
                  </a:lnTo>
                  <a:lnTo>
                    <a:pt x="311" y="696"/>
                  </a:lnTo>
                  <a:lnTo>
                    <a:pt x="311" y="697"/>
                  </a:lnTo>
                  <a:lnTo>
                    <a:pt x="311" y="697"/>
                  </a:lnTo>
                  <a:lnTo>
                    <a:pt x="311" y="697"/>
                  </a:lnTo>
                  <a:lnTo>
                    <a:pt x="311" y="697"/>
                  </a:lnTo>
                  <a:lnTo>
                    <a:pt x="311" y="697"/>
                  </a:lnTo>
                  <a:lnTo>
                    <a:pt x="311" y="697"/>
                  </a:lnTo>
                  <a:lnTo>
                    <a:pt x="311" y="699"/>
                  </a:lnTo>
                  <a:lnTo>
                    <a:pt x="311" y="699"/>
                  </a:lnTo>
                  <a:lnTo>
                    <a:pt x="310" y="699"/>
                  </a:lnTo>
                  <a:lnTo>
                    <a:pt x="310" y="699"/>
                  </a:lnTo>
                  <a:lnTo>
                    <a:pt x="310" y="699"/>
                  </a:lnTo>
                  <a:lnTo>
                    <a:pt x="310" y="699"/>
                  </a:lnTo>
                  <a:lnTo>
                    <a:pt x="310" y="700"/>
                  </a:lnTo>
                  <a:lnTo>
                    <a:pt x="310" y="700"/>
                  </a:lnTo>
                  <a:lnTo>
                    <a:pt x="310" y="700"/>
                  </a:lnTo>
                  <a:lnTo>
                    <a:pt x="310" y="700"/>
                  </a:lnTo>
                  <a:lnTo>
                    <a:pt x="310" y="700"/>
                  </a:lnTo>
                  <a:lnTo>
                    <a:pt x="309" y="700"/>
                  </a:lnTo>
                  <a:lnTo>
                    <a:pt x="309" y="701"/>
                  </a:lnTo>
                  <a:lnTo>
                    <a:pt x="309" y="701"/>
                  </a:lnTo>
                  <a:lnTo>
                    <a:pt x="309" y="701"/>
                  </a:lnTo>
                  <a:lnTo>
                    <a:pt x="309" y="701"/>
                  </a:lnTo>
                  <a:lnTo>
                    <a:pt x="309" y="701"/>
                  </a:lnTo>
                  <a:lnTo>
                    <a:pt x="309" y="701"/>
                  </a:lnTo>
                  <a:lnTo>
                    <a:pt x="309" y="701"/>
                  </a:lnTo>
                  <a:lnTo>
                    <a:pt x="308" y="702"/>
                  </a:lnTo>
                  <a:lnTo>
                    <a:pt x="308" y="702"/>
                  </a:lnTo>
                  <a:lnTo>
                    <a:pt x="308" y="702"/>
                  </a:lnTo>
                  <a:lnTo>
                    <a:pt x="308" y="702"/>
                  </a:lnTo>
                  <a:lnTo>
                    <a:pt x="308" y="702"/>
                  </a:lnTo>
                  <a:lnTo>
                    <a:pt x="308" y="702"/>
                  </a:lnTo>
                  <a:lnTo>
                    <a:pt x="308" y="702"/>
                  </a:lnTo>
                  <a:lnTo>
                    <a:pt x="307" y="703"/>
                  </a:lnTo>
                  <a:lnTo>
                    <a:pt x="307" y="703"/>
                  </a:lnTo>
                  <a:lnTo>
                    <a:pt x="307" y="703"/>
                  </a:lnTo>
                  <a:lnTo>
                    <a:pt x="307" y="703"/>
                  </a:lnTo>
                  <a:lnTo>
                    <a:pt x="307" y="703"/>
                  </a:lnTo>
                  <a:lnTo>
                    <a:pt x="307" y="703"/>
                  </a:lnTo>
                  <a:lnTo>
                    <a:pt x="307" y="704"/>
                  </a:lnTo>
                  <a:lnTo>
                    <a:pt x="306" y="704"/>
                  </a:lnTo>
                  <a:lnTo>
                    <a:pt x="306" y="704"/>
                  </a:lnTo>
                  <a:lnTo>
                    <a:pt x="306" y="704"/>
                  </a:lnTo>
                  <a:lnTo>
                    <a:pt x="306" y="704"/>
                  </a:lnTo>
                  <a:lnTo>
                    <a:pt x="306" y="704"/>
                  </a:lnTo>
                  <a:lnTo>
                    <a:pt x="306" y="704"/>
                  </a:lnTo>
                  <a:lnTo>
                    <a:pt x="306" y="704"/>
                  </a:lnTo>
                  <a:lnTo>
                    <a:pt x="304" y="705"/>
                  </a:lnTo>
                  <a:lnTo>
                    <a:pt x="304" y="705"/>
                  </a:lnTo>
                  <a:lnTo>
                    <a:pt x="304" y="705"/>
                  </a:lnTo>
                  <a:lnTo>
                    <a:pt x="304" y="705"/>
                  </a:lnTo>
                  <a:lnTo>
                    <a:pt x="304" y="705"/>
                  </a:lnTo>
                  <a:lnTo>
                    <a:pt x="304" y="705"/>
                  </a:lnTo>
                  <a:lnTo>
                    <a:pt x="304" y="705"/>
                  </a:lnTo>
                  <a:lnTo>
                    <a:pt x="303" y="706"/>
                  </a:lnTo>
                  <a:lnTo>
                    <a:pt x="303" y="706"/>
                  </a:lnTo>
                  <a:lnTo>
                    <a:pt x="303" y="706"/>
                  </a:lnTo>
                  <a:lnTo>
                    <a:pt x="303" y="706"/>
                  </a:lnTo>
                  <a:lnTo>
                    <a:pt x="303" y="706"/>
                  </a:lnTo>
                  <a:lnTo>
                    <a:pt x="303" y="706"/>
                  </a:lnTo>
                  <a:lnTo>
                    <a:pt x="302" y="706"/>
                  </a:lnTo>
                  <a:lnTo>
                    <a:pt x="302" y="706"/>
                  </a:lnTo>
                  <a:lnTo>
                    <a:pt x="302" y="708"/>
                  </a:lnTo>
                  <a:lnTo>
                    <a:pt x="302" y="708"/>
                  </a:lnTo>
                  <a:lnTo>
                    <a:pt x="302" y="708"/>
                  </a:lnTo>
                  <a:lnTo>
                    <a:pt x="302" y="708"/>
                  </a:lnTo>
                  <a:lnTo>
                    <a:pt x="302" y="708"/>
                  </a:lnTo>
                  <a:lnTo>
                    <a:pt x="301" y="708"/>
                  </a:lnTo>
                  <a:lnTo>
                    <a:pt x="301" y="708"/>
                  </a:lnTo>
                  <a:lnTo>
                    <a:pt x="301" y="708"/>
                  </a:lnTo>
                  <a:lnTo>
                    <a:pt x="301" y="708"/>
                  </a:lnTo>
                  <a:lnTo>
                    <a:pt x="301" y="709"/>
                  </a:lnTo>
                  <a:lnTo>
                    <a:pt x="301" y="709"/>
                  </a:lnTo>
                  <a:lnTo>
                    <a:pt x="300" y="709"/>
                  </a:lnTo>
                  <a:lnTo>
                    <a:pt x="300" y="709"/>
                  </a:lnTo>
                  <a:lnTo>
                    <a:pt x="300" y="709"/>
                  </a:lnTo>
                  <a:lnTo>
                    <a:pt x="300" y="709"/>
                  </a:lnTo>
                  <a:lnTo>
                    <a:pt x="300" y="709"/>
                  </a:lnTo>
                  <a:lnTo>
                    <a:pt x="300" y="709"/>
                  </a:lnTo>
                  <a:lnTo>
                    <a:pt x="299" y="709"/>
                  </a:lnTo>
                  <a:lnTo>
                    <a:pt x="299" y="710"/>
                  </a:lnTo>
                  <a:lnTo>
                    <a:pt x="299" y="710"/>
                  </a:lnTo>
                  <a:lnTo>
                    <a:pt x="299" y="710"/>
                  </a:lnTo>
                  <a:lnTo>
                    <a:pt x="299" y="710"/>
                  </a:lnTo>
                  <a:lnTo>
                    <a:pt x="298" y="710"/>
                  </a:lnTo>
                  <a:lnTo>
                    <a:pt x="298" y="710"/>
                  </a:lnTo>
                  <a:lnTo>
                    <a:pt x="298" y="710"/>
                  </a:lnTo>
                  <a:lnTo>
                    <a:pt x="298" y="710"/>
                  </a:lnTo>
                  <a:lnTo>
                    <a:pt x="298" y="710"/>
                  </a:lnTo>
                  <a:lnTo>
                    <a:pt x="298" y="710"/>
                  </a:lnTo>
                  <a:lnTo>
                    <a:pt x="297" y="711"/>
                  </a:lnTo>
                  <a:lnTo>
                    <a:pt x="297" y="711"/>
                  </a:lnTo>
                  <a:lnTo>
                    <a:pt x="297" y="711"/>
                  </a:lnTo>
                  <a:lnTo>
                    <a:pt x="297" y="711"/>
                  </a:lnTo>
                  <a:lnTo>
                    <a:pt x="297" y="711"/>
                  </a:lnTo>
                  <a:lnTo>
                    <a:pt x="295" y="711"/>
                  </a:lnTo>
                  <a:lnTo>
                    <a:pt x="295" y="711"/>
                  </a:lnTo>
                  <a:lnTo>
                    <a:pt x="295" y="711"/>
                  </a:lnTo>
                  <a:lnTo>
                    <a:pt x="295" y="711"/>
                  </a:lnTo>
                  <a:lnTo>
                    <a:pt x="295" y="711"/>
                  </a:lnTo>
                  <a:lnTo>
                    <a:pt x="295" y="711"/>
                  </a:lnTo>
                  <a:lnTo>
                    <a:pt x="294" y="712"/>
                  </a:lnTo>
                  <a:lnTo>
                    <a:pt x="294" y="712"/>
                  </a:lnTo>
                  <a:lnTo>
                    <a:pt x="294" y="712"/>
                  </a:lnTo>
                  <a:lnTo>
                    <a:pt x="294" y="712"/>
                  </a:lnTo>
                  <a:lnTo>
                    <a:pt x="294" y="712"/>
                  </a:lnTo>
                  <a:lnTo>
                    <a:pt x="293" y="712"/>
                  </a:lnTo>
                  <a:lnTo>
                    <a:pt x="293" y="712"/>
                  </a:lnTo>
                  <a:lnTo>
                    <a:pt x="293" y="712"/>
                  </a:lnTo>
                  <a:lnTo>
                    <a:pt x="293" y="712"/>
                  </a:lnTo>
                  <a:lnTo>
                    <a:pt x="293" y="712"/>
                  </a:lnTo>
                  <a:lnTo>
                    <a:pt x="292" y="712"/>
                  </a:lnTo>
                  <a:lnTo>
                    <a:pt x="292" y="712"/>
                  </a:lnTo>
                  <a:lnTo>
                    <a:pt x="292" y="712"/>
                  </a:lnTo>
                  <a:lnTo>
                    <a:pt x="292" y="712"/>
                  </a:lnTo>
                  <a:lnTo>
                    <a:pt x="292" y="713"/>
                  </a:lnTo>
                  <a:lnTo>
                    <a:pt x="292" y="713"/>
                  </a:lnTo>
                  <a:lnTo>
                    <a:pt x="291" y="713"/>
                  </a:lnTo>
                  <a:lnTo>
                    <a:pt x="291" y="713"/>
                  </a:lnTo>
                  <a:lnTo>
                    <a:pt x="291" y="713"/>
                  </a:lnTo>
                  <a:lnTo>
                    <a:pt x="291" y="713"/>
                  </a:lnTo>
                  <a:lnTo>
                    <a:pt x="291" y="713"/>
                  </a:lnTo>
                  <a:lnTo>
                    <a:pt x="290" y="713"/>
                  </a:lnTo>
                  <a:lnTo>
                    <a:pt x="290" y="713"/>
                  </a:lnTo>
                  <a:lnTo>
                    <a:pt x="290" y="713"/>
                  </a:lnTo>
                  <a:lnTo>
                    <a:pt x="290" y="713"/>
                  </a:lnTo>
                  <a:lnTo>
                    <a:pt x="290" y="713"/>
                  </a:lnTo>
                  <a:lnTo>
                    <a:pt x="289" y="713"/>
                  </a:lnTo>
                  <a:lnTo>
                    <a:pt x="289" y="713"/>
                  </a:lnTo>
                  <a:lnTo>
                    <a:pt x="289" y="713"/>
                  </a:lnTo>
                  <a:lnTo>
                    <a:pt x="289" y="713"/>
                  </a:lnTo>
                  <a:lnTo>
                    <a:pt x="289" y="713"/>
                  </a:lnTo>
                  <a:lnTo>
                    <a:pt x="288" y="714"/>
                  </a:lnTo>
                  <a:lnTo>
                    <a:pt x="288" y="714"/>
                  </a:lnTo>
                  <a:lnTo>
                    <a:pt x="288" y="714"/>
                  </a:lnTo>
                  <a:lnTo>
                    <a:pt x="288" y="714"/>
                  </a:lnTo>
                  <a:lnTo>
                    <a:pt x="288" y="714"/>
                  </a:lnTo>
                  <a:lnTo>
                    <a:pt x="286" y="714"/>
                  </a:lnTo>
                  <a:lnTo>
                    <a:pt x="286" y="714"/>
                  </a:lnTo>
                  <a:lnTo>
                    <a:pt x="286" y="714"/>
                  </a:lnTo>
                  <a:lnTo>
                    <a:pt x="286" y="714"/>
                  </a:lnTo>
                  <a:lnTo>
                    <a:pt x="286" y="714"/>
                  </a:lnTo>
                  <a:lnTo>
                    <a:pt x="285" y="714"/>
                  </a:lnTo>
                  <a:lnTo>
                    <a:pt x="285" y="714"/>
                  </a:lnTo>
                  <a:lnTo>
                    <a:pt x="285" y="714"/>
                  </a:lnTo>
                  <a:lnTo>
                    <a:pt x="285" y="714"/>
                  </a:lnTo>
                  <a:lnTo>
                    <a:pt x="284" y="714"/>
                  </a:lnTo>
                  <a:lnTo>
                    <a:pt x="284" y="714"/>
                  </a:lnTo>
                  <a:lnTo>
                    <a:pt x="284" y="714"/>
                  </a:lnTo>
                  <a:lnTo>
                    <a:pt x="284" y="714"/>
                  </a:lnTo>
                  <a:lnTo>
                    <a:pt x="284" y="714"/>
                  </a:lnTo>
                  <a:lnTo>
                    <a:pt x="283" y="714"/>
                  </a:lnTo>
                  <a:lnTo>
                    <a:pt x="283" y="714"/>
                  </a:lnTo>
                  <a:lnTo>
                    <a:pt x="283" y="714"/>
                  </a:lnTo>
                  <a:lnTo>
                    <a:pt x="283" y="714"/>
                  </a:lnTo>
                  <a:lnTo>
                    <a:pt x="283" y="714"/>
                  </a:lnTo>
                  <a:lnTo>
                    <a:pt x="282" y="714"/>
                  </a:lnTo>
                  <a:lnTo>
                    <a:pt x="282" y="714"/>
                  </a:lnTo>
                  <a:lnTo>
                    <a:pt x="282" y="714"/>
                  </a:lnTo>
                  <a:lnTo>
                    <a:pt x="282" y="714"/>
                  </a:lnTo>
                  <a:lnTo>
                    <a:pt x="282" y="714"/>
                  </a:lnTo>
                  <a:lnTo>
                    <a:pt x="281" y="714"/>
                  </a:lnTo>
                  <a:lnTo>
                    <a:pt x="281" y="714"/>
                  </a:lnTo>
                  <a:lnTo>
                    <a:pt x="281" y="714"/>
                  </a:lnTo>
                  <a:lnTo>
                    <a:pt x="281" y="714"/>
                  </a:lnTo>
                  <a:lnTo>
                    <a:pt x="280" y="714"/>
                  </a:lnTo>
                  <a:lnTo>
                    <a:pt x="280" y="714"/>
                  </a:lnTo>
                  <a:lnTo>
                    <a:pt x="280" y="714"/>
                  </a:lnTo>
                  <a:lnTo>
                    <a:pt x="280" y="714"/>
                  </a:lnTo>
                  <a:lnTo>
                    <a:pt x="280" y="714"/>
                  </a:lnTo>
                  <a:lnTo>
                    <a:pt x="279" y="714"/>
                  </a:lnTo>
                  <a:lnTo>
                    <a:pt x="279" y="714"/>
                  </a:lnTo>
                  <a:lnTo>
                    <a:pt x="279" y="714"/>
                  </a:lnTo>
                  <a:lnTo>
                    <a:pt x="279" y="714"/>
                  </a:lnTo>
                  <a:lnTo>
                    <a:pt x="279" y="714"/>
                  </a:lnTo>
                  <a:lnTo>
                    <a:pt x="277" y="714"/>
                  </a:lnTo>
                  <a:lnTo>
                    <a:pt x="277" y="714"/>
                  </a:lnTo>
                  <a:lnTo>
                    <a:pt x="277" y="714"/>
                  </a:lnTo>
                  <a:lnTo>
                    <a:pt x="277" y="714"/>
                  </a:lnTo>
                  <a:lnTo>
                    <a:pt x="276" y="714"/>
                  </a:lnTo>
                  <a:lnTo>
                    <a:pt x="276" y="714"/>
                  </a:lnTo>
                  <a:lnTo>
                    <a:pt x="276" y="714"/>
                  </a:lnTo>
                  <a:lnTo>
                    <a:pt x="276" y="714"/>
                  </a:lnTo>
                  <a:lnTo>
                    <a:pt x="276" y="714"/>
                  </a:lnTo>
                  <a:lnTo>
                    <a:pt x="275" y="714"/>
                  </a:lnTo>
                  <a:lnTo>
                    <a:pt x="275" y="714"/>
                  </a:lnTo>
                  <a:lnTo>
                    <a:pt x="275" y="714"/>
                  </a:lnTo>
                  <a:lnTo>
                    <a:pt x="275" y="714"/>
                  </a:lnTo>
                  <a:lnTo>
                    <a:pt x="275" y="714"/>
                  </a:lnTo>
                  <a:lnTo>
                    <a:pt x="274" y="714"/>
                  </a:lnTo>
                  <a:lnTo>
                    <a:pt x="274" y="714"/>
                  </a:lnTo>
                  <a:lnTo>
                    <a:pt x="274" y="714"/>
                  </a:lnTo>
                  <a:lnTo>
                    <a:pt x="274" y="714"/>
                  </a:lnTo>
                  <a:lnTo>
                    <a:pt x="274" y="714"/>
                  </a:lnTo>
                  <a:lnTo>
                    <a:pt x="273" y="714"/>
                  </a:lnTo>
                  <a:lnTo>
                    <a:pt x="273" y="714"/>
                  </a:lnTo>
                  <a:lnTo>
                    <a:pt x="273" y="714"/>
                  </a:lnTo>
                  <a:lnTo>
                    <a:pt x="273" y="714"/>
                  </a:lnTo>
                  <a:lnTo>
                    <a:pt x="272" y="714"/>
                  </a:lnTo>
                  <a:lnTo>
                    <a:pt x="272" y="714"/>
                  </a:lnTo>
                  <a:lnTo>
                    <a:pt x="272" y="714"/>
                  </a:lnTo>
                  <a:lnTo>
                    <a:pt x="272" y="714"/>
                  </a:lnTo>
                  <a:lnTo>
                    <a:pt x="272" y="714"/>
                  </a:lnTo>
                  <a:lnTo>
                    <a:pt x="271" y="713"/>
                  </a:lnTo>
                  <a:lnTo>
                    <a:pt x="271" y="713"/>
                  </a:lnTo>
                  <a:lnTo>
                    <a:pt x="271" y="713"/>
                  </a:lnTo>
                  <a:lnTo>
                    <a:pt x="271" y="713"/>
                  </a:lnTo>
                  <a:lnTo>
                    <a:pt x="271" y="713"/>
                  </a:lnTo>
                  <a:lnTo>
                    <a:pt x="270" y="713"/>
                  </a:lnTo>
                  <a:lnTo>
                    <a:pt x="270" y="713"/>
                  </a:lnTo>
                  <a:lnTo>
                    <a:pt x="270" y="713"/>
                  </a:lnTo>
                  <a:lnTo>
                    <a:pt x="270" y="713"/>
                  </a:lnTo>
                  <a:lnTo>
                    <a:pt x="270" y="713"/>
                  </a:lnTo>
                  <a:lnTo>
                    <a:pt x="268" y="713"/>
                  </a:lnTo>
                  <a:lnTo>
                    <a:pt x="268" y="713"/>
                  </a:lnTo>
                  <a:lnTo>
                    <a:pt x="268" y="713"/>
                  </a:lnTo>
                  <a:lnTo>
                    <a:pt x="268" y="713"/>
                  </a:lnTo>
                  <a:lnTo>
                    <a:pt x="268" y="713"/>
                  </a:lnTo>
                  <a:lnTo>
                    <a:pt x="268" y="713"/>
                  </a:lnTo>
                  <a:lnTo>
                    <a:pt x="267" y="713"/>
                  </a:lnTo>
                  <a:lnTo>
                    <a:pt x="267" y="712"/>
                  </a:lnTo>
                  <a:lnTo>
                    <a:pt x="267" y="712"/>
                  </a:lnTo>
                  <a:lnTo>
                    <a:pt x="267" y="712"/>
                  </a:lnTo>
                  <a:lnTo>
                    <a:pt x="267" y="712"/>
                  </a:lnTo>
                  <a:lnTo>
                    <a:pt x="266" y="712"/>
                  </a:lnTo>
                  <a:lnTo>
                    <a:pt x="266" y="712"/>
                  </a:lnTo>
                  <a:lnTo>
                    <a:pt x="266" y="712"/>
                  </a:lnTo>
                  <a:lnTo>
                    <a:pt x="266" y="712"/>
                  </a:lnTo>
                  <a:lnTo>
                    <a:pt x="266" y="712"/>
                  </a:lnTo>
                  <a:lnTo>
                    <a:pt x="265" y="712"/>
                  </a:lnTo>
                  <a:lnTo>
                    <a:pt x="265" y="712"/>
                  </a:lnTo>
                  <a:lnTo>
                    <a:pt x="265" y="712"/>
                  </a:lnTo>
                  <a:lnTo>
                    <a:pt x="265" y="712"/>
                  </a:lnTo>
                  <a:lnTo>
                    <a:pt x="265" y="712"/>
                  </a:lnTo>
                  <a:lnTo>
                    <a:pt x="264" y="711"/>
                  </a:lnTo>
                  <a:lnTo>
                    <a:pt x="264" y="711"/>
                  </a:lnTo>
                  <a:lnTo>
                    <a:pt x="264" y="711"/>
                  </a:lnTo>
                  <a:lnTo>
                    <a:pt x="264" y="711"/>
                  </a:lnTo>
                  <a:lnTo>
                    <a:pt x="264" y="711"/>
                  </a:lnTo>
                  <a:lnTo>
                    <a:pt x="264" y="711"/>
                  </a:lnTo>
                  <a:lnTo>
                    <a:pt x="263" y="711"/>
                  </a:lnTo>
                  <a:lnTo>
                    <a:pt x="263" y="711"/>
                  </a:lnTo>
                  <a:lnTo>
                    <a:pt x="263" y="711"/>
                  </a:lnTo>
                  <a:lnTo>
                    <a:pt x="263" y="711"/>
                  </a:lnTo>
                  <a:lnTo>
                    <a:pt x="263" y="711"/>
                  </a:lnTo>
                  <a:lnTo>
                    <a:pt x="262" y="710"/>
                  </a:lnTo>
                  <a:lnTo>
                    <a:pt x="262" y="710"/>
                  </a:lnTo>
                  <a:lnTo>
                    <a:pt x="262" y="710"/>
                  </a:lnTo>
                  <a:lnTo>
                    <a:pt x="262" y="710"/>
                  </a:lnTo>
                  <a:lnTo>
                    <a:pt x="262" y="710"/>
                  </a:lnTo>
                  <a:lnTo>
                    <a:pt x="262" y="710"/>
                  </a:lnTo>
                  <a:lnTo>
                    <a:pt x="261" y="710"/>
                  </a:lnTo>
                  <a:lnTo>
                    <a:pt x="261" y="710"/>
                  </a:lnTo>
                  <a:lnTo>
                    <a:pt x="261" y="710"/>
                  </a:lnTo>
                  <a:lnTo>
                    <a:pt x="261" y="710"/>
                  </a:lnTo>
                  <a:lnTo>
                    <a:pt x="261" y="709"/>
                  </a:lnTo>
                  <a:lnTo>
                    <a:pt x="261" y="709"/>
                  </a:lnTo>
                  <a:lnTo>
                    <a:pt x="259" y="709"/>
                  </a:lnTo>
                  <a:lnTo>
                    <a:pt x="259" y="709"/>
                  </a:lnTo>
                  <a:lnTo>
                    <a:pt x="259" y="709"/>
                  </a:lnTo>
                  <a:lnTo>
                    <a:pt x="259" y="709"/>
                  </a:lnTo>
                  <a:lnTo>
                    <a:pt x="259" y="709"/>
                  </a:lnTo>
                  <a:lnTo>
                    <a:pt x="259" y="709"/>
                  </a:lnTo>
                  <a:lnTo>
                    <a:pt x="258" y="709"/>
                  </a:lnTo>
                  <a:lnTo>
                    <a:pt x="258" y="708"/>
                  </a:lnTo>
                  <a:lnTo>
                    <a:pt x="258" y="708"/>
                  </a:lnTo>
                  <a:lnTo>
                    <a:pt x="258" y="708"/>
                  </a:lnTo>
                  <a:lnTo>
                    <a:pt x="258" y="708"/>
                  </a:lnTo>
                  <a:lnTo>
                    <a:pt x="258" y="708"/>
                  </a:lnTo>
                  <a:lnTo>
                    <a:pt x="257" y="708"/>
                  </a:lnTo>
                  <a:lnTo>
                    <a:pt x="257" y="708"/>
                  </a:lnTo>
                  <a:lnTo>
                    <a:pt x="257" y="708"/>
                  </a:lnTo>
                  <a:lnTo>
                    <a:pt x="257" y="708"/>
                  </a:lnTo>
                  <a:lnTo>
                    <a:pt x="257" y="706"/>
                  </a:lnTo>
                  <a:lnTo>
                    <a:pt x="257" y="706"/>
                  </a:lnTo>
                  <a:lnTo>
                    <a:pt x="256" y="706"/>
                  </a:lnTo>
                  <a:lnTo>
                    <a:pt x="256" y="706"/>
                  </a:lnTo>
                  <a:lnTo>
                    <a:pt x="256" y="706"/>
                  </a:lnTo>
                  <a:lnTo>
                    <a:pt x="256" y="706"/>
                  </a:lnTo>
                  <a:lnTo>
                    <a:pt x="256" y="706"/>
                  </a:lnTo>
                  <a:lnTo>
                    <a:pt x="256" y="706"/>
                  </a:lnTo>
                  <a:lnTo>
                    <a:pt x="255" y="705"/>
                  </a:lnTo>
                  <a:lnTo>
                    <a:pt x="255" y="705"/>
                  </a:lnTo>
                  <a:lnTo>
                    <a:pt x="255" y="705"/>
                  </a:lnTo>
                  <a:lnTo>
                    <a:pt x="255" y="705"/>
                  </a:lnTo>
                  <a:lnTo>
                    <a:pt x="255" y="705"/>
                  </a:lnTo>
                  <a:lnTo>
                    <a:pt x="255" y="705"/>
                  </a:lnTo>
                  <a:lnTo>
                    <a:pt x="255" y="705"/>
                  </a:lnTo>
                  <a:lnTo>
                    <a:pt x="254" y="704"/>
                  </a:lnTo>
                  <a:lnTo>
                    <a:pt x="254" y="704"/>
                  </a:lnTo>
                  <a:lnTo>
                    <a:pt x="254" y="704"/>
                  </a:lnTo>
                  <a:lnTo>
                    <a:pt x="254" y="704"/>
                  </a:lnTo>
                  <a:lnTo>
                    <a:pt x="254" y="704"/>
                  </a:lnTo>
                  <a:lnTo>
                    <a:pt x="254" y="704"/>
                  </a:lnTo>
                  <a:lnTo>
                    <a:pt x="254" y="704"/>
                  </a:lnTo>
                  <a:lnTo>
                    <a:pt x="253" y="704"/>
                  </a:lnTo>
                  <a:lnTo>
                    <a:pt x="253" y="703"/>
                  </a:lnTo>
                  <a:lnTo>
                    <a:pt x="253" y="703"/>
                  </a:lnTo>
                  <a:lnTo>
                    <a:pt x="253" y="703"/>
                  </a:lnTo>
                  <a:lnTo>
                    <a:pt x="253" y="703"/>
                  </a:lnTo>
                  <a:lnTo>
                    <a:pt x="253" y="703"/>
                  </a:lnTo>
                  <a:lnTo>
                    <a:pt x="253" y="703"/>
                  </a:lnTo>
                  <a:lnTo>
                    <a:pt x="252" y="702"/>
                  </a:lnTo>
                  <a:lnTo>
                    <a:pt x="252" y="702"/>
                  </a:lnTo>
                  <a:lnTo>
                    <a:pt x="252" y="702"/>
                  </a:lnTo>
                  <a:lnTo>
                    <a:pt x="252" y="702"/>
                  </a:lnTo>
                  <a:lnTo>
                    <a:pt x="252" y="702"/>
                  </a:lnTo>
                  <a:lnTo>
                    <a:pt x="252" y="702"/>
                  </a:lnTo>
                  <a:lnTo>
                    <a:pt x="252" y="702"/>
                  </a:lnTo>
                  <a:lnTo>
                    <a:pt x="252" y="701"/>
                  </a:lnTo>
                  <a:lnTo>
                    <a:pt x="250" y="701"/>
                  </a:lnTo>
                  <a:lnTo>
                    <a:pt x="250" y="701"/>
                  </a:lnTo>
                  <a:lnTo>
                    <a:pt x="250" y="701"/>
                  </a:lnTo>
                  <a:lnTo>
                    <a:pt x="250" y="701"/>
                  </a:lnTo>
                  <a:lnTo>
                    <a:pt x="250" y="701"/>
                  </a:lnTo>
                  <a:lnTo>
                    <a:pt x="250" y="701"/>
                  </a:lnTo>
                  <a:lnTo>
                    <a:pt x="250" y="700"/>
                  </a:lnTo>
                  <a:lnTo>
                    <a:pt x="250" y="700"/>
                  </a:lnTo>
                  <a:lnTo>
                    <a:pt x="249" y="700"/>
                  </a:lnTo>
                  <a:lnTo>
                    <a:pt x="249" y="700"/>
                  </a:lnTo>
                  <a:lnTo>
                    <a:pt x="249" y="700"/>
                  </a:lnTo>
                  <a:lnTo>
                    <a:pt x="249" y="700"/>
                  </a:lnTo>
                  <a:lnTo>
                    <a:pt x="249" y="699"/>
                  </a:lnTo>
                  <a:lnTo>
                    <a:pt x="249" y="699"/>
                  </a:lnTo>
                  <a:lnTo>
                    <a:pt x="249" y="699"/>
                  </a:lnTo>
                  <a:lnTo>
                    <a:pt x="249" y="699"/>
                  </a:lnTo>
                  <a:lnTo>
                    <a:pt x="248" y="699"/>
                  </a:lnTo>
                  <a:lnTo>
                    <a:pt x="248" y="699"/>
                  </a:lnTo>
                  <a:lnTo>
                    <a:pt x="248" y="697"/>
                  </a:lnTo>
                  <a:lnTo>
                    <a:pt x="248" y="697"/>
                  </a:lnTo>
                  <a:lnTo>
                    <a:pt x="248" y="697"/>
                  </a:lnTo>
                  <a:lnTo>
                    <a:pt x="248" y="697"/>
                  </a:lnTo>
                  <a:lnTo>
                    <a:pt x="248" y="697"/>
                  </a:lnTo>
                  <a:lnTo>
                    <a:pt x="248" y="697"/>
                  </a:lnTo>
                  <a:lnTo>
                    <a:pt x="248" y="696"/>
                  </a:lnTo>
                  <a:lnTo>
                    <a:pt x="247" y="696"/>
                  </a:lnTo>
                  <a:lnTo>
                    <a:pt x="247" y="696"/>
                  </a:lnTo>
                  <a:lnTo>
                    <a:pt x="247" y="696"/>
                  </a:lnTo>
                  <a:lnTo>
                    <a:pt x="247" y="696"/>
                  </a:lnTo>
                  <a:lnTo>
                    <a:pt x="247" y="696"/>
                  </a:lnTo>
                  <a:lnTo>
                    <a:pt x="247" y="695"/>
                  </a:lnTo>
                  <a:lnTo>
                    <a:pt x="247" y="695"/>
                  </a:lnTo>
                  <a:lnTo>
                    <a:pt x="247" y="695"/>
                  </a:lnTo>
                  <a:lnTo>
                    <a:pt x="247" y="695"/>
                  </a:lnTo>
                  <a:lnTo>
                    <a:pt x="247" y="695"/>
                  </a:lnTo>
                  <a:lnTo>
                    <a:pt x="246" y="694"/>
                  </a:lnTo>
                  <a:lnTo>
                    <a:pt x="246" y="694"/>
                  </a:lnTo>
                  <a:lnTo>
                    <a:pt x="246" y="694"/>
                  </a:lnTo>
                  <a:lnTo>
                    <a:pt x="246" y="694"/>
                  </a:lnTo>
                  <a:lnTo>
                    <a:pt x="246" y="694"/>
                  </a:lnTo>
                  <a:lnTo>
                    <a:pt x="246" y="694"/>
                  </a:lnTo>
                  <a:lnTo>
                    <a:pt x="246" y="693"/>
                  </a:lnTo>
                  <a:lnTo>
                    <a:pt x="246" y="693"/>
                  </a:lnTo>
                  <a:lnTo>
                    <a:pt x="246" y="693"/>
                  </a:lnTo>
                  <a:lnTo>
                    <a:pt x="246" y="693"/>
                  </a:lnTo>
                  <a:lnTo>
                    <a:pt x="246" y="693"/>
                  </a:lnTo>
                  <a:lnTo>
                    <a:pt x="245" y="692"/>
                  </a:lnTo>
                  <a:lnTo>
                    <a:pt x="245" y="692"/>
                  </a:lnTo>
                  <a:lnTo>
                    <a:pt x="245" y="692"/>
                  </a:lnTo>
                  <a:lnTo>
                    <a:pt x="245" y="692"/>
                  </a:lnTo>
                  <a:lnTo>
                    <a:pt x="245" y="692"/>
                  </a:lnTo>
                  <a:lnTo>
                    <a:pt x="245" y="692"/>
                  </a:lnTo>
                  <a:lnTo>
                    <a:pt x="245" y="691"/>
                  </a:lnTo>
                  <a:lnTo>
                    <a:pt x="245" y="691"/>
                  </a:lnTo>
                  <a:lnTo>
                    <a:pt x="245" y="691"/>
                  </a:lnTo>
                  <a:lnTo>
                    <a:pt x="245" y="691"/>
                  </a:lnTo>
                  <a:lnTo>
                    <a:pt x="245" y="691"/>
                  </a:lnTo>
                  <a:lnTo>
                    <a:pt x="245" y="690"/>
                  </a:lnTo>
                  <a:lnTo>
                    <a:pt x="245" y="690"/>
                  </a:lnTo>
                  <a:lnTo>
                    <a:pt x="245" y="690"/>
                  </a:lnTo>
                  <a:lnTo>
                    <a:pt x="244" y="690"/>
                  </a:lnTo>
                  <a:lnTo>
                    <a:pt x="244" y="690"/>
                  </a:lnTo>
                  <a:lnTo>
                    <a:pt x="244" y="688"/>
                  </a:lnTo>
                  <a:lnTo>
                    <a:pt x="244" y="688"/>
                  </a:lnTo>
                  <a:lnTo>
                    <a:pt x="244" y="688"/>
                  </a:lnTo>
                  <a:lnTo>
                    <a:pt x="244" y="688"/>
                  </a:lnTo>
                  <a:lnTo>
                    <a:pt x="244" y="688"/>
                  </a:lnTo>
                  <a:lnTo>
                    <a:pt x="244" y="687"/>
                  </a:lnTo>
                  <a:lnTo>
                    <a:pt x="244" y="687"/>
                  </a:lnTo>
                  <a:lnTo>
                    <a:pt x="244" y="687"/>
                  </a:lnTo>
                  <a:lnTo>
                    <a:pt x="244" y="687"/>
                  </a:lnTo>
                  <a:lnTo>
                    <a:pt x="244" y="687"/>
                  </a:lnTo>
                  <a:lnTo>
                    <a:pt x="244" y="686"/>
                  </a:lnTo>
                  <a:lnTo>
                    <a:pt x="244" y="686"/>
                  </a:lnTo>
                  <a:lnTo>
                    <a:pt x="244" y="686"/>
                  </a:lnTo>
                  <a:lnTo>
                    <a:pt x="244" y="686"/>
                  </a:lnTo>
                  <a:lnTo>
                    <a:pt x="244" y="686"/>
                  </a:lnTo>
                  <a:lnTo>
                    <a:pt x="243" y="685"/>
                  </a:lnTo>
                  <a:lnTo>
                    <a:pt x="243" y="685"/>
                  </a:lnTo>
                  <a:lnTo>
                    <a:pt x="243" y="685"/>
                  </a:lnTo>
                  <a:lnTo>
                    <a:pt x="243" y="685"/>
                  </a:lnTo>
                  <a:lnTo>
                    <a:pt x="243" y="685"/>
                  </a:lnTo>
                  <a:lnTo>
                    <a:pt x="243" y="684"/>
                  </a:lnTo>
                  <a:lnTo>
                    <a:pt x="243" y="684"/>
                  </a:lnTo>
                  <a:lnTo>
                    <a:pt x="243" y="684"/>
                  </a:lnTo>
                  <a:lnTo>
                    <a:pt x="243" y="684"/>
                  </a:lnTo>
                  <a:lnTo>
                    <a:pt x="243" y="684"/>
                  </a:lnTo>
                  <a:lnTo>
                    <a:pt x="243" y="683"/>
                  </a:lnTo>
                  <a:lnTo>
                    <a:pt x="243" y="683"/>
                  </a:lnTo>
                  <a:lnTo>
                    <a:pt x="243" y="683"/>
                  </a:lnTo>
                  <a:lnTo>
                    <a:pt x="243" y="683"/>
                  </a:lnTo>
                  <a:lnTo>
                    <a:pt x="243" y="683"/>
                  </a:lnTo>
                  <a:lnTo>
                    <a:pt x="243" y="682"/>
                  </a:lnTo>
                  <a:lnTo>
                    <a:pt x="243" y="682"/>
                  </a:lnTo>
                  <a:lnTo>
                    <a:pt x="243" y="682"/>
                  </a:lnTo>
                  <a:lnTo>
                    <a:pt x="243" y="682"/>
                  </a:lnTo>
                  <a:lnTo>
                    <a:pt x="243" y="682"/>
                  </a:lnTo>
                  <a:lnTo>
                    <a:pt x="243" y="681"/>
                  </a:lnTo>
                  <a:lnTo>
                    <a:pt x="243" y="681"/>
                  </a:lnTo>
                  <a:lnTo>
                    <a:pt x="243" y="681"/>
                  </a:lnTo>
                  <a:lnTo>
                    <a:pt x="243" y="681"/>
                  </a:lnTo>
                  <a:lnTo>
                    <a:pt x="243" y="679"/>
                  </a:lnTo>
                  <a:lnTo>
                    <a:pt x="243" y="679"/>
                  </a:lnTo>
                  <a:lnTo>
                    <a:pt x="243" y="679"/>
                  </a:lnTo>
                  <a:lnTo>
                    <a:pt x="243" y="679"/>
                  </a:lnTo>
                  <a:lnTo>
                    <a:pt x="243" y="679"/>
                  </a:lnTo>
                  <a:lnTo>
                    <a:pt x="243" y="678"/>
                  </a:lnTo>
                  <a:lnTo>
                    <a:pt x="243" y="678"/>
                  </a:lnTo>
                  <a:lnTo>
                    <a:pt x="243" y="678"/>
                  </a:lnTo>
                  <a:lnTo>
                    <a:pt x="243" y="678"/>
                  </a:lnTo>
                  <a:lnTo>
                    <a:pt x="243" y="678"/>
                  </a:lnTo>
                  <a:lnTo>
                    <a:pt x="243" y="677"/>
                  </a:lnTo>
                  <a:lnTo>
                    <a:pt x="243" y="677"/>
                  </a:lnTo>
                  <a:lnTo>
                    <a:pt x="243" y="677"/>
                  </a:lnTo>
                  <a:lnTo>
                    <a:pt x="243" y="677"/>
                  </a:lnTo>
                  <a:lnTo>
                    <a:pt x="243" y="676"/>
                  </a:lnTo>
                  <a:lnTo>
                    <a:pt x="243" y="676"/>
                  </a:lnTo>
                  <a:lnTo>
                    <a:pt x="243" y="676"/>
                  </a:lnTo>
                  <a:lnTo>
                    <a:pt x="243" y="676"/>
                  </a:lnTo>
                  <a:lnTo>
                    <a:pt x="243" y="676"/>
                  </a:lnTo>
                  <a:lnTo>
                    <a:pt x="243" y="675"/>
                  </a:lnTo>
                  <a:lnTo>
                    <a:pt x="243" y="675"/>
                  </a:lnTo>
                  <a:lnTo>
                    <a:pt x="243" y="675"/>
                  </a:lnTo>
                  <a:lnTo>
                    <a:pt x="243" y="675"/>
                  </a:lnTo>
                  <a:lnTo>
                    <a:pt x="243" y="675"/>
                  </a:lnTo>
                  <a:lnTo>
                    <a:pt x="243" y="674"/>
                  </a:lnTo>
                  <a:lnTo>
                    <a:pt x="243" y="674"/>
                  </a:lnTo>
                  <a:lnTo>
                    <a:pt x="243" y="674"/>
                  </a:lnTo>
                  <a:lnTo>
                    <a:pt x="243" y="674"/>
                  </a:lnTo>
                  <a:lnTo>
                    <a:pt x="243" y="674"/>
                  </a:lnTo>
                  <a:lnTo>
                    <a:pt x="243" y="673"/>
                  </a:lnTo>
                  <a:lnTo>
                    <a:pt x="243" y="673"/>
                  </a:lnTo>
                  <a:lnTo>
                    <a:pt x="243" y="673"/>
                  </a:lnTo>
                  <a:lnTo>
                    <a:pt x="243" y="673"/>
                  </a:lnTo>
                  <a:lnTo>
                    <a:pt x="243" y="671"/>
                  </a:lnTo>
                  <a:lnTo>
                    <a:pt x="243" y="671"/>
                  </a:lnTo>
                  <a:lnTo>
                    <a:pt x="243" y="671"/>
                  </a:lnTo>
                  <a:lnTo>
                    <a:pt x="243" y="671"/>
                  </a:lnTo>
                  <a:lnTo>
                    <a:pt x="243" y="671"/>
                  </a:lnTo>
                  <a:lnTo>
                    <a:pt x="243" y="670"/>
                  </a:lnTo>
                  <a:lnTo>
                    <a:pt x="243" y="670"/>
                  </a:lnTo>
                  <a:lnTo>
                    <a:pt x="243" y="670"/>
                  </a:lnTo>
                  <a:lnTo>
                    <a:pt x="243" y="670"/>
                  </a:lnTo>
                  <a:lnTo>
                    <a:pt x="243" y="670"/>
                  </a:lnTo>
                  <a:lnTo>
                    <a:pt x="243" y="669"/>
                  </a:lnTo>
                  <a:lnTo>
                    <a:pt x="243" y="669"/>
                  </a:lnTo>
                  <a:lnTo>
                    <a:pt x="243" y="669"/>
                  </a:lnTo>
                  <a:lnTo>
                    <a:pt x="243" y="669"/>
                  </a:lnTo>
                  <a:lnTo>
                    <a:pt x="243" y="669"/>
                  </a:lnTo>
                  <a:lnTo>
                    <a:pt x="243" y="668"/>
                  </a:lnTo>
                  <a:lnTo>
                    <a:pt x="244" y="668"/>
                  </a:lnTo>
                  <a:lnTo>
                    <a:pt x="244" y="668"/>
                  </a:lnTo>
                  <a:lnTo>
                    <a:pt x="244" y="668"/>
                  </a:lnTo>
                  <a:lnTo>
                    <a:pt x="244" y="668"/>
                  </a:lnTo>
                  <a:lnTo>
                    <a:pt x="244" y="667"/>
                  </a:lnTo>
                  <a:lnTo>
                    <a:pt x="244" y="667"/>
                  </a:lnTo>
                  <a:lnTo>
                    <a:pt x="244" y="667"/>
                  </a:lnTo>
                  <a:lnTo>
                    <a:pt x="244" y="667"/>
                  </a:lnTo>
                  <a:lnTo>
                    <a:pt x="244" y="667"/>
                  </a:lnTo>
                  <a:lnTo>
                    <a:pt x="244" y="666"/>
                  </a:lnTo>
                  <a:lnTo>
                    <a:pt x="244" y="666"/>
                  </a:lnTo>
                  <a:lnTo>
                    <a:pt x="244" y="666"/>
                  </a:lnTo>
                  <a:lnTo>
                    <a:pt x="244" y="666"/>
                  </a:lnTo>
                  <a:lnTo>
                    <a:pt x="244" y="666"/>
                  </a:lnTo>
                  <a:lnTo>
                    <a:pt x="244" y="665"/>
                  </a:lnTo>
                  <a:lnTo>
                    <a:pt x="244" y="665"/>
                  </a:lnTo>
                  <a:lnTo>
                    <a:pt x="244" y="665"/>
                  </a:lnTo>
                  <a:lnTo>
                    <a:pt x="245" y="665"/>
                  </a:lnTo>
                  <a:lnTo>
                    <a:pt x="245" y="665"/>
                  </a:lnTo>
                  <a:lnTo>
                    <a:pt x="245" y="664"/>
                  </a:lnTo>
                  <a:lnTo>
                    <a:pt x="245" y="664"/>
                  </a:lnTo>
                  <a:lnTo>
                    <a:pt x="245" y="664"/>
                  </a:lnTo>
                  <a:lnTo>
                    <a:pt x="245" y="664"/>
                  </a:lnTo>
                  <a:lnTo>
                    <a:pt x="245" y="664"/>
                  </a:lnTo>
                  <a:lnTo>
                    <a:pt x="245" y="662"/>
                  </a:lnTo>
                  <a:lnTo>
                    <a:pt x="245" y="662"/>
                  </a:lnTo>
                  <a:lnTo>
                    <a:pt x="245" y="662"/>
                  </a:lnTo>
                  <a:lnTo>
                    <a:pt x="245" y="662"/>
                  </a:lnTo>
                  <a:lnTo>
                    <a:pt x="245" y="662"/>
                  </a:lnTo>
                  <a:lnTo>
                    <a:pt x="245" y="662"/>
                  </a:lnTo>
                  <a:lnTo>
                    <a:pt x="245" y="661"/>
                  </a:lnTo>
                  <a:lnTo>
                    <a:pt x="246" y="661"/>
                  </a:lnTo>
                  <a:lnTo>
                    <a:pt x="246" y="661"/>
                  </a:lnTo>
                  <a:lnTo>
                    <a:pt x="246" y="661"/>
                  </a:lnTo>
                  <a:lnTo>
                    <a:pt x="246" y="661"/>
                  </a:lnTo>
                  <a:lnTo>
                    <a:pt x="246" y="660"/>
                  </a:lnTo>
                  <a:lnTo>
                    <a:pt x="246" y="660"/>
                  </a:lnTo>
                  <a:lnTo>
                    <a:pt x="246" y="660"/>
                  </a:lnTo>
                  <a:lnTo>
                    <a:pt x="246" y="660"/>
                  </a:lnTo>
                  <a:lnTo>
                    <a:pt x="246" y="660"/>
                  </a:lnTo>
                  <a:lnTo>
                    <a:pt x="246" y="660"/>
                  </a:lnTo>
                  <a:lnTo>
                    <a:pt x="246" y="659"/>
                  </a:lnTo>
                  <a:lnTo>
                    <a:pt x="247" y="659"/>
                  </a:lnTo>
                  <a:lnTo>
                    <a:pt x="247" y="659"/>
                  </a:lnTo>
                  <a:lnTo>
                    <a:pt x="247" y="659"/>
                  </a:lnTo>
                  <a:lnTo>
                    <a:pt x="247" y="659"/>
                  </a:lnTo>
                  <a:lnTo>
                    <a:pt x="247" y="658"/>
                  </a:lnTo>
                  <a:lnTo>
                    <a:pt x="247" y="658"/>
                  </a:lnTo>
                  <a:lnTo>
                    <a:pt x="247" y="658"/>
                  </a:lnTo>
                  <a:lnTo>
                    <a:pt x="247" y="658"/>
                  </a:lnTo>
                  <a:lnTo>
                    <a:pt x="247" y="658"/>
                  </a:lnTo>
                  <a:lnTo>
                    <a:pt x="247" y="658"/>
                  </a:lnTo>
                  <a:lnTo>
                    <a:pt x="248" y="657"/>
                  </a:lnTo>
                  <a:lnTo>
                    <a:pt x="248" y="657"/>
                  </a:lnTo>
                  <a:lnTo>
                    <a:pt x="248" y="657"/>
                  </a:lnTo>
                  <a:lnTo>
                    <a:pt x="248" y="657"/>
                  </a:lnTo>
                  <a:lnTo>
                    <a:pt x="248" y="657"/>
                  </a:lnTo>
                  <a:lnTo>
                    <a:pt x="248" y="657"/>
                  </a:lnTo>
                  <a:lnTo>
                    <a:pt x="248" y="656"/>
                  </a:lnTo>
                  <a:lnTo>
                    <a:pt x="248" y="656"/>
                  </a:lnTo>
                  <a:lnTo>
                    <a:pt x="248" y="656"/>
                  </a:lnTo>
                  <a:lnTo>
                    <a:pt x="249" y="656"/>
                  </a:lnTo>
                  <a:lnTo>
                    <a:pt x="249" y="656"/>
                  </a:lnTo>
                  <a:lnTo>
                    <a:pt x="249" y="656"/>
                  </a:lnTo>
                  <a:lnTo>
                    <a:pt x="249" y="655"/>
                  </a:lnTo>
                  <a:lnTo>
                    <a:pt x="249" y="655"/>
                  </a:lnTo>
                  <a:lnTo>
                    <a:pt x="249" y="655"/>
                  </a:lnTo>
                  <a:lnTo>
                    <a:pt x="249" y="655"/>
                  </a:lnTo>
                  <a:lnTo>
                    <a:pt x="249" y="655"/>
                  </a:lnTo>
                  <a:lnTo>
                    <a:pt x="250" y="655"/>
                  </a:lnTo>
                  <a:lnTo>
                    <a:pt x="250" y="653"/>
                  </a:lnTo>
                  <a:lnTo>
                    <a:pt x="250" y="653"/>
                  </a:lnTo>
                  <a:lnTo>
                    <a:pt x="250" y="653"/>
                  </a:lnTo>
                  <a:lnTo>
                    <a:pt x="250" y="653"/>
                  </a:lnTo>
                  <a:lnTo>
                    <a:pt x="250" y="653"/>
                  </a:lnTo>
                  <a:lnTo>
                    <a:pt x="250" y="653"/>
                  </a:lnTo>
                  <a:lnTo>
                    <a:pt x="250" y="653"/>
                  </a:lnTo>
                  <a:lnTo>
                    <a:pt x="252" y="652"/>
                  </a:lnTo>
                  <a:lnTo>
                    <a:pt x="252" y="652"/>
                  </a:lnTo>
                  <a:lnTo>
                    <a:pt x="252" y="652"/>
                  </a:lnTo>
                  <a:lnTo>
                    <a:pt x="252" y="652"/>
                  </a:lnTo>
                  <a:lnTo>
                    <a:pt x="252" y="652"/>
                  </a:lnTo>
                  <a:lnTo>
                    <a:pt x="252" y="652"/>
                  </a:lnTo>
                  <a:lnTo>
                    <a:pt x="252" y="651"/>
                  </a:lnTo>
                  <a:lnTo>
                    <a:pt x="252" y="651"/>
                  </a:lnTo>
                  <a:lnTo>
                    <a:pt x="253" y="651"/>
                  </a:lnTo>
                  <a:lnTo>
                    <a:pt x="253" y="651"/>
                  </a:lnTo>
                  <a:lnTo>
                    <a:pt x="253" y="651"/>
                  </a:lnTo>
                  <a:lnTo>
                    <a:pt x="253" y="651"/>
                  </a:lnTo>
                  <a:lnTo>
                    <a:pt x="253" y="651"/>
                  </a:lnTo>
                  <a:lnTo>
                    <a:pt x="253" y="650"/>
                  </a:lnTo>
                  <a:lnTo>
                    <a:pt x="253" y="650"/>
                  </a:lnTo>
                  <a:lnTo>
                    <a:pt x="254" y="650"/>
                  </a:lnTo>
                  <a:lnTo>
                    <a:pt x="254" y="650"/>
                  </a:lnTo>
                  <a:lnTo>
                    <a:pt x="254" y="650"/>
                  </a:lnTo>
                  <a:lnTo>
                    <a:pt x="254" y="650"/>
                  </a:lnTo>
                  <a:lnTo>
                    <a:pt x="254" y="650"/>
                  </a:lnTo>
                  <a:lnTo>
                    <a:pt x="254" y="649"/>
                  </a:lnTo>
                  <a:lnTo>
                    <a:pt x="254" y="649"/>
                  </a:lnTo>
                  <a:lnTo>
                    <a:pt x="255" y="649"/>
                  </a:lnTo>
                  <a:lnTo>
                    <a:pt x="255" y="649"/>
                  </a:lnTo>
                  <a:lnTo>
                    <a:pt x="255" y="649"/>
                  </a:lnTo>
                  <a:lnTo>
                    <a:pt x="255" y="649"/>
                  </a:lnTo>
                  <a:lnTo>
                    <a:pt x="255" y="649"/>
                  </a:lnTo>
                  <a:lnTo>
                    <a:pt x="255" y="649"/>
                  </a:lnTo>
                  <a:lnTo>
                    <a:pt x="255" y="648"/>
                  </a:lnTo>
                  <a:lnTo>
                    <a:pt x="256" y="648"/>
                  </a:lnTo>
                  <a:lnTo>
                    <a:pt x="256" y="648"/>
                  </a:lnTo>
                  <a:lnTo>
                    <a:pt x="256" y="648"/>
                  </a:lnTo>
                  <a:lnTo>
                    <a:pt x="256" y="648"/>
                  </a:lnTo>
                  <a:lnTo>
                    <a:pt x="256" y="648"/>
                  </a:lnTo>
                  <a:lnTo>
                    <a:pt x="256" y="648"/>
                  </a:lnTo>
                  <a:lnTo>
                    <a:pt x="257" y="648"/>
                  </a:lnTo>
                  <a:lnTo>
                    <a:pt x="257" y="647"/>
                  </a:lnTo>
                  <a:lnTo>
                    <a:pt x="257" y="647"/>
                  </a:lnTo>
                  <a:lnTo>
                    <a:pt x="257" y="647"/>
                  </a:lnTo>
                  <a:lnTo>
                    <a:pt x="257" y="647"/>
                  </a:lnTo>
                  <a:lnTo>
                    <a:pt x="257" y="647"/>
                  </a:lnTo>
                  <a:lnTo>
                    <a:pt x="258" y="647"/>
                  </a:lnTo>
                  <a:lnTo>
                    <a:pt x="258" y="647"/>
                  </a:lnTo>
                  <a:lnTo>
                    <a:pt x="258" y="647"/>
                  </a:lnTo>
                  <a:lnTo>
                    <a:pt x="258" y="646"/>
                  </a:lnTo>
                  <a:lnTo>
                    <a:pt x="258" y="646"/>
                  </a:lnTo>
                  <a:lnTo>
                    <a:pt x="258" y="646"/>
                  </a:lnTo>
                  <a:lnTo>
                    <a:pt x="259" y="646"/>
                  </a:lnTo>
                  <a:lnTo>
                    <a:pt x="259" y="646"/>
                  </a:lnTo>
                  <a:lnTo>
                    <a:pt x="259" y="646"/>
                  </a:lnTo>
                  <a:lnTo>
                    <a:pt x="259" y="646"/>
                  </a:lnTo>
                  <a:lnTo>
                    <a:pt x="259" y="646"/>
                  </a:lnTo>
                  <a:lnTo>
                    <a:pt x="259" y="646"/>
                  </a:lnTo>
                  <a:lnTo>
                    <a:pt x="261" y="644"/>
                  </a:lnTo>
                  <a:lnTo>
                    <a:pt x="261" y="644"/>
                  </a:lnTo>
                  <a:lnTo>
                    <a:pt x="261" y="644"/>
                  </a:lnTo>
                  <a:lnTo>
                    <a:pt x="261" y="644"/>
                  </a:lnTo>
                  <a:lnTo>
                    <a:pt x="261" y="644"/>
                  </a:lnTo>
                  <a:lnTo>
                    <a:pt x="261" y="644"/>
                  </a:lnTo>
                  <a:lnTo>
                    <a:pt x="262" y="644"/>
                  </a:lnTo>
                  <a:lnTo>
                    <a:pt x="262" y="644"/>
                  </a:lnTo>
                  <a:lnTo>
                    <a:pt x="262" y="644"/>
                  </a:lnTo>
                  <a:lnTo>
                    <a:pt x="262" y="644"/>
                  </a:lnTo>
                  <a:lnTo>
                    <a:pt x="262" y="643"/>
                  </a:lnTo>
                  <a:lnTo>
                    <a:pt x="262" y="643"/>
                  </a:lnTo>
                  <a:lnTo>
                    <a:pt x="263" y="643"/>
                  </a:lnTo>
                  <a:lnTo>
                    <a:pt x="263" y="643"/>
                  </a:lnTo>
                  <a:lnTo>
                    <a:pt x="263" y="643"/>
                  </a:lnTo>
                  <a:lnTo>
                    <a:pt x="263" y="643"/>
                  </a:lnTo>
                  <a:lnTo>
                    <a:pt x="263" y="643"/>
                  </a:lnTo>
                  <a:lnTo>
                    <a:pt x="264" y="643"/>
                  </a:lnTo>
                  <a:lnTo>
                    <a:pt x="264" y="643"/>
                  </a:lnTo>
                  <a:lnTo>
                    <a:pt x="264" y="643"/>
                  </a:lnTo>
                  <a:lnTo>
                    <a:pt x="264" y="643"/>
                  </a:lnTo>
                  <a:lnTo>
                    <a:pt x="264" y="642"/>
                  </a:lnTo>
                  <a:lnTo>
                    <a:pt x="264" y="642"/>
                  </a:lnTo>
                  <a:lnTo>
                    <a:pt x="265" y="642"/>
                  </a:lnTo>
                  <a:lnTo>
                    <a:pt x="265" y="642"/>
                  </a:lnTo>
                  <a:lnTo>
                    <a:pt x="265" y="642"/>
                  </a:lnTo>
                  <a:lnTo>
                    <a:pt x="265" y="642"/>
                  </a:lnTo>
                  <a:lnTo>
                    <a:pt x="265" y="642"/>
                  </a:lnTo>
                  <a:lnTo>
                    <a:pt x="266" y="642"/>
                  </a:lnTo>
                  <a:lnTo>
                    <a:pt x="266" y="642"/>
                  </a:lnTo>
                  <a:lnTo>
                    <a:pt x="266" y="642"/>
                  </a:lnTo>
                  <a:lnTo>
                    <a:pt x="266" y="642"/>
                  </a:lnTo>
                  <a:lnTo>
                    <a:pt x="266" y="642"/>
                  </a:lnTo>
                  <a:lnTo>
                    <a:pt x="267" y="642"/>
                  </a:lnTo>
                  <a:lnTo>
                    <a:pt x="267" y="641"/>
                  </a:lnTo>
                  <a:lnTo>
                    <a:pt x="267" y="641"/>
                  </a:lnTo>
                  <a:lnTo>
                    <a:pt x="267" y="641"/>
                  </a:lnTo>
                  <a:lnTo>
                    <a:pt x="267" y="641"/>
                  </a:lnTo>
                  <a:lnTo>
                    <a:pt x="268" y="641"/>
                  </a:lnTo>
                  <a:lnTo>
                    <a:pt x="268" y="641"/>
                  </a:lnTo>
                  <a:lnTo>
                    <a:pt x="268" y="641"/>
                  </a:lnTo>
                  <a:lnTo>
                    <a:pt x="268" y="641"/>
                  </a:lnTo>
                  <a:lnTo>
                    <a:pt x="268" y="641"/>
                  </a:lnTo>
                  <a:lnTo>
                    <a:pt x="268" y="641"/>
                  </a:lnTo>
                  <a:lnTo>
                    <a:pt x="270" y="641"/>
                  </a:lnTo>
                  <a:lnTo>
                    <a:pt x="270" y="641"/>
                  </a:lnTo>
                  <a:lnTo>
                    <a:pt x="270" y="641"/>
                  </a:lnTo>
                  <a:lnTo>
                    <a:pt x="270" y="641"/>
                  </a:lnTo>
                  <a:lnTo>
                    <a:pt x="270" y="641"/>
                  </a:lnTo>
                  <a:lnTo>
                    <a:pt x="271" y="641"/>
                  </a:lnTo>
                  <a:lnTo>
                    <a:pt x="271" y="641"/>
                  </a:lnTo>
                  <a:lnTo>
                    <a:pt x="271" y="640"/>
                  </a:lnTo>
                  <a:lnTo>
                    <a:pt x="271" y="640"/>
                  </a:lnTo>
                  <a:lnTo>
                    <a:pt x="271" y="640"/>
                  </a:lnTo>
                  <a:lnTo>
                    <a:pt x="272" y="640"/>
                  </a:lnTo>
                  <a:lnTo>
                    <a:pt x="272" y="640"/>
                  </a:lnTo>
                  <a:lnTo>
                    <a:pt x="272" y="640"/>
                  </a:lnTo>
                  <a:lnTo>
                    <a:pt x="272" y="640"/>
                  </a:lnTo>
                  <a:lnTo>
                    <a:pt x="272" y="640"/>
                  </a:lnTo>
                  <a:lnTo>
                    <a:pt x="273" y="640"/>
                  </a:lnTo>
                  <a:lnTo>
                    <a:pt x="273" y="640"/>
                  </a:lnTo>
                  <a:lnTo>
                    <a:pt x="273" y="640"/>
                  </a:lnTo>
                  <a:lnTo>
                    <a:pt x="273" y="640"/>
                  </a:lnTo>
                  <a:lnTo>
                    <a:pt x="274" y="640"/>
                  </a:lnTo>
                  <a:lnTo>
                    <a:pt x="274" y="640"/>
                  </a:lnTo>
                  <a:lnTo>
                    <a:pt x="274" y="640"/>
                  </a:lnTo>
                  <a:lnTo>
                    <a:pt x="274" y="640"/>
                  </a:lnTo>
                  <a:lnTo>
                    <a:pt x="274" y="640"/>
                  </a:lnTo>
                  <a:lnTo>
                    <a:pt x="275" y="640"/>
                  </a:lnTo>
                  <a:lnTo>
                    <a:pt x="275" y="640"/>
                  </a:lnTo>
                  <a:lnTo>
                    <a:pt x="275" y="640"/>
                  </a:lnTo>
                  <a:lnTo>
                    <a:pt x="275" y="640"/>
                  </a:lnTo>
                  <a:lnTo>
                    <a:pt x="275" y="640"/>
                  </a:lnTo>
                  <a:lnTo>
                    <a:pt x="276" y="640"/>
                  </a:lnTo>
                  <a:lnTo>
                    <a:pt x="276" y="640"/>
                  </a:lnTo>
                  <a:lnTo>
                    <a:pt x="276" y="640"/>
                  </a:lnTo>
                  <a:lnTo>
                    <a:pt x="276" y="640"/>
                  </a:lnTo>
                  <a:lnTo>
                    <a:pt x="276" y="640"/>
                  </a:lnTo>
                  <a:lnTo>
                    <a:pt x="277" y="640"/>
                  </a:lnTo>
                  <a:lnTo>
                    <a:pt x="277" y="640"/>
                  </a:lnTo>
                  <a:lnTo>
                    <a:pt x="277" y="640"/>
                  </a:lnTo>
                  <a:lnTo>
                    <a:pt x="277" y="640"/>
                  </a:lnTo>
                  <a:lnTo>
                    <a:pt x="279" y="640"/>
                  </a:lnTo>
                  <a:lnTo>
                    <a:pt x="279" y="640"/>
                  </a:lnTo>
                  <a:lnTo>
                    <a:pt x="279" y="640"/>
                  </a:lnTo>
                  <a:lnTo>
                    <a:pt x="279" y="640"/>
                  </a:lnTo>
                  <a:lnTo>
                    <a:pt x="279" y="640"/>
                  </a:lnTo>
                  <a:lnTo>
                    <a:pt x="280" y="640"/>
                  </a:lnTo>
                  <a:lnTo>
                    <a:pt x="280" y="640"/>
                  </a:lnTo>
                  <a:lnTo>
                    <a:pt x="280" y="640"/>
                  </a:lnTo>
                  <a:lnTo>
                    <a:pt x="280" y="640"/>
                  </a:lnTo>
                  <a:close/>
                  <a:moveTo>
                    <a:pt x="284" y="637"/>
                  </a:moveTo>
                  <a:lnTo>
                    <a:pt x="276" y="637"/>
                  </a:lnTo>
                  <a:lnTo>
                    <a:pt x="276" y="621"/>
                  </a:lnTo>
                  <a:lnTo>
                    <a:pt x="284" y="621"/>
                  </a:lnTo>
                  <a:lnTo>
                    <a:pt x="284" y="637"/>
                  </a:lnTo>
                  <a:lnTo>
                    <a:pt x="284" y="637"/>
                  </a:lnTo>
                  <a:close/>
                  <a:moveTo>
                    <a:pt x="284" y="589"/>
                  </a:moveTo>
                  <a:lnTo>
                    <a:pt x="276" y="589"/>
                  </a:lnTo>
                  <a:lnTo>
                    <a:pt x="276" y="574"/>
                  </a:lnTo>
                  <a:lnTo>
                    <a:pt x="284" y="574"/>
                  </a:lnTo>
                  <a:lnTo>
                    <a:pt x="284" y="589"/>
                  </a:lnTo>
                  <a:lnTo>
                    <a:pt x="284" y="589"/>
                  </a:lnTo>
                  <a:close/>
                  <a:moveTo>
                    <a:pt x="284" y="543"/>
                  </a:moveTo>
                  <a:lnTo>
                    <a:pt x="282" y="543"/>
                  </a:lnTo>
                  <a:lnTo>
                    <a:pt x="280" y="544"/>
                  </a:lnTo>
                  <a:lnTo>
                    <a:pt x="266" y="544"/>
                  </a:lnTo>
                  <a:lnTo>
                    <a:pt x="266" y="537"/>
                  </a:lnTo>
                  <a:lnTo>
                    <a:pt x="280" y="537"/>
                  </a:lnTo>
                  <a:lnTo>
                    <a:pt x="284" y="537"/>
                  </a:lnTo>
                  <a:lnTo>
                    <a:pt x="284" y="541"/>
                  </a:lnTo>
                  <a:lnTo>
                    <a:pt x="284" y="543"/>
                  </a:lnTo>
                  <a:lnTo>
                    <a:pt x="284" y="543"/>
                  </a:lnTo>
                  <a:close/>
                  <a:moveTo>
                    <a:pt x="235" y="537"/>
                  </a:moveTo>
                  <a:lnTo>
                    <a:pt x="235" y="544"/>
                  </a:lnTo>
                  <a:lnTo>
                    <a:pt x="219" y="544"/>
                  </a:lnTo>
                  <a:lnTo>
                    <a:pt x="219" y="537"/>
                  </a:lnTo>
                  <a:lnTo>
                    <a:pt x="235" y="537"/>
                  </a:lnTo>
                  <a:lnTo>
                    <a:pt x="235" y="537"/>
                  </a:lnTo>
                  <a:close/>
                  <a:moveTo>
                    <a:pt x="187" y="537"/>
                  </a:moveTo>
                  <a:lnTo>
                    <a:pt x="187" y="544"/>
                  </a:lnTo>
                  <a:lnTo>
                    <a:pt x="172" y="544"/>
                  </a:lnTo>
                  <a:lnTo>
                    <a:pt x="172" y="537"/>
                  </a:lnTo>
                  <a:lnTo>
                    <a:pt x="187" y="537"/>
                  </a:lnTo>
                  <a:lnTo>
                    <a:pt x="187" y="537"/>
                  </a:lnTo>
                  <a:close/>
                  <a:moveTo>
                    <a:pt x="140" y="537"/>
                  </a:moveTo>
                  <a:lnTo>
                    <a:pt x="140" y="544"/>
                  </a:lnTo>
                  <a:lnTo>
                    <a:pt x="124" y="544"/>
                  </a:lnTo>
                  <a:lnTo>
                    <a:pt x="124" y="537"/>
                  </a:lnTo>
                  <a:lnTo>
                    <a:pt x="140" y="537"/>
                  </a:lnTo>
                  <a:lnTo>
                    <a:pt x="140" y="537"/>
                  </a:lnTo>
                  <a:close/>
                  <a:moveTo>
                    <a:pt x="93" y="537"/>
                  </a:moveTo>
                  <a:lnTo>
                    <a:pt x="93" y="544"/>
                  </a:lnTo>
                  <a:lnTo>
                    <a:pt x="77" y="544"/>
                  </a:lnTo>
                  <a:lnTo>
                    <a:pt x="77" y="537"/>
                  </a:lnTo>
                  <a:lnTo>
                    <a:pt x="93" y="537"/>
                  </a:lnTo>
                  <a:lnTo>
                    <a:pt x="93" y="537"/>
                  </a:lnTo>
                  <a:close/>
                  <a:moveTo>
                    <a:pt x="46" y="537"/>
                  </a:moveTo>
                  <a:lnTo>
                    <a:pt x="46" y="544"/>
                  </a:lnTo>
                  <a:lnTo>
                    <a:pt x="30" y="544"/>
                  </a:lnTo>
                  <a:lnTo>
                    <a:pt x="30" y="537"/>
                  </a:lnTo>
                  <a:lnTo>
                    <a:pt x="46" y="537"/>
                  </a:lnTo>
                  <a:lnTo>
                    <a:pt x="46" y="537"/>
                  </a:lnTo>
                  <a:close/>
                  <a:moveTo>
                    <a:pt x="8" y="535"/>
                  </a:moveTo>
                  <a:lnTo>
                    <a:pt x="0" y="535"/>
                  </a:lnTo>
                  <a:lnTo>
                    <a:pt x="0" y="519"/>
                  </a:lnTo>
                  <a:lnTo>
                    <a:pt x="8" y="519"/>
                  </a:lnTo>
                  <a:lnTo>
                    <a:pt x="8" y="535"/>
                  </a:lnTo>
                  <a:lnTo>
                    <a:pt x="8" y="535"/>
                  </a:lnTo>
                  <a:close/>
                  <a:moveTo>
                    <a:pt x="8" y="488"/>
                  </a:moveTo>
                  <a:lnTo>
                    <a:pt x="0" y="488"/>
                  </a:lnTo>
                  <a:lnTo>
                    <a:pt x="0" y="472"/>
                  </a:lnTo>
                  <a:lnTo>
                    <a:pt x="8" y="472"/>
                  </a:lnTo>
                  <a:lnTo>
                    <a:pt x="8" y="488"/>
                  </a:lnTo>
                  <a:lnTo>
                    <a:pt x="8" y="488"/>
                  </a:lnTo>
                  <a:close/>
                  <a:moveTo>
                    <a:pt x="8" y="441"/>
                  </a:moveTo>
                  <a:lnTo>
                    <a:pt x="0" y="441"/>
                  </a:lnTo>
                  <a:lnTo>
                    <a:pt x="0" y="425"/>
                  </a:lnTo>
                  <a:lnTo>
                    <a:pt x="8" y="425"/>
                  </a:lnTo>
                  <a:lnTo>
                    <a:pt x="8" y="441"/>
                  </a:lnTo>
                  <a:lnTo>
                    <a:pt x="8" y="441"/>
                  </a:lnTo>
                  <a:close/>
                  <a:moveTo>
                    <a:pt x="8" y="393"/>
                  </a:moveTo>
                  <a:lnTo>
                    <a:pt x="0" y="393"/>
                  </a:lnTo>
                  <a:lnTo>
                    <a:pt x="0" y="378"/>
                  </a:lnTo>
                  <a:lnTo>
                    <a:pt x="8" y="378"/>
                  </a:lnTo>
                  <a:lnTo>
                    <a:pt x="8" y="393"/>
                  </a:lnTo>
                  <a:lnTo>
                    <a:pt x="8" y="393"/>
                  </a:lnTo>
                  <a:close/>
                  <a:moveTo>
                    <a:pt x="8" y="346"/>
                  </a:moveTo>
                  <a:lnTo>
                    <a:pt x="0" y="346"/>
                  </a:lnTo>
                  <a:lnTo>
                    <a:pt x="0" y="330"/>
                  </a:lnTo>
                  <a:lnTo>
                    <a:pt x="8" y="330"/>
                  </a:lnTo>
                  <a:lnTo>
                    <a:pt x="8" y="346"/>
                  </a:lnTo>
                  <a:lnTo>
                    <a:pt x="8" y="346"/>
                  </a:lnTo>
                  <a:close/>
                  <a:moveTo>
                    <a:pt x="8" y="299"/>
                  </a:moveTo>
                  <a:lnTo>
                    <a:pt x="0" y="299"/>
                  </a:lnTo>
                  <a:lnTo>
                    <a:pt x="0" y="283"/>
                  </a:lnTo>
                  <a:lnTo>
                    <a:pt x="8" y="283"/>
                  </a:lnTo>
                  <a:lnTo>
                    <a:pt x="8" y="299"/>
                  </a:lnTo>
                  <a:lnTo>
                    <a:pt x="8" y="299"/>
                  </a:lnTo>
                  <a:close/>
                  <a:moveTo>
                    <a:pt x="8" y="253"/>
                  </a:moveTo>
                  <a:lnTo>
                    <a:pt x="0" y="253"/>
                  </a:lnTo>
                  <a:lnTo>
                    <a:pt x="0" y="237"/>
                  </a:lnTo>
                  <a:lnTo>
                    <a:pt x="8" y="237"/>
                  </a:lnTo>
                  <a:lnTo>
                    <a:pt x="8" y="253"/>
                  </a:lnTo>
                  <a:lnTo>
                    <a:pt x="8" y="253"/>
                  </a:lnTo>
                  <a:close/>
                  <a:moveTo>
                    <a:pt x="8" y="205"/>
                  </a:moveTo>
                  <a:lnTo>
                    <a:pt x="0" y="205"/>
                  </a:lnTo>
                  <a:lnTo>
                    <a:pt x="0" y="189"/>
                  </a:lnTo>
                  <a:lnTo>
                    <a:pt x="8" y="189"/>
                  </a:lnTo>
                  <a:lnTo>
                    <a:pt x="8" y="205"/>
                  </a:lnTo>
                  <a:lnTo>
                    <a:pt x="8" y="205"/>
                  </a:lnTo>
                  <a:close/>
                  <a:moveTo>
                    <a:pt x="8" y="158"/>
                  </a:moveTo>
                  <a:lnTo>
                    <a:pt x="0" y="158"/>
                  </a:lnTo>
                  <a:lnTo>
                    <a:pt x="0" y="142"/>
                  </a:lnTo>
                  <a:lnTo>
                    <a:pt x="8" y="142"/>
                  </a:lnTo>
                  <a:lnTo>
                    <a:pt x="8" y="158"/>
                  </a:lnTo>
                  <a:lnTo>
                    <a:pt x="8" y="158"/>
                  </a:lnTo>
                  <a:close/>
                  <a:moveTo>
                    <a:pt x="8" y="111"/>
                  </a:moveTo>
                  <a:lnTo>
                    <a:pt x="0" y="111"/>
                  </a:lnTo>
                  <a:lnTo>
                    <a:pt x="0" y="95"/>
                  </a:lnTo>
                  <a:lnTo>
                    <a:pt x="8" y="95"/>
                  </a:lnTo>
                  <a:lnTo>
                    <a:pt x="8" y="111"/>
                  </a:lnTo>
                  <a:lnTo>
                    <a:pt x="8" y="111"/>
                  </a:lnTo>
                  <a:close/>
                  <a:moveTo>
                    <a:pt x="8" y="63"/>
                  </a:moveTo>
                  <a:lnTo>
                    <a:pt x="0" y="63"/>
                  </a:lnTo>
                  <a:lnTo>
                    <a:pt x="0" y="48"/>
                  </a:lnTo>
                  <a:lnTo>
                    <a:pt x="8" y="48"/>
                  </a:lnTo>
                  <a:lnTo>
                    <a:pt x="8" y="63"/>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1" name="Freeform 77">
              <a:extLst>
                <a:ext uri="{FF2B5EF4-FFF2-40B4-BE49-F238E27FC236}">
                  <a16:creationId xmlns:a16="http://schemas.microsoft.com/office/drawing/2014/main" id="{40AA9F33-1992-4795-999D-BC7DD96059A3}"/>
                </a:ext>
              </a:extLst>
            </p:cNvPr>
            <p:cNvSpPr>
              <a:spLocks noEditPoints="1"/>
            </p:cNvSpPr>
            <p:nvPr/>
          </p:nvSpPr>
          <p:spPr bwMode="auto">
            <a:xfrm>
              <a:off x="5139151" y="1976438"/>
              <a:ext cx="558800" cy="757237"/>
            </a:xfrm>
            <a:custGeom>
              <a:avLst/>
              <a:gdLst>
                <a:gd name="T0" fmla="*/ 344 w 352"/>
                <a:gd name="T1" fmla="*/ 434 h 477"/>
                <a:gd name="T2" fmla="*/ 342 w 352"/>
                <a:gd name="T3" fmla="*/ 429 h 477"/>
                <a:gd name="T4" fmla="*/ 339 w 352"/>
                <a:gd name="T5" fmla="*/ 423 h 477"/>
                <a:gd name="T6" fmla="*/ 335 w 352"/>
                <a:gd name="T7" fmla="*/ 419 h 477"/>
                <a:gd name="T8" fmla="*/ 330 w 352"/>
                <a:gd name="T9" fmla="*/ 415 h 477"/>
                <a:gd name="T10" fmla="*/ 325 w 352"/>
                <a:gd name="T11" fmla="*/ 412 h 477"/>
                <a:gd name="T12" fmla="*/ 319 w 352"/>
                <a:gd name="T13" fmla="*/ 411 h 477"/>
                <a:gd name="T14" fmla="*/ 312 w 352"/>
                <a:gd name="T15" fmla="*/ 411 h 477"/>
                <a:gd name="T16" fmla="*/ 307 w 352"/>
                <a:gd name="T17" fmla="*/ 412 h 477"/>
                <a:gd name="T18" fmla="*/ 301 w 352"/>
                <a:gd name="T19" fmla="*/ 414 h 477"/>
                <a:gd name="T20" fmla="*/ 295 w 352"/>
                <a:gd name="T21" fmla="*/ 416 h 477"/>
                <a:gd name="T22" fmla="*/ 291 w 352"/>
                <a:gd name="T23" fmla="*/ 421 h 477"/>
                <a:gd name="T24" fmla="*/ 287 w 352"/>
                <a:gd name="T25" fmla="*/ 427 h 477"/>
                <a:gd name="T26" fmla="*/ 285 w 352"/>
                <a:gd name="T27" fmla="*/ 432 h 477"/>
                <a:gd name="T28" fmla="*/ 284 w 352"/>
                <a:gd name="T29" fmla="*/ 438 h 477"/>
                <a:gd name="T30" fmla="*/ 285 w 352"/>
                <a:gd name="T31" fmla="*/ 445 h 477"/>
                <a:gd name="T32" fmla="*/ 286 w 352"/>
                <a:gd name="T33" fmla="*/ 450 h 477"/>
                <a:gd name="T34" fmla="*/ 290 w 352"/>
                <a:gd name="T35" fmla="*/ 456 h 477"/>
                <a:gd name="T36" fmla="*/ 293 w 352"/>
                <a:gd name="T37" fmla="*/ 460 h 477"/>
                <a:gd name="T38" fmla="*/ 298 w 352"/>
                <a:gd name="T39" fmla="*/ 465 h 477"/>
                <a:gd name="T40" fmla="*/ 303 w 352"/>
                <a:gd name="T41" fmla="*/ 467 h 477"/>
                <a:gd name="T42" fmla="*/ 309 w 352"/>
                <a:gd name="T43" fmla="*/ 469 h 477"/>
                <a:gd name="T44" fmla="*/ 316 w 352"/>
                <a:gd name="T45" fmla="*/ 469 h 477"/>
                <a:gd name="T46" fmla="*/ 322 w 352"/>
                <a:gd name="T47" fmla="*/ 468 h 477"/>
                <a:gd name="T48" fmla="*/ 328 w 352"/>
                <a:gd name="T49" fmla="*/ 466 h 477"/>
                <a:gd name="T50" fmla="*/ 333 w 352"/>
                <a:gd name="T51" fmla="*/ 464 h 477"/>
                <a:gd name="T52" fmla="*/ 337 w 352"/>
                <a:gd name="T53" fmla="*/ 459 h 477"/>
                <a:gd name="T54" fmla="*/ 340 w 352"/>
                <a:gd name="T55" fmla="*/ 454 h 477"/>
                <a:gd name="T56" fmla="*/ 343 w 352"/>
                <a:gd name="T57" fmla="*/ 448 h 477"/>
                <a:gd name="T58" fmla="*/ 344 w 352"/>
                <a:gd name="T59" fmla="*/ 442 h 477"/>
                <a:gd name="T60" fmla="*/ 323 w 352"/>
                <a:gd name="T61" fmla="*/ 403 h 477"/>
                <a:gd name="T62" fmla="*/ 330 w 352"/>
                <a:gd name="T63" fmla="*/ 406 h 477"/>
                <a:gd name="T64" fmla="*/ 337 w 352"/>
                <a:gd name="T65" fmla="*/ 410 h 477"/>
                <a:gd name="T66" fmla="*/ 343 w 352"/>
                <a:gd name="T67" fmla="*/ 415 h 477"/>
                <a:gd name="T68" fmla="*/ 347 w 352"/>
                <a:gd name="T69" fmla="*/ 421 h 477"/>
                <a:gd name="T70" fmla="*/ 351 w 352"/>
                <a:gd name="T71" fmla="*/ 429 h 477"/>
                <a:gd name="T72" fmla="*/ 352 w 352"/>
                <a:gd name="T73" fmla="*/ 437 h 477"/>
                <a:gd name="T74" fmla="*/ 352 w 352"/>
                <a:gd name="T75" fmla="*/ 445 h 477"/>
                <a:gd name="T76" fmla="*/ 349 w 352"/>
                <a:gd name="T77" fmla="*/ 453 h 477"/>
                <a:gd name="T78" fmla="*/ 346 w 352"/>
                <a:gd name="T79" fmla="*/ 459 h 477"/>
                <a:gd name="T80" fmla="*/ 342 w 352"/>
                <a:gd name="T81" fmla="*/ 465 h 477"/>
                <a:gd name="T82" fmla="*/ 336 w 352"/>
                <a:gd name="T83" fmla="*/ 471 h 477"/>
                <a:gd name="T84" fmla="*/ 329 w 352"/>
                <a:gd name="T85" fmla="*/ 474 h 477"/>
                <a:gd name="T86" fmla="*/ 322 w 352"/>
                <a:gd name="T87" fmla="*/ 477 h 477"/>
                <a:gd name="T88" fmla="*/ 314 w 352"/>
                <a:gd name="T89" fmla="*/ 477 h 477"/>
                <a:gd name="T90" fmla="*/ 305 w 352"/>
                <a:gd name="T91" fmla="*/ 477 h 477"/>
                <a:gd name="T92" fmla="*/ 299 w 352"/>
                <a:gd name="T93" fmla="*/ 474 h 477"/>
                <a:gd name="T94" fmla="*/ 292 w 352"/>
                <a:gd name="T95" fmla="*/ 471 h 477"/>
                <a:gd name="T96" fmla="*/ 286 w 352"/>
                <a:gd name="T97" fmla="*/ 465 h 477"/>
                <a:gd name="T98" fmla="*/ 282 w 352"/>
                <a:gd name="T99" fmla="*/ 459 h 477"/>
                <a:gd name="T100" fmla="*/ 278 w 352"/>
                <a:gd name="T101" fmla="*/ 451 h 477"/>
                <a:gd name="T102" fmla="*/ 277 w 352"/>
                <a:gd name="T103" fmla="*/ 445 h 477"/>
                <a:gd name="T104" fmla="*/ 277 w 352"/>
                <a:gd name="T105" fmla="*/ 436 h 477"/>
                <a:gd name="T106" fmla="*/ 278 w 352"/>
                <a:gd name="T107" fmla="*/ 428 h 477"/>
                <a:gd name="T108" fmla="*/ 282 w 352"/>
                <a:gd name="T109" fmla="*/ 421 h 477"/>
                <a:gd name="T110" fmla="*/ 286 w 352"/>
                <a:gd name="T111" fmla="*/ 415 h 477"/>
                <a:gd name="T112" fmla="*/ 292 w 352"/>
                <a:gd name="T113" fmla="*/ 410 h 477"/>
                <a:gd name="T114" fmla="*/ 299 w 352"/>
                <a:gd name="T115" fmla="*/ 406 h 477"/>
                <a:gd name="T116" fmla="*/ 305 w 352"/>
                <a:gd name="T117" fmla="*/ 403 h 477"/>
                <a:gd name="T118" fmla="*/ 318 w 352"/>
                <a:gd name="T119" fmla="*/ 317 h 477"/>
                <a:gd name="T120" fmla="*/ 54 w 352"/>
                <a:gd name="T121" fmla="*/ 282 h 477"/>
                <a:gd name="T122" fmla="*/ 8 w 352"/>
                <a:gd name="T123" fmla="*/ 62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477">
                  <a:moveTo>
                    <a:pt x="8" y="16"/>
                  </a:moveTo>
                  <a:lnTo>
                    <a:pt x="0" y="16"/>
                  </a:lnTo>
                  <a:lnTo>
                    <a:pt x="0" y="0"/>
                  </a:lnTo>
                  <a:lnTo>
                    <a:pt x="8" y="0"/>
                  </a:lnTo>
                  <a:lnTo>
                    <a:pt x="8" y="16"/>
                  </a:lnTo>
                  <a:lnTo>
                    <a:pt x="8" y="16"/>
                  </a:lnTo>
                  <a:close/>
                  <a:moveTo>
                    <a:pt x="344" y="440"/>
                  </a:moveTo>
                  <a:lnTo>
                    <a:pt x="344" y="440"/>
                  </a:lnTo>
                  <a:lnTo>
                    <a:pt x="344" y="440"/>
                  </a:lnTo>
                  <a:lnTo>
                    <a:pt x="344" y="439"/>
                  </a:lnTo>
                  <a:lnTo>
                    <a:pt x="344" y="439"/>
                  </a:lnTo>
                  <a:lnTo>
                    <a:pt x="344" y="439"/>
                  </a:lnTo>
                  <a:lnTo>
                    <a:pt x="344" y="439"/>
                  </a:lnTo>
                  <a:lnTo>
                    <a:pt x="344" y="439"/>
                  </a:lnTo>
                  <a:lnTo>
                    <a:pt x="344" y="439"/>
                  </a:lnTo>
                  <a:lnTo>
                    <a:pt x="344" y="438"/>
                  </a:lnTo>
                  <a:lnTo>
                    <a:pt x="344" y="438"/>
                  </a:lnTo>
                  <a:lnTo>
                    <a:pt x="344" y="438"/>
                  </a:lnTo>
                  <a:lnTo>
                    <a:pt x="344" y="438"/>
                  </a:lnTo>
                  <a:lnTo>
                    <a:pt x="344" y="438"/>
                  </a:lnTo>
                  <a:lnTo>
                    <a:pt x="344" y="438"/>
                  </a:lnTo>
                  <a:lnTo>
                    <a:pt x="344" y="437"/>
                  </a:lnTo>
                  <a:lnTo>
                    <a:pt x="344" y="437"/>
                  </a:lnTo>
                  <a:lnTo>
                    <a:pt x="344" y="437"/>
                  </a:lnTo>
                  <a:lnTo>
                    <a:pt x="344" y="437"/>
                  </a:lnTo>
                  <a:lnTo>
                    <a:pt x="344" y="437"/>
                  </a:lnTo>
                  <a:lnTo>
                    <a:pt x="344" y="437"/>
                  </a:lnTo>
                  <a:lnTo>
                    <a:pt x="344" y="436"/>
                  </a:lnTo>
                  <a:lnTo>
                    <a:pt x="344" y="436"/>
                  </a:lnTo>
                  <a:lnTo>
                    <a:pt x="344" y="436"/>
                  </a:lnTo>
                  <a:lnTo>
                    <a:pt x="344" y="436"/>
                  </a:lnTo>
                  <a:lnTo>
                    <a:pt x="344" y="436"/>
                  </a:lnTo>
                  <a:lnTo>
                    <a:pt x="344" y="436"/>
                  </a:lnTo>
                  <a:lnTo>
                    <a:pt x="344" y="434"/>
                  </a:lnTo>
                  <a:lnTo>
                    <a:pt x="344" y="434"/>
                  </a:lnTo>
                  <a:lnTo>
                    <a:pt x="344" y="434"/>
                  </a:lnTo>
                  <a:lnTo>
                    <a:pt x="344" y="434"/>
                  </a:lnTo>
                  <a:lnTo>
                    <a:pt x="344" y="434"/>
                  </a:lnTo>
                  <a:lnTo>
                    <a:pt x="344" y="434"/>
                  </a:lnTo>
                  <a:lnTo>
                    <a:pt x="344" y="433"/>
                  </a:lnTo>
                  <a:lnTo>
                    <a:pt x="344" y="433"/>
                  </a:lnTo>
                  <a:lnTo>
                    <a:pt x="343" y="433"/>
                  </a:lnTo>
                  <a:lnTo>
                    <a:pt x="343" y="433"/>
                  </a:lnTo>
                  <a:lnTo>
                    <a:pt x="343" y="433"/>
                  </a:lnTo>
                  <a:lnTo>
                    <a:pt x="343" y="433"/>
                  </a:lnTo>
                  <a:lnTo>
                    <a:pt x="343" y="432"/>
                  </a:lnTo>
                  <a:lnTo>
                    <a:pt x="343" y="432"/>
                  </a:lnTo>
                  <a:lnTo>
                    <a:pt x="343" y="432"/>
                  </a:lnTo>
                  <a:lnTo>
                    <a:pt x="343" y="432"/>
                  </a:lnTo>
                  <a:lnTo>
                    <a:pt x="343" y="432"/>
                  </a:lnTo>
                  <a:lnTo>
                    <a:pt x="343" y="432"/>
                  </a:lnTo>
                  <a:lnTo>
                    <a:pt x="343" y="432"/>
                  </a:lnTo>
                  <a:lnTo>
                    <a:pt x="343" y="431"/>
                  </a:lnTo>
                  <a:lnTo>
                    <a:pt x="343" y="431"/>
                  </a:lnTo>
                  <a:lnTo>
                    <a:pt x="343" y="431"/>
                  </a:lnTo>
                  <a:lnTo>
                    <a:pt x="343" y="431"/>
                  </a:lnTo>
                  <a:lnTo>
                    <a:pt x="343" y="431"/>
                  </a:lnTo>
                  <a:lnTo>
                    <a:pt x="343" y="431"/>
                  </a:lnTo>
                  <a:lnTo>
                    <a:pt x="343" y="430"/>
                  </a:lnTo>
                  <a:lnTo>
                    <a:pt x="343" y="430"/>
                  </a:lnTo>
                  <a:lnTo>
                    <a:pt x="343" y="430"/>
                  </a:lnTo>
                  <a:lnTo>
                    <a:pt x="343" y="430"/>
                  </a:lnTo>
                  <a:lnTo>
                    <a:pt x="343" y="430"/>
                  </a:lnTo>
                  <a:lnTo>
                    <a:pt x="342" y="430"/>
                  </a:lnTo>
                  <a:lnTo>
                    <a:pt x="342" y="430"/>
                  </a:lnTo>
                  <a:lnTo>
                    <a:pt x="342" y="429"/>
                  </a:lnTo>
                  <a:lnTo>
                    <a:pt x="342" y="429"/>
                  </a:lnTo>
                  <a:lnTo>
                    <a:pt x="342" y="429"/>
                  </a:lnTo>
                  <a:lnTo>
                    <a:pt x="342" y="429"/>
                  </a:lnTo>
                  <a:lnTo>
                    <a:pt x="342" y="429"/>
                  </a:lnTo>
                  <a:lnTo>
                    <a:pt x="342" y="429"/>
                  </a:lnTo>
                  <a:lnTo>
                    <a:pt x="342" y="429"/>
                  </a:lnTo>
                  <a:lnTo>
                    <a:pt x="342" y="428"/>
                  </a:lnTo>
                  <a:lnTo>
                    <a:pt x="342" y="428"/>
                  </a:lnTo>
                  <a:lnTo>
                    <a:pt x="342" y="428"/>
                  </a:lnTo>
                  <a:lnTo>
                    <a:pt x="342" y="428"/>
                  </a:lnTo>
                  <a:lnTo>
                    <a:pt x="342" y="428"/>
                  </a:lnTo>
                  <a:lnTo>
                    <a:pt x="342" y="428"/>
                  </a:lnTo>
                  <a:lnTo>
                    <a:pt x="342" y="428"/>
                  </a:lnTo>
                  <a:lnTo>
                    <a:pt x="340" y="427"/>
                  </a:lnTo>
                  <a:lnTo>
                    <a:pt x="340" y="427"/>
                  </a:lnTo>
                  <a:lnTo>
                    <a:pt x="340" y="427"/>
                  </a:lnTo>
                  <a:lnTo>
                    <a:pt x="340" y="427"/>
                  </a:lnTo>
                  <a:lnTo>
                    <a:pt x="340" y="427"/>
                  </a:lnTo>
                  <a:lnTo>
                    <a:pt x="340" y="427"/>
                  </a:lnTo>
                  <a:lnTo>
                    <a:pt x="340" y="427"/>
                  </a:lnTo>
                  <a:lnTo>
                    <a:pt x="340" y="425"/>
                  </a:lnTo>
                  <a:lnTo>
                    <a:pt x="340" y="425"/>
                  </a:lnTo>
                  <a:lnTo>
                    <a:pt x="340" y="425"/>
                  </a:lnTo>
                  <a:lnTo>
                    <a:pt x="340" y="425"/>
                  </a:lnTo>
                  <a:lnTo>
                    <a:pt x="340" y="425"/>
                  </a:lnTo>
                  <a:lnTo>
                    <a:pt x="340" y="425"/>
                  </a:lnTo>
                  <a:lnTo>
                    <a:pt x="339" y="425"/>
                  </a:lnTo>
                  <a:lnTo>
                    <a:pt x="339" y="424"/>
                  </a:lnTo>
                  <a:lnTo>
                    <a:pt x="339" y="424"/>
                  </a:lnTo>
                  <a:lnTo>
                    <a:pt x="339" y="424"/>
                  </a:lnTo>
                  <a:lnTo>
                    <a:pt x="339" y="424"/>
                  </a:lnTo>
                  <a:lnTo>
                    <a:pt x="339" y="424"/>
                  </a:lnTo>
                  <a:lnTo>
                    <a:pt x="339" y="424"/>
                  </a:lnTo>
                  <a:lnTo>
                    <a:pt x="339" y="424"/>
                  </a:lnTo>
                  <a:lnTo>
                    <a:pt x="339" y="423"/>
                  </a:lnTo>
                  <a:lnTo>
                    <a:pt x="339" y="423"/>
                  </a:lnTo>
                  <a:lnTo>
                    <a:pt x="339" y="423"/>
                  </a:lnTo>
                  <a:lnTo>
                    <a:pt x="339" y="423"/>
                  </a:lnTo>
                  <a:lnTo>
                    <a:pt x="338" y="423"/>
                  </a:lnTo>
                  <a:lnTo>
                    <a:pt x="338" y="423"/>
                  </a:lnTo>
                  <a:lnTo>
                    <a:pt x="338" y="423"/>
                  </a:lnTo>
                  <a:lnTo>
                    <a:pt x="338" y="423"/>
                  </a:lnTo>
                  <a:lnTo>
                    <a:pt x="338" y="422"/>
                  </a:lnTo>
                  <a:lnTo>
                    <a:pt x="338" y="422"/>
                  </a:lnTo>
                  <a:lnTo>
                    <a:pt x="338" y="422"/>
                  </a:lnTo>
                  <a:lnTo>
                    <a:pt x="338" y="422"/>
                  </a:lnTo>
                  <a:lnTo>
                    <a:pt x="338" y="422"/>
                  </a:lnTo>
                  <a:lnTo>
                    <a:pt x="338" y="422"/>
                  </a:lnTo>
                  <a:lnTo>
                    <a:pt x="338" y="422"/>
                  </a:lnTo>
                  <a:lnTo>
                    <a:pt x="337" y="422"/>
                  </a:lnTo>
                  <a:lnTo>
                    <a:pt x="337" y="421"/>
                  </a:lnTo>
                  <a:lnTo>
                    <a:pt x="337" y="421"/>
                  </a:lnTo>
                  <a:lnTo>
                    <a:pt x="337" y="421"/>
                  </a:lnTo>
                  <a:lnTo>
                    <a:pt x="337" y="421"/>
                  </a:lnTo>
                  <a:lnTo>
                    <a:pt x="337" y="421"/>
                  </a:lnTo>
                  <a:lnTo>
                    <a:pt x="337" y="421"/>
                  </a:lnTo>
                  <a:lnTo>
                    <a:pt x="337" y="421"/>
                  </a:lnTo>
                  <a:lnTo>
                    <a:pt x="337" y="421"/>
                  </a:lnTo>
                  <a:lnTo>
                    <a:pt x="336" y="420"/>
                  </a:lnTo>
                  <a:lnTo>
                    <a:pt x="336" y="420"/>
                  </a:lnTo>
                  <a:lnTo>
                    <a:pt x="336" y="420"/>
                  </a:lnTo>
                  <a:lnTo>
                    <a:pt x="336" y="420"/>
                  </a:lnTo>
                  <a:lnTo>
                    <a:pt x="336" y="420"/>
                  </a:lnTo>
                  <a:lnTo>
                    <a:pt x="336" y="420"/>
                  </a:lnTo>
                  <a:lnTo>
                    <a:pt x="336" y="420"/>
                  </a:lnTo>
                  <a:lnTo>
                    <a:pt x="336" y="420"/>
                  </a:lnTo>
                  <a:lnTo>
                    <a:pt x="336" y="420"/>
                  </a:lnTo>
                  <a:lnTo>
                    <a:pt x="336" y="419"/>
                  </a:lnTo>
                  <a:lnTo>
                    <a:pt x="335" y="419"/>
                  </a:lnTo>
                  <a:lnTo>
                    <a:pt x="335" y="419"/>
                  </a:lnTo>
                  <a:lnTo>
                    <a:pt x="335" y="419"/>
                  </a:lnTo>
                  <a:lnTo>
                    <a:pt x="335" y="419"/>
                  </a:lnTo>
                  <a:lnTo>
                    <a:pt x="335" y="419"/>
                  </a:lnTo>
                  <a:lnTo>
                    <a:pt x="335" y="419"/>
                  </a:lnTo>
                  <a:lnTo>
                    <a:pt x="335" y="419"/>
                  </a:lnTo>
                  <a:lnTo>
                    <a:pt x="335" y="419"/>
                  </a:lnTo>
                  <a:lnTo>
                    <a:pt x="334" y="418"/>
                  </a:lnTo>
                  <a:lnTo>
                    <a:pt x="334" y="418"/>
                  </a:lnTo>
                  <a:lnTo>
                    <a:pt x="334" y="418"/>
                  </a:lnTo>
                  <a:lnTo>
                    <a:pt x="334" y="418"/>
                  </a:lnTo>
                  <a:lnTo>
                    <a:pt x="334" y="418"/>
                  </a:lnTo>
                  <a:lnTo>
                    <a:pt x="334" y="418"/>
                  </a:lnTo>
                  <a:lnTo>
                    <a:pt x="334" y="418"/>
                  </a:lnTo>
                  <a:lnTo>
                    <a:pt x="334" y="418"/>
                  </a:lnTo>
                  <a:lnTo>
                    <a:pt x="334" y="418"/>
                  </a:lnTo>
                  <a:lnTo>
                    <a:pt x="333" y="416"/>
                  </a:lnTo>
                  <a:lnTo>
                    <a:pt x="333" y="416"/>
                  </a:lnTo>
                  <a:lnTo>
                    <a:pt x="333" y="416"/>
                  </a:lnTo>
                  <a:lnTo>
                    <a:pt x="333" y="416"/>
                  </a:lnTo>
                  <a:lnTo>
                    <a:pt x="333" y="416"/>
                  </a:lnTo>
                  <a:lnTo>
                    <a:pt x="333" y="416"/>
                  </a:lnTo>
                  <a:lnTo>
                    <a:pt x="333" y="416"/>
                  </a:lnTo>
                  <a:lnTo>
                    <a:pt x="333" y="416"/>
                  </a:lnTo>
                  <a:lnTo>
                    <a:pt x="331" y="416"/>
                  </a:lnTo>
                  <a:lnTo>
                    <a:pt x="331" y="416"/>
                  </a:lnTo>
                  <a:lnTo>
                    <a:pt x="331" y="416"/>
                  </a:lnTo>
                  <a:lnTo>
                    <a:pt x="331" y="415"/>
                  </a:lnTo>
                  <a:lnTo>
                    <a:pt x="331" y="415"/>
                  </a:lnTo>
                  <a:lnTo>
                    <a:pt x="331" y="415"/>
                  </a:lnTo>
                  <a:lnTo>
                    <a:pt x="331" y="415"/>
                  </a:lnTo>
                  <a:lnTo>
                    <a:pt x="330" y="415"/>
                  </a:lnTo>
                  <a:lnTo>
                    <a:pt x="330" y="415"/>
                  </a:lnTo>
                  <a:lnTo>
                    <a:pt x="330" y="415"/>
                  </a:lnTo>
                  <a:lnTo>
                    <a:pt x="330" y="415"/>
                  </a:lnTo>
                  <a:lnTo>
                    <a:pt x="330" y="415"/>
                  </a:lnTo>
                  <a:lnTo>
                    <a:pt x="330" y="415"/>
                  </a:lnTo>
                  <a:lnTo>
                    <a:pt x="330" y="415"/>
                  </a:lnTo>
                  <a:lnTo>
                    <a:pt x="330" y="414"/>
                  </a:lnTo>
                  <a:lnTo>
                    <a:pt x="329" y="414"/>
                  </a:lnTo>
                  <a:lnTo>
                    <a:pt x="329" y="414"/>
                  </a:lnTo>
                  <a:lnTo>
                    <a:pt x="329" y="414"/>
                  </a:lnTo>
                  <a:lnTo>
                    <a:pt x="329" y="414"/>
                  </a:lnTo>
                  <a:lnTo>
                    <a:pt x="329" y="414"/>
                  </a:lnTo>
                  <a:lnTo>
                    <a:pt x="329" y="414"/>
                  </a:lnTo>
                  <a:lnTo>
                    <a:pt x="329" y="414"/>
                  </a:lnTo>
                  <a:lnTo>
                    <a:pt x="328" y="414"/>
                  </a:lnTo>
                  <a:lnTo>
                    <a:pt x="328" y="414"/>
                  </a:lnTo>
                  <a:lnTo>
                    <a:pt x="328" y="414"/>
                  </a:lnTo>
                  <a:lnTo>
                    <a:pt x="328" y="414"/>
                  </a:lnTo>
                  <a:lnTo>
                    <a:pt x="328" y="414"/>
                  </a:lnTo>
                  <a:lnTo>
                    <a:pt x="328" y="413"/>
                  </a:lnTo>
                  <a:lnTo>
                    <a:pt x="328" y="413"/>
                  </a:lnTo>
                  <a:lnTo>
                    <a:pt x="327" y="413"/>
                  </a:lnTo>
                  <a:lnTo>
                    <a:pt x="327" y="413"/>
                  </a:lnTo>
                  <a:lnTo>
                    <a:pt x="327" y="413"/>
                  </a:lnTo>
                  <a:lnTo>
                    <a:pt x="327" y="413"/>
                  </a:lnTo>
                  <a:lnTo>
                    <a:pt x="327" y="413"/>
                  </a:lnTo>
                  <a:lnTo>
                    <a:pt x="327" y="413"/>
                  </a:lnTo>
                  <a:lnTo>
                    <a:pt x="327" y="413"/>
                  </a:lnTo>
                  <a:lnTo>
                    <a:pt x="326" y="413"/>
                  </a:lnTo>
                  <a:lnTo>
                    <a:pt x="326" y="413"/>
                  </a:lnTo>
                  <a:lnTo>
                    <a:pt x="326" y="413"/>
                  </a:lnTo>
                  <a:lnTo>
                    <a:pt x="326" y="413"/>
                  </a:lnTo>
                  <a:lnTo>
                    <a:pt x="326" y="413"/>
                  </a:lnTo>
                  <a:lnTo>
                    <a:pt x="326" y="412"/>
                  </a:lnTo>
                  <a:lnTo>
                    <a:pt x="326" y="412"/>
                  </a:lnTo>
                  <a:lnTo>
                    <a:pt x="325" y="412"/>
                  </a:lnTo>
                  <a:lnTo>
                    <a:pt x="325" y="412"/>
                  </a:lnTo>
                  <a:lnTo>
                    <a:pt x="325" y="412"/>
                  </a:lnTo>
                  <a:lnTo>
                    <a:pt x="325" y="412"/>
                  </a:lnTo>
                  <a:lnTo>
                    <a:pt x="325" y="412"/>
                  </a:lnTo>
                  <a:lnTo>
                    <a:pt x="325" y="412"/>
                  </a:lnTo>
                  <a:lnTo>
                    <a:pt x="325" y="412"/>
                  </a:lnTo>
                  <a:lnTo>
                    <a:pt x="323" y="412"/>
                  </a:lnTo>
                  <a:lnTo>
                    <a:pt x="323" y="412"/>
                  </a:lnTo>
                  <a:lnTo>
                    <a:pt x="323" y="412"/>
                  </a:lnTo>
                  <a:lnTo>
                    <a:pt x="323" y="412"/>
                  </a:lnTo>
                  <a:lnTo>
                    <a:pt x="323" y="412"/>
                  </a:lnTo>
                  <a:lnTo>
                    <a:pt x="323" y="412"/>
                  </a:lnTo>
                  <a:lnTo>
                    <a:pt x="322" y="412"/>
                  </a:lnTo>
                  <a:lnTo>
                    <a:pt x="322" y="412"/>
                  </a:lnTo>
                  <a:lnTo>
                    <a:pt x="322" y="412"/>
                  </a:lnTo>
                  <a:lnTo>
                    <a:pt x="322" y="412"/>
                  </a:lnTo>
                  <a:lnTo>
                    <a:pt x="322" y="412"/>
                  </a:lnTo>
                  <a:lnTo>
                    <a:pt x="322" y="411"/>
                  </a:lnTo>
                  <a:lnTo>
                    <a:pt x="322" y="411"/>
                  </a:lnTo>
                  <a:lnTo>
                    <a:pt x="321" y="411"/>
                  </a:lnTo>
                  <a:lnTo>
                    <a:pt x="321" y="411"/>
                  </a:lnTo>
                  <a:lnTo>
                    <a:pt x="321" y="411"/>
                  </a:lnTo>
                  <a:lnTo>
                    <a:pt x="321" y="411"/>
                  </a:lnTo>
                  <a:lnTo>
                    <a:pt x="321" y="411"/>
                  </a:lnTo>
                  <a:lnTo>
                    <a:pt x="321" y="411"/>
                  </a:lnTo>
                  <a:lnTo>
                    <a:pt x="320" y="411"/>
                  </a:lnTo>
                  <a:lnTo>
                    <a:pt x="320" y="411"/>
                  </a:lnTo>
                  <a:lnTo>
                    <a:pt x="320" y="411"/>
                  </a:lnTo>
                  <a:lnTo>
                    <a:pt x="320" y="411"/>
                  </a:lnTo>
                  <a:lnTo>
                    <a:pt x="320" y="411"/>
                  </a:lnTo>
                  <a:lnTo>
                    <a:pt x="320" y="411"/>
                  </a:lnTo>
                  <a:lnTo>
                    <a:pt x="319" y="411"/>
                  </a:lnTo>
                  <a:lnTo>
                    <a:pt x="319" y="411"/>
                  </a:lnTo>
                  <a:lnTo>
                    <a:pt x="319" y="411"/>
                  </a:lnTo>
                  <a:lnTo>
                    <a:pt x="319" y="411"/>
                  </a:lnTo>
                  <a:lnTo>
                    <a:pt x="319" y="411"/>
                  </a:lnTo>
                  <a:lnTo>
                    <a:pt x="319" y="411"/>
                  </a:lnTo>
                  <a:lnTo>
                    <a:pt x="318" y="411"/>
                  </a:lnTo>
                  <a:lnTo>
                    <a:pt x="318" y="411"/>
                  </a:lnTo>
                  <a:lnTo>
                    <a:pt x="318" y="411"/>
                  </a:lnTo>
                  <a:lnTo>
                    <a:pt x="318" y="411"/>
                  </a:lnTo>
                  <a:lnTo>
                    <a:pt x="318" y="411"/>
                  </a:lnTo>
                  <a:lnTo>
                    <a:pt x="318" y="411"/>
                  </a:lnTo>
                  <a:lnTo>
                    <a:pt x="317" y="411"/>
                  </a:lnTo>
                  <a:lnTo>
                    <a:pt x="317" y="411"/>
                  </a:lnTo>
                  <a:lnTo>
                    <a:pt x="317" y="411"/>
                  </a:lnTo>
                  <a:lnTo>
                    <a:pt x="317" y="411"/>
                  </a:lnTo>
                  <a:lnTo>
                    <a:pt x="317" y="411"/>
                  </a:lnTo>
                  <a:lnTo>
                    <a:pt x="317" y="411"/>
                  </a:lnTo>
                  <a:lnTo>
                    <a:pt x="316" y="411"/>
                  </a:lnTo>
                  <a:lnTo>
                    <a:pt x="316" y="411"/>
                  </a:lnTo>
                  <a:lnTo>
                    <a:pt x="316" y="411"/>
                  </a:lnTo>
                  <a:lnTo>
                    <a:pt x="316" y="411"/>
                  </a:lnTo>
                  <a:lnTo>
                    <a:pt x="316" y="411"/>
                  </a:lnTo>
                  <a:lnTo>
                    <a:pt x="316" y="411"/>
                  </a:lnTo>
                  <a:lnTo>
                    <a:pt x="314" y="411"/>
                  </a:lnTo>
                  <a:lnTo>
                    <a:pt x="314" y="411"/>
                  </a:lnTo>
                  <a:lnTo>
                    <a:pt x="314" y="411"/>
                  </a:lnTo>
                  <a:lnTo>
                    <a:pt x="314" y="411"/>
                  </a:lnTo>
                  <a:lnTo>
                    <a:pt x="314" y="411"/>
                  </a:lnTo>
                  <a:lnTo>
                    <a:pt x="314" y="411"/>
                  </a:lnTo>
                  <a:lnTo>
                    <a:pt x="313" y="411"/>
                  </a:lnTo>
                  <a:lnTo>
                    <a:pt x="313" y="411"/>
                  </a:lnTo>
                  <a:lnTo>
                    <a:pt x="313" y="411"/>
                  </a:lnTo>
                  <a:lnTo>
                    <a:pt x="313" y="411"/>
                  </a:lnTo>
                  <a:lnTo>
                    <a:pt x="313" y="411"/>
                  </a:lnTo>
                  <a:lnTo>
                    <a:pt x="313" y="411"/>
                  </a:lnTo>
                  <a:lnTo>
                    <a:pt x="312" y="411"/>
                  </a:lnTo>
                  <a:lnTo>
                    <a:pt x="312" y="411"/>
                  </a:lnTo>
                  <a:lnTo>
                    <a:pt x="312" y="411"/>
                  </a:lnTo>
                  <a:lnTo>
                    <a:pt x="312" y="411"/>
                  </a:lnTo>
                  <a:lnTo>
                    <a:pt x="312" y="411"/>
                  </a:lnTo>
                  <a:lnTo>
                    <a:pt x="312" y="411"/>
                  </a:lnTo>
                  <a:lnTo>
                    <a:pt x="311" y="411"/>
                  </a:lnTo>
                  <a:lnTo>
                    <a:pt x="311" y="411"/>
                  </a:lnTo>
                  <a:lnTo>
                    <a:pt x="311" y="411"/>
                  </a:lnTo>
                  <a:lnTo>
                    <a:pt x="311" y="411"/>
                  </a:lnTo>
                  <a:lnTo>
                    <a:pt x="311" y="411"/>
                  </a:lnTo>
                  <a:lnTo>
                    <a:pt x="311" y="411"/>
                  </a:lnTo>
                  <a:lnTo>
                    <a:pt x="310" y="411"/>
                  </a:lnTo>
                  <a:lnTo>
                    <a:pt x="310" y="411"/>
                  </a:lnTo>
                  <a:lnTo>
                    <a:pt x="310" y="411"/>
                  </a:lnTo>
                  <a:lnTo>
                    <a:pt x="310" y="411"/>
                  </a:lnTo>
                  <a:lnTo>
                    <a:pt x="310" y="411"/>
                  </a:lnTo>
                  <a:lnTo>
                    <a:pt x="310" y="411"/>
                  </a:lnTo>
                  <a:lnTo>
                    <a:pt x="309" y="411"/>
                  </a:lnTo>
                  <a:lnTo>
                    <a:pt x="309" y="411"/>
                  </a:lnTo>
                  <a:lnTo>
                    <a:pt x="309" y="411"/>
                  </a:lnTo>
                  <a:lnTo>
                    <a:pt x="309" y="411"/>
                  </a:lnTo>
                  <a:lnTo>
                    <a:pt x="309" y="411"/>
                  </a:lnTo>
                  <a:lnTo>
                    <a:pt x="309" y="411"/>
                  </a:lnTo>
                  <a:lnTo>
                    <a:pt x="308" y="411"/>
                  </a:lnTo>
                  <a:lnTo>
                    <a:pt x="308" y="411"/>
                  </a:lnTo>
                  <a:lnTo>
                    <a:pt x="308" y="411"/>
                  </a:lnTo>
                  <a:lnTo>
                    <a:pt x="308" y="411"/>
                  </a:lnTo>
                  <a:lnTo>
                    <a:pt x="308" y="411"/>
                  </a:lnTo>
                  <a:lnTo>
                    <a:pt x="308" y="411"/>
                  </a:lnTo>
                  <a:lnTo>
                    <a:pt x="308" y="411"/>
                  </a:lnTo>
                  <a:lnTo>
                    <a:pt x="307" y="411"/>
                  </a:lnTo>
                  <a:lnTo>
                    <a:pt x="307" y="411"/>
                  </a:lnTo>
                  <a:lnTo>
                    <a:pt x="307" y="411"/>
                  </a:lnTo>
                  <a:lnTo>
                    <a:pt x="307" y="411"/>
                  </a:lnTo>
                  <a:lnTo>
                    <a:pt x="307" y="412"/>
                  </a:lnTo>
                  <a:lnTo>
                    <a:pt x="307" y="412"/>
                  </a:lnTo>
                  <a:lnTo>
                    <a:pt x="305" y="412"/>
                  </a:lnTo>
                  <a:lnTo>
                    <a:pt x="305" y="412"/>
                  </a:lnTo>
                  <a:lnTo>
                    <a:pt x="305" y="412"/>
                  </a:lnTo>
                  <a:lnTo>
                    <a:pt x="305" y="412"/>
                  </a:lnTo>
                  <a:lnTo>
                    <a:pt x="305" y="412"/>
                  </a:lnTo>
                  <a:lnTo>
                    <a:pt x="305" y="412"/>
                  </a:lnTo>
                  <a:lnTo>
                    <a:pt x="304" y="412"/>
                  </a:lnTo>
                  <a:lnTo>
                    <a:pt x="304" y="412"/>
                  </a:lnTo>
                  <a:lnTo>
                    <a:pt x="304" y="412"/>
                  </a:lnTo>
                  <a:lnTo>
                    <a:pt x="304" y="412"/>
                  </a:lnTo>
                  <a:lnTo>
                    <a:pt x="304" y="412"/>
                  </a:lnTo>
                  <a:lnTo>
                    <a:pt x="304" y="412"/>
                  </a:lnTo>
                  <a:lnTo>
                    <a:pt x="304" y="412"/>
                  </a:lnTo>
                  <a:lnTo>
                    <a:pt x="303" y="412"/>
                  </a:lnTo>
                  <a:lnTo>
                    <a:pt x="303" y="412"/>
                  </a:lnTo>
                  <a:lnTo>
                    <a:pt x="303" y="412"/>
                  </a:lnTo>
                  <a:lnTo>
                    <a:pt x="303" y="412"/>
                  </a:lnTo>
                  <a:lnTo>
                    <a:pt x="303" y="412"/>
                  </a:lnTo>
                  <a:lnTo>
                    <a:pt x="303" y="413"/>
                  </a:lnTo>
                  <a:lnTo>
                    <a:pt x="303" y="413"/>
                  </a:lnTo>
                  <a:lnTo>
                    <a:pt x="302" y="413"/>
                  </a:lnTo>
                  <a:lnTo>
                    <a:pt x="302" y="413"/>
                  </a:lnTo>
                  <a:lnTo>
                    <a:pt x="302" y="413"/>
                  </a:lnTo>
                  <a:lnTo>
                    <a:pt x="302" y="413"/>
                  </a:lnTo>
                  <a:lnTo>
                    <a:pt x="302" y="413"/>
                  </a:lnTo>
                  <a:lnTo>
                    <a:pt x="302" y="413"/>
                  </a:lnTo>
                  <a:lnTo>
                    <a:pt x="301" y="413"/>
                  </a:lnTo>
                  <a:lnTo>
                    <a:pt x="301" y="413"/>
                  </a:lnTo>
                  <a:lnTo>
                    <a:pt x="301" y="413"/>
                  </a:lnTo>
                  <a:lnTo>
                    <a:pt x="301" y="413"/>
                  </a:lnTo>
                  <a:lnTo>
                    <a:pt x="301" y="413"/>
                  </a:lnTo>
                  <a:lnTo>
                    <a:pt x="301" y="413"/>
                  </a:lnTo>
                  <a:lnTo>
                    <a:pt x="301" y="414"/>
                  </a:lnTo>
                  <a:lnTo>
                    <a:pt x="300" y="414"/>
                  </a:lnTo>
                  <a:lnTo>
                    <a:pt x="300" y="414"/>
                  </a:lnTo>
                  <a:lnTo>
                    <a:pt x="300" y="414"/>
                  </a:lnTo>
                  <a:lnTo>
                    <a:pt x="300" y="414"/>
                  </a:lnTo>
                  <a:lnTo>
                    <a:pt x="300" y="414"/>
                  </a:lnTo>
                  <a:lnTo>
                    <a:pt x="300" y="414"/>
                  </a:lnTo>
                  <a:lnTo>
                    <a:pt x="300" y="414"/>
                  </a:lnTo>
                  <a:lnTo>
                    <a:pt x="300" y="414"/>
                  </a:lnTo>
                  <a:lnTo>
                    <a:pt x="299" y="414"/>
                  </a:lnTo>
                  <a:lnTo>
                    <a:pt x="299" y="414"/>
                  </a:lnTo>
                  <a:lnTo>
                    <a:pt x="299" y="414"/>
                  </a:lnTo>
                  <a:lnTo>
                    <a:pt x="299" y="414"/>
                  </a:lnTo>
                  <a:lnTo>
                    <a:pt x="299" y="415"/>
                  </a:lnTo>
                  <a:lnTo>
                    <a:pt x="299" y="415"/>
                  </a:lnTo>
                  <a:lnTo>
                    <a:pt x="299" y="415"/>
                  </a:lnTo>
                  <a:lnTo>
                    <a:pt x="298" y="415"/>
                  </a:lnTo>
                  <a:lnTo>
                    <a:pt x="298" y="415"/>
                  </a:lnTo>
                  <a:lnTo>
                    <a:pt x="298" y="415"/>
                  </a:lnTo>
                  <a:lnTo>
                    <a:pt x="298" y="415"/>
                  </a:lnTo>
                  <a:lnTo>
                    <a:pt x="298" y="415"/>
                  </a:lnTo>
                  <a:lnTo>
                    <a:pt x="298" y="415"/>
                  </a:lnTo>
                  <a:lnTo>
                    <a:pt x="298" y="415"/>
                  </a:lnTo>
                  <a:lnTo>
                    <a:pt x="298" y="415"/>
                  </a:lnTo>
                  <a:lnTo>
                    <a:pt x="296" y="416"/>
                  </a:lnTo>
                  <a:lnTo>
                    <a:pt x="296" y="416"/>
                  </a:lnTo>
                  <a:lnTo>
                    <a:pt x="296" y="416"/>
                  </a:lnTo>
                  <a:lnTo>
                    <a:pt x="296" y="416"/>
                  </a:lnTo>
                  <a:lnTo>
                    <a:pt x="296" y="416"/>
                  </a:lnTo>
                  <a:lnTo>
                    <a:pt x="296" y="416"/>
                  </a:lnTo>
                  <a:lnTo>
                    <a:pt x="296" y="416"/>
                  </a:lnTo>
                  <a:lnTo>
                    <a:pt x="296" y="416"/>
                  </a:lnTo>
                  <a:lnTo>
                    <a:pt x="295" y="416"/>
                  </a:lnTo>
                  <a:lnTo>
                    <a:pt x="295" y="416"/>
                  </a:lnTo>
                  <a:lnTo>
                    <a:pt x="295" y="416"/>
                  </a:lnTo>
                  <a:lnTo>
                    <a:pt x="295" y="418"/>
                  </a:lnTo>
                  <a:lnTo>
                    <a:pt x="295" y="418"/>
                  </a:lnTo>
                  <a:lnTo>
                    <a:pt x="295" y="418"/>
                  </a:lnTo>
                  <a:lnTo>
                    <a:pt x="295" y="418"/>
                  </a:lnTo>
                  <a:lnTo>
                    <a:pt x="295" y="418"/>
                  </a:lnTo>
                  <a:lnTo>
                    <a:pt x="294" y="418"/>
                  </a:lnTo>
                  <a:lnTo>
                    <a:pt x="294" y="418"/>
                  </a:lnTo>
                  <a:lnTo>
                    <a:pt x="294" y="418"/>
                  </a:lnTo>
                  <a:lnTo>
                    <a:pt x="294" y="418"/>
                  </a:lnTo>
                  <a:lnTo>
                    <a:pt x="294" y="419"/>
                  </a:lnTo>
                  <a:lnTo>
                    <a:pt x="294" y="419"/>
                  </a:lnTo>
                  <a:lnTo>
                    <a:pt x="294" y="419"/>
                  </a:lnTo>
                  <a:lnTo>
                    <a:pt x="294" y="419"/>
                  </a:lnTo>
                  <a:lnTo>
                    <a:pt x="293" y="419"/>
                  </a:lnTo>
                  <a:lnTo>
                    <a:pt x="293" y="419"/>
                  </a:lnTo>
                  <a:lnTo>
                    <a:pt x="293" y="419"/>
                  </a:lnTo>
                  <a:lnTo>
                    <a:pt x="293" y="419"/>
                  </a:lnTo>
                  <a:lnTo>
                    <a:pt x="293" y="419"/>
                  </a:lnTo>
                  <a:lnTo>
                    <a:pt x="293" y="420"/>
                  </a:lnTo>
                  <a:lnTo>
                    <a:pt x="293" y="420"/>
                  </a:lnTo>
                  <a:lnTo>
                    <a:pt x="293" y="420"/>
                  </a:lnTo>
                  <a:lnTo>
                    <a:pt x="293" y="420"/>
                  </a:lnTo>
                  <a:lnTo>
                    <a:pt x="292" y="420"/>
                  </a:lnTo>
                  <a:lnTo>
                    <a:pt x="292" y="420"/>
                  </a:lnTo>
                  <a:lnTo>
                    <a:pt x="292" y="420"/>
                  </a:lnTo>
                  <a:lnTo>
                    <a:pt x="292" y="420"/>
                  </a:lnTo>
                  <a:lnTo>
                    <a:pt x="292" y="420"/>
                  </a:lnTo>
                  <a:lnTo>
                    <a:pt x="292" y="421"/>
                  </a:lnTo>
                  <a:lnTo>
                    <a:pt x="292" y="421"/>
                  </a:lnTo>
                  <a:lnTo>
                    <a:pt x="292" y="421"/>
                  </a:lnTo>
                  <a:lnTo>
                    <a:pt x="292" y="421"/>
                  </a:lnTo>
                  <a:lnTo>
                    <a:pt x="292" y="421"/>
                  </a:lnTo>
                  <a:lnTo>
                    <a:pt x="291" y="421"/>
                  </a:lnTo>
                  <a:lnTo>
                    <a:pt x="291" y="421"/>
                  </a:lnTo>
                  <a:lnTo>
                    <a:pt x="291" y="421"/>
                  </a:lnTo>
                  <a:lnTo>
                    <a:pt x="291" y="422"/>
                  </a:lnTo>
                  <a:lnTo>
                    <a:pt x="291" y="422"/>
                  </a:lnTo>
                  <a:lnTo>
                    <a:pt x="291" y="422"/>
                  </a:lnTo>
                  <a:lnTo>
                    <a:pt x="291" y="422"/>
                  </a:lnTo>
                  <a:lnTo>
                    <a:pt x="291" y="422"/>
                  </a:lnTo>
                  <a:lnTo>
                    <a:pt x="291" y="422"/>
                  </a:lnTo>
                  <a:lnTo>
                    <a:pt x="291" y="422"/>
                  </a:lnTo>
                  <a:lnTo>
                    <a:pt x="290" y="422"/>
                  </a:lnTo>
                  <a:lnTo>
                    <a:pt x="290" y="423"/>
                  </a:lnTo>
                  <a:lnTo>
                    <a:pt x="290" y="423"/>
                  </a:lnTo>
                  <a:lnTo>
                    <a:pt x="290" y="423"/>
                  </a:lnTo>
                  <a:lnTo>
                    <a:pt x="290" y="423"/>
                  </a:lnTo>
                  <a:lnTo>
                    <a:pt x="290" y="423"/>
                  </a:lnTo>
                  <a:lnTo>
                    <a:pt x="290" y="423"/>
                  </a:lnTo>
                  <a:lnTo>
                    <a:pt x="290" y="423"/>
                  </a:lnTo>
                  <a:lnTo>
                    <a:pt x="290" y="423"/>
                  </a:lnTo>
                  <a:lnTo>
                    <a:pt x="290" y="424"/>
                  </a:lnTo>
                  <a:lnTo>
                    <a:pt x="290" y="424"/>
                  </a:lnTo>
                  <a:lnTo>
                    <a:pt x="289" y="424"/>
                  </a:lnTo>
                  <a:lnTo>
                    <a:pt x="289" y="424"/>
                  </a:lnTo>
                  <a:lnTo>
                    <a:pt x="289" y="424"/>
                  </a:lnTo>
                  <a:lnTo>
                    <a:pt x="289" y="424"/>
                  </a:lnTo>
                  <a:lnTo>
                    <a:pt x="289" y="424"/>
                  </a:lnTo>
                  <a:lnTo>
                    <a:pt x="289" y="425"/>
                  </a:lnTo>
                  <a:lnTo>
                    <a:pt x="289" y="425"/>
                  </a:lnTo>
                  <a:lnTo>
                    <a:pt x="289" y="425"/>
                  </a:lnTo>
                  <a:lnTo>
                    <a:pt x="289" y="425"/>
                  </a:lnTo>
                  <a:lnTo>
                    <a:pt x="289" y="425"/>
                  </a:lnTo>
                  <a:lnTo>
                    <a:pt x="289" y="425"/>
                  </a:lnTo>
                  <a:lnTo>
                    <a:pt x="289" y="425"/>
                  </a:lnTo>
                  <a:lnTo>
                    <a:pt x="289" y="427"/>
                  </a:lnTo>
                  <a:lnTo>
                    <a:pt x="287" y="427"/>
                  </a:lnTo>
                  <a:lnTo>
                    <a:pt x="287" y="427"/>
                  </a:lnTo>
                  <a:lnTo>
                    <a:pt x="287" y="427"/>
                  </a:lnTo>
                  <a:lnTo>
                    <a:pt x="287" y="427"/>
                  </a:lnTo>
                  <a:lnTo>
                    <a:pt x="287" y="427"/>
                  </a:lnTo>
                  <a:lnTo>
                    <a:pt x="287" y="427"/>
                  </a:lnTo>
                  <a:lnTo>
                    <a:pt x="287" y="428"/>
                  </a:lnTo>
                  <a:lnTo>
                    <a:pt x="287" y="428"/>
                  </a:lnTo>
                  <a:lnTo>
                    <a:pt x="287" y="428"/>
                  </a:lnTo>
                  <a:lnTo>
                    <a:pt x="287" y="428"/>
                  </a:lnTo>
                  <a:lnTo>
                    <a:pt x="287" y="428"/>
                  </a:lnTo>
                  <a:lnTo>
                    <a:pt x="287" y="428"/>
                  </a:lnTo>
                  <a:lnTo>
                    <a:pt x="287" y="428"/>
                  </a:lnTo>
                  <a:lnTo>
                    <a:pt x="287" y="429"/>
                  </a:lnTo>
                  <a:lnTo>
                    <a:pt x="286" y="429"/>
                  </a:lnTo>
                  <a:lnTo>
                    <a:pt x="286" y="429"/>
                  </a:lnTo>
                  <a:lnTo>
                    <a:pt x="286" y="429"/>
                  </a:lnTo>
                  <a:lnTo>
                    <a:pt x="286" y="429"/>
                  </a:lnTo>
                  <a:lnTo>
                    <a:pt x="286" y="429"/>
                  </a:lnTo>
                  <a:lnTo>
                    <a:pt x="286" y="429"/>
                  </a:lnTo>
                  <a:lnTo>
                    <a:pt x="286" y="430"/>
                  </a:lnTo>
                  <a:lnTo>
                    <a:pt x="286" y="430"/>
                  </a:lnTo>
                  <a:lnTo>
                    <a:pt x="286" y="430"/>
                  </a:lnTo>
                  <a:lnTo>
                    <a:pt x="286" y="430"/>
                  </a:lnTo>
                  <a:lnTo>
                    <a:pt x="286" y="430"/>
                  </a:lnTo>
                  <a:lnTo>
                    <a:pt x="286" y="430"/>
                  </a:lnTo>
                  <a:lnTo>
                    <a:pt x="286" y="430"/>
                  </a:lnTo>
                  <a:lnTo>
                    <a:pt x="286" y="431"/>
                  </a:lnTo>
                  <a:lnTo>
                    <a:pt x="286" y="431"/>
                  </a:lnTo>
                  <a:lnTo>
                    <a:pt x="286" y="431"/>
                  </a:lnTo>
                  <a:lnTo>
                    <a:pt x="286" y="431"/>
                  </a:lnTo>
                  <a:lnTo>
                    <a:pt x="286" y="431"/>
                  </a:lnTo>
                  <a:lnTo>
                    <a:pt x="285" y="431"/>
                  </a:lnTo>
                  <a:lnTo>
                    <a:pt x="285" y="432"/>
                  </a:lnTo>
                  <a:lnTo>
                    <a:pt x="285" y="432"/>
                  </a:lnTo>
                  <a:lnTo>
                    <a:pt x="285" y="432"/>
                  </a:lnTo>
                  <a:lnTo>
                    <a:pt x="285" y="432"/>
                  </a:lnTo>
                  <a:lnTo>
                    <a:pt x="285" y="432"/>
                  </a:lnTo>
                  <a:lnTo>
                    <a:pt x="285" y="432"/>
                  </a:lnTo>
                  <a:lnTo>
                    <a:pt x="285" y="432"/>
                  </a:lnTo>
                  <a:lnTo>
                    <a:pt x="285" y="433"/>
                  </a:lnTo>
                  <a:lnTo>
                    <a:pt x="285" y="433"/>
                  </a:lnTo>
                  <a:lnTo>
                    <a:pt x="285" y="433"/>
                  </a:lnTo>
                  <a:lnTo>
                    <a:pt x="285" y="433"/>
                  </a:lnTo>
                  <a:lnTo>
                    <a:pt x="285" y="433"/>
                  </a:lnTo>
                  <a:lnTo>
                    <a:pt x="285" y="433"/>
                  </a:lnTo>
                  <a:lnTo>
                    <a:pt x="285" y="434"/>
                  </a:lnTo>
                  <a:lnTo>
                    <a:pt x="285" y="434"/>
                  </a:lnTo>
                  <a:lnTo>
                    <a:pt x="285" y="434"/>
                  </a:lnTo>
                  <a:lnTo>
                    <a:pt x="285" y="434"/>
                  </a:lnTo>
                  <a:lnTo>
                    <a:pt x="285" y="434"/>
                  </a:lnTo>
                  <a:lnTo>
                    <a:pt x="285" y="434"/>
                  </a:lnTo>
                  <a:lnTo>
                    <a:pt x="285" y="436"/>
                  </a:lnTo>
                  <a:lnTo>
                    <a:pt x="285" y="436"/>
                  </a:lnTo>
                  <a:lnTo>
                    <a:pt x="285" y="436"/>
                  </a:lnTo>
                  <a:lnTo>
                    <a:pt x="285" y="436"/>
                  </a:lnTo>
                  <a:lnTo>
                    <a:pt x="285" y="436"/>
                  </a:lnTo>
                  <a:lnTo>
                    <a:pt x="285" y="436"/>
                  </a:lnTo>
                  <a:lnTo>
                    <a:pt x="285" y="437"/>
                  </a:lnTo>
                  <a:lnTo>
                    <a:pt x="285" y="437"/>
                  </a:lnTo>
                  <a:lnTo>
                    <a:pt x="285" y="437"/>
                  </a:lnTo>
                  <a:lnTo>
                    <a:pt x="285" y="437"/>
                  </a:lnTo>
                  <a:lnTo>
                    <a:pt x="285" y="437"/>
                  </a:lnTo>
                  <a:lnTo>
                    <a:pt x="285" y="437"/>
                  </a:lnTo>
                  <a:lnTo>
                    <a:pt x="285" y="438"/>
                  </a:lnTo>
                  <a:lnTo>
                    <a:pt x="284" y="438"/>
                  </a:lnTo>
                  <a:lnTo>
                    <a:pt x="284" y="438"/>
                  </a:lnTo>
                  <a:lnTo>
                    <a:pt x="284" y="438"/>
                  </a:lnTo>
                  <a:lnTo>
                    <a:pt x="284" y="438"/>
                  </a:lnTo>
                  <a:lnTo>
                    <a:pt x="284" y="438"/>
                  </a:lnTo>
                  <a:lnTo>
                    <a:pt x="284" y="439"/>
                  </a:lnTo>
                  <a:lnTo>
                    <a:pt x="284" y="439"/>
                  </a:lnTo>
                  <a:lnTo>
                    <a:pt x="284" y="439"/>
                  </a:lnTo>
                  <a:lnTo>
                    <a:pt x="284" y="439"/>
                  </a:lnTo>
                  <a:lnTo>
                    <a:pt x="284" y="439"/>
                  </a:lnTo>
                  <a:lnTo>
                    <a:pt x="284" y="439"/>
                  </a:lnTo>
                  <a:lnTo>
                    <a:pt x="284" y="440"/>
                  </a:lnTo>
                  <a:lnTo>
                    <a:pt x="284" y="440"/>
                  </a:lnTo>
                  <a:lnTo>
                    <a:pt x="284" y="440"/>
                  </a:lnTo>
                  <a:lnTo>
                    <a:pt x="284" y="440"/>
                  </a:lnTo>
                  <a:lnTo>
                    <a:pt x="284" y="440"/>
                  </a:lnTo>
                  <a:lnTo>
                    <a:pt x="284" y="440"/>
                  </a:lnTo>
                  <a:lnTo>
                    <a:pt x="284" y="441"/>
                  </a:lnTo>
                  <a:lnTo>
                    <a:pt x="284" y="441"/>
                  </a:lnTo>
                  <a:lnTo>
                    <a:pt x="284" y="441"/>
                  </a:lnTo>
                  <a:lnTo>
                    <a:pt x="284" y="441"/>
                  </a:lnTo>
                  <a:lnTo>
                    <a:pt x="284" y="441"/>
                  </a:lnTo>
                  <a:lnTo>
                    <a:pt x="284" y="441"/>
                  </a:lnTo>
                  <a:lnTo>
                    <a:pt x="284" y="442"/>
                  </a:lnTo>
                  <a:lnTo>
                    <a:pt x="284" y="442"/>
                  </a:lnTo>
                  <a:lnTo>
                    <a:pt x="284" y="442"/>
                  </a:lnTo>
                  <a:lnTo>
                    <a:pt x="284" y="442"/>
                  </a:lnTo>
                  <a:lnTo>
                    <a:pt x="285" y="442"/>
                  </a:lnTo>
                  <a:lnTo>
                    <a:pt x="285" y="442"/>
                  </a:lnTo>
                  <a:lnTo>
                    <a:pt x="285" y="444"/>
                  </a:lnTo>
                  <a:lnTo>
                    <a:pt x="285" y="444"/>
                  </a:lnTo>
                  <a:lnTo>
                    <a:pt x="285" y="444"/>
                  </a:lnTo>
                  <a:lnTo>
                    <a:pt x="285" y="444"/>
                  </a:lnTo>
                  <a:lnTo>
                    <a:pt x="285" y="444"/>
                  </a:lnTo>
                  <a:lnTo>
                    <a:pt x="285" y="444"/>
                  </a:lnTo>
                  <a:lnTo>
                    <a:pt x="285" y="445"/>
                  </a:lnTo>
                  <a:lnTo>
                    <a:pt x="285" y="445"/>
                  </a:lnTo>
                  <a:lnTo>
                    <a:pt x="285" y="445"/>
                  </a:lnTo>
                  <a:lnTo>
                    <a:pt x="285" y="445"/>
                  </a:lnTo>
                  <a:lnTo>
                    <a:pt x="285" y="445"/>
                  </a:lnTo>
                  <a:lnTo>
                    <a:pt x="285" y="445"/>
                  </a:lnTo>
                  <a:lnTo>
                    <a:pt x="285" y="446"/>
                  </a:lnTo>
                  <a:lnTo>
                    <a:pt x="285" y="446"/>
                  </a:lnTo>
                  <a:lnTo>
                    <a:pt x="285" y="446"/>
                  </a:lnTo>
                  <a:lnTo>
                    <a:pt x="285" y="446"/>
                  </a:lnTo>
                  <a:lnTo>
                    <a:pt x="285" y="446"/>
                  </a:lnTo>
                  <a:lnTo>
                    <a:pt x="285" y="446"/>
                  </a:lnTo>
                  <a:lnTo>
                    <a:pt x="285" y="447"/>
                  </a:lnTo>
                  <a:lnTo>
                    <a:pt x="285" y="447"/>
                  </a:lnTo>
                  <a:lnTo>
                    <a:pt x="285" y="447"/>
                  </a:lnTo>
                  <a:lnTo>
                    <a:pt x="285" y="447"/>
                  </a:lnTo>
                  <a:lnTo>
                    <a:pt x="285" y="447"/>
                  </a:lnTo>
                  <a:lnTo>
                    <a:pt x="285" y="447"/>
                  </a:lnTo>
                  <a:lnTo>
                    <a:pt x="285" y="447"/>
                  </a:lnTo>
                  <a:lnTo>
                    <a:pt x="285" y="448"/>
                  </a:lnTo>
                  <a:lnTo>
                    <a:pt x="285" y="448"/>
                  </a:lnTo>
                  <a:lnTo>
                    <a:pt x="285" y="448"/>
                  </a:lnTo>
                  <a:lnTo>
                    <a:pt x="285" y="448"/>
                  </a:lnTo>
                  <a:lnTo>
                    <a:pt x="285" y="448"/>
                  </a:lnTo>
                  <a:lnTo>
                    <a:pt x="285" y="448"/>
                  </a:lnTo>
                  <a:lnTo>
                    <a:pt x="286" y="449"/>
                  </a:lnTo>
                  <a:lnTo>
                    <a:pt x="286" y="449"/>
                  </a:lnTo>
                  <a:lnTo>
                    <a:pt x="286" y="449"/>
                  </a:lnTo>
                  <a:lnTo>
                    <a:pt x="286" y="449"/>
                  </a:lnTo>
                  <a:lnTo>
                    <a:pt x="286" y="449"/>
                  </a:lnTo>
                  <a:lnTo>
                    <a:pt x="286" y="449"/>
                  </a:lnTo>
                  <a:lnTo>
                    <a:pt x="286" y="449"/>
                  </a:lnTo>
                  <a:lnTo>
                    <a:pt x="286" y="450"/>
                  </a:lnTo>
                  <a:lnTo>
                    <a:pt x="286" y="450"/>
                  </a:lnTo>
                  <a:lnTo>
                    <a:pt x="286" y="450"/>
                  </a:lnTo>
                  <a:lnTo>
                    <a:pt x="286" y="450"/>
                  </a:lnTo>
                  <a:lnTo>
                    <a:pt x="286" y="450"/>
                  </a:lnTo>
                  <a:lnTo>
                    <a:pt x="286" y="450"/>
                  </a:lnTo>
                  <a:lnTo>
                    <a:pt x="286" y="451"/>
                  </a:lnTo>
                  <a:lnTo>
                    <a:pt x="286" y="451"/>
                  </a:lnTo>
                  <a:lnTo>
                    <a:pt x="286" y="451"/>
                  </a:lnTo>
                  <a:lnTo>
                    <a:pt x="286" y="451"/>
                  </a:lnTo>
                  <a:lnTo>
                    <a:pt x="286" y="451"/>
                  </a:lnTo>
                  <a:lnTo>
                    <a:pt x="287" y="451"/>
                  </a:lnTo>
                  <a:lnTo>
                    <a:pt x="287" y="451"/>
                  </a:lnTo>
                  <a:lnTo>
                    <a:pt x="287" y="453"/>
                  </a:lnTo>
                  <a:lnTo>
                    <a:pt x="287" y="453"/>
                  </a:lnTo>
                  <a:lnTo>
                    <a:pt x="287" y="453"/>
                  </a:lnTo>
                  <a:lnTo>
                    <a:pt x="287" y="453"/>
                  </a:lnTo>
                  <a:lnTo>
                    <a:pt x="287" y="453"/>
                  </a:lnTo>
                  <a:lnTo>
                    <a:pt x="287" y="453"/>
                  </a:lnTo>
                  <a:lnTo>
                    <a:pt x="287" y="453"/>
                  </a:lnTo>
                  <a:lnTo>
                    <a:pt x="287" y="454"/>
                  </a:lnTo>
                  <a:lnTo>
                    <a:pt x="287" y="454"/>
                  </a:lnTo>
                  <a:lnTo>
                    <a:pt x="287" y="454"/>
                  </a:lnTo>
                  <a:lnTo>
                    <a:pt x="287" y="454"/>
                  </a:lnTo>
                  <a:lnTo>
                    <a:pt x="287" y="454"/>
                  </a:lnTo>
                  <a:lnTo>
                    <a:pt x="289" y="454"/>
                  </a:lnTo>
                  <a:lnTo>
                    <a:pt x="289" y="454"/>
                  </a:lnTo>
                  <a:lnTo>
                    <a:pt x="289" y="455"/>
                  </a:lnTo>
                  <a:lnTo>
                    <a:pt x="289" y="455"/>
                  </a:lnTo>
                  <a:lnTo>
                    <a:pt x="289" y="455"/>
                  </a:lnTo>
                  <a:lnTo>
                    <a:pt x="289" y="455"/>
                  </a:lnTo>
                  <a:lnTo>
                    <a:pt x="289" y="455"/>
                  </a:lnTo>
                  <a:lnTo>
                    <a:pt x="289" y="455"/>
                  </a:lnTo>
                  <a:lnTo>
                    <a:pt x="289" y="455"/>
                  </a:lnTo>
                  <a:lnTo>
                    <a:pt x="289" y="456"/>
                  </a:lnTo>
                  <a:lnTo>
                    <a:pt x="289" y="456"/>
                  </a:lnTo>
                  <a:lnTo>
                    <a:pt x="289" y="456"/>
                  </a:lnTo>
                  <a:lnTo>
                    <a:pt x="289" y="456"/>
                  </a:lnTo>
                  <a:lnTo>
                    <a:pt x="290" y="456"/>
                  </a:lnTo>
                  <a:lnTo>
                    <a:pt x="290" y="456"/>
                  </a:lnTo>
                  <a:lnTo>
                    <a:pt x="290" y="456"/>
                  </a:lnTo>
                  <a:lnTo>
                    <a:pt x="290" y="456"/>
                  </a:lnTo>
                  <a:lnTo>
                    <a:pt x="290" y="457"/>
                  </a:lnTo>
                  <a:lnTo>
                    <a:pt x="290" y="457"/>
                  </a:lnTo>
                  <a:lnTo>
                    <a:pt x="290" y="457"/>
                  </a:lnTo>
                  <a:lnTo>
                    <a:pt x="290" y="457"/>
                  </a:lnTo>
                  <a:lnTo>
                    <a:pt x="290" y="457"/>
                  </a:lnTo>
                  <a:lnTo>
                    <a:pt x="290" y="457"/>
                  </a:lnTo>
                  <a:lnTo>
                    <a:pt x="290" y="457"/>
                  </a:lnTo>
                  <a:lnTo>
                    <a:pt x="291" y="458"/>
                  </a:lnTo>
                  <a:lnTo>
                    <a:pt x="291" y="458"/>
                  </a:lnTo>
                  <a:lnTo>
                    <a:pt x="291" y="458"/>
                  </a:lnTo>
                  <a:lnTo>
                    <a:pt x="291" y="458"/>
                  </a:lnTo>
                  <a:lnTo>
                    <a:pt x="291" y="458"/>
                  </a:lnTo>
                  <a:lnTo>
                    <a:pt x="291" y="458"/>
                  </a:lnTo>
                  <a:lnTo>
                    <a:pt x="291" y="458"/>
                  </a:lnTo>
                  <a:lnTo>
                    <a:pt x="291" y="458"/>
                  </a:lnTo>
                  <a:lnTo>
                    <a:pt x="291" y="459"/>
                  </a:lnTo>
                  <a:lnTo>
                    <a:pt x="291" y="459"/>
                  </a:lnTo>
                  <a:lnTo>
                    <a:pt x="292" y="459"/>
                  </a:lnTo>
                  <a:lnTo>
                    <a:pt x="292" y="459"/>
                  </a:lnTo>
                  <a:lnTo>
                    <a:pt x="292" y="459"/>
                  </a:lnTo>
                  <a:lnTo>
                    <a:pt x="292" y="459"/>
                  </a:lnTo>
                  <a:lnTo>
                    <a:pt x="292" y="459"/>
                  </a:lnTo>
                  <a:lnTo>
                    <a:pt x="292" y="459"/>
                  </a:lnTo>
                  <a:lnTo>
                    <a:pt x="292" y="460"/>
                  </a:lnTo>
                  <a:lnTo>
                    <a:pt x="292" y="460"/>
                  </a:lnTo>
                  <a:lnTo>
                    <a:pt x="292" y="460"/>
                  </a:lnTo>
                  <a:lnTo>
                    <a:pt x="292" y="460"/>
                  </a:lnTo>
                  <a:lnTo>
                    <a:pt x="293" y="460"/>
                  </a:lnTo>
                  <a:lnTo>
                    <a:pt x="293" y="460"/>
                  </a:lnTo>
                  <a:lnTo>
                    <a:pt x="293" y="460"/>
                  </a:lnTo>
                  <a:lnTo>
                    <a:pt x="293" y="460"/>
                  </a:lnTo>
                  <a:lnTo>
                    <a:pt x="293" y="460"/>
                  </a:lnTo>
                  <a:lnTo>
                    <a:pt x="293" y="462"/>
                  </a:lnTo>
                  <a:lnTo>
                    <a:pt x="293" y="462"/>
                  </a:lnTo>
                  <a:lnTo>
                    <a:pt x="293" y="462"/>
                  </a:lnTo>
                  <a:lnTo>
                    <a:pt x="293" y="462"/>
                  </a:lnTo>
                  <a:lnTo>
                    <a:pt x="294" y="462"/>
                  </a:lnTo>
                  <a:lnTo>
                    <a:pt x="294" y="462"/>
                  </a:lnTo>
                  <a:lnTo>
                    <a:pt x="294" y="462"/>
                  </a:lnTo>
                  <a:lnTo>
                    <a:pt x="294" y="462"/>
                  </a:lnTo>
                  <a:lnTo>
                    <a:pt x="294" y="462"/>
                  </a:lnTo>
                  <a:lnTo>
                    <a:pt x="294" y="463"/>
                  </a:lnTo>
                  <a:lnTo>
                    <a:pt x="294" y="463"/>
                  </a:lnTo>
                  <a:lnTo>
                    <a:pt x="294" y="463"/>
                  </a:lnTo>
                  <a:lnTo>
                    <a:pt x="295" y="463"/>
                  </a:lnTo>
                  <a:lnTo>
                    <a:pt x="295" y="463"/>
                  </a:lnTo>
                  <a:lnTo>
                    <a:pt x="295" y="463"/>
                  </a:lnTo>
                  <a:lnTo>
                    <a:pt x="295" y="463"/>
                  </a:lnTo>
                  <a:lnTo>
                    <a:pt x="295" y="463"/>
                  </a:lnTo>
                  <a:lnTo>
                    <a:pt x="295" y="463"/>
                  </a:lnTo>
                  <a:lnTo>
                    <a:pt x="295" y="463"/>
                  </a:lnTo>
                  <a:lnTo>
                    <a:pt x="295" y="464"/>
                  </a:lnTo>
                  <a:lnTo>
                    <a:pt x="296" y="464"/>
                  </a:lnTo>
                  <a:lnTo>
                    <a:pt x="296" y="464"/>
                  </a:lnTo>
                  <a:lnTo>
                    <a:pt x="296" y="464"/>
                  </a:lnTo>
                  <a:lnTo>
                    <a:pt x="296" y="464"/>
                  </a:lnTo>
                  <a:lnTo>
                    <a:pt x="296" y="464"/>
                  </a:lnTo>
                  <a:lnTo>
                    <a:pt x="296" y="464"/>
                  </a:lnTo>
                  <a:lnTo>
                    <a:pt x="296" y="464"/>
                  </a:lnTo>
                  <a:lnTo>
                    <a:pt x="296" y="464"/>
                  </a:lnTo>
                  <a:lnTo>
                    <a:pt x="298" y="464"/>
                  </a:lnTo>
                  <a:lnTo>
                    <a:pt x="298" y="464"/>
                  </a:lnTo>
                  <a:lnTo>
                    <a:pt x="298" y="465"/>
                  </a:lnTo>
                  <a:lnTo>
                    <a:pt x="298" y="465"/>
                  </a:lnTo>
                  <a:lnTo>
                    <a:pt x="298" y="465"/>
                  </a:lnTo>
                  <a:lnTo>
                    <a:pt x="298" y="465"/>
                  </a:lnTo>
                  <a:lnTo>
                    <a:pt x="298" y="465"/>
                  </a:lnTo>
                  <a:lnTo>
                    <a:pt x="298" y="465"/>
                  </a:lnTo>
                  <a:lnTo>
                    <a:pt x="299" y="465"/>
                  </a:lnTo>
                  <a:lnTo>
                    <a:pt x="299" y="465"/>
                  </a:lnTo>
                  <a:lnTo>
                    <a:pt x="299" y="465"/>
                  </a:lnTo>
                  <a:lnTo>
                    <a:pt x="299" y="465"/>
                  </a:lnTo>
                  <a:lnTo>
                    <a:pt x="299" y="465"/>
                  </a:lnTo>
                  <a:lnTo>
                    <a:pt x="299" y="466"/>
                  </a:lnTo>
                  <a:lnTo>
                    <a:pt x="299" y="466"/>
                  </a:lnTo>
                  <a:lnTo>
                    <a:pt x="300" y="466"/>
                  </a:lnTo>
                  <a:lnTo>
                    <a:pt x="300" y="466"/>
                  </a:lnTo>
                  <a:lnTo>
                    <a:pt x="300" y="466"/>
                  </a:lnTo>
                  <a:lnTo>
                    <a:pt x="300" y="466"/>
                  </a:lnTo>
                  <a:lnTo>
                    <a:pt x="300" y="466"/>
                  </a:lnTo>
                  <a:lnTo>
                    <a:pt x="300" y="466"/>
                  </a:lnTo>
                  <a:lnTo>
                    <a:pt x="300" y="466"/>
                  </a:lnTo>
                  <a:lnTo>
                    <a:pt x="300" y="466"/>
                  </a:lnTo>
                  <a:lnTo>
                    <a:pt x="301" y="466"/>
                  </a:lnTo>
                  <a:lnTo>
                    <a:pt x="301" y="466"/>
                  </a:lnTo>
                  <a:lnTo>
                    <a:pt x="301" y="466"/>
                  </a:lnTo>
                  <a:lnTo>
                    <a:pt x="301" y="467"/>
                  </a:lnTo>
                  <a:lnTo>
                    <a:pt x="301" y="467"/>
                  </a:lnTo>
                  <a:lnTo>
                    <a:pt x="301" y="467"/>
                  </a:lnTo>
                  <a:lnTo>
                    <a:pt x="301" y="467"/>
                  </a:lnTo>
                  <a:lnTo>
                    <a:pt x="302" y="467"/>
                  </a:lnTo>
                  <a:lnTo>
                    <a:pt x="302" y="467"/>
                  </a:lnTo>
                  <a:lnTo>
                    <a:pt x="302" y="467"/>
                  </a:lnTo>
                  <a:lnTo>
                    <a:pt x="302" y="467"/>
                  </a:lnTo>
                  <a:lnTo>
                    <a:pt x="302" y="467"/>
                  </a:lnTo>
                  <a:lnTo>
                    <a:pt x="302" y="467"/>
                  </a:lnTo>
                  <a:lnTo>
                    <a:pt x="303" y="467"/>
                  </a:lnTo>
                  <a:lnTo>
                    <a:pt x="303" y="467"/>
                  </a:lnTo>
                  <a:lnTo>
                    <a:pt x="303" y="467"/>
                  </a:lnTo>
                  <a:lnTo>
                    <a:pt x="303" y="467"/>
                  </a:lnTo>
                  <a:lnTo>
                    <a:pt x="303" y="467"/>
                  </a:lnTo>
                  <a:lnTo>
                    <a:pt x="303" y="468"/>
                  </a:lnTo>
                  <a:lnTo>
                    <a:pt x="303" y="468"/>
                  </a:lnTo>
                  <a:lnTo>
                    <a:pt x="304" y="468"/>
                  </a:lnTo>
                  <a:lnTo>
                    <a:pt x="304" y="468"/>
                  </a:lnTo>
                  <a:lnTo>
                    <a:pt x="304" y="468"/>
                  </a:lnTo>
                  <a:lnTo>
                    <a:pt x="304" y="468"/>
                  </a:lnTo>
                  <a:lnTo>
                    <a:pt x="304" y="468"/>
                  </a:lnTo>
                  <a:lnTo>
                    <a:pt x="304" y="468"/>
                  </a:lnTo>
                  <a:lnTo>
                    <a:pt x="304" y="468"/>
                  </a:lnTo>
                  <a:lnTo>
                    <a:pt x="305" y="468"/>
                  </a:lnTo>
                  <a:lnTo>
                    <a:pt x="305" y="468"/>
                  </a:lnTo>
                  <a:lnTo>
                    <a:pt x="305" y="468"/>
                  </a:lnTo>
                  <a:lnTo>
                    <a:pt x="305" y="468"/>
                  </a:lnTo>
                  <a:lnTo>
                    <a:pt x="305" y="468"/>
                  </a:lnTo>
                  <a:lnTo>
                    <a:pt x="305" y="468"/>
                  </a:lnTo>
                  <a:lnTo>
                    <a:pt x="307" y="468"/>
                  </a:lnTo>
                  <a:lnTo>
                    <a:pt x="307" y="468"/>
                  </a:lnTo>
                  <a:lnTo>
                    <a:pt x="307" y="468"/>
                  </a:lnTo>
                  <a:lnTo>
                    <a:pt x="307" y="468"/>
                  </a:lnTo>
                  <a:lnTo>
                    <a:pt x="307" y="468"/>
                  </a:lnTo>
                  <a:lnTo>
                    <a:pt x="307" y="468"/>
                  </a:lnTo>
                  <a:lnTo>
                    <a:pt x="308" y="469"/>
                  </a:lnTo>
                  <a:lnTo>
                    <a:pt x="308" y="469"/>
                  </a:lnTo>
                  <a:lnTo>
                    <a:pt x="308" y="469"/>
                  </a:lnTo>
                  <a:lnTo>
                    <a:pt x="308" y="469"/>
                  </a:lnTo>
                  <a:lnTo>
                    <a:pt x="308" y="469"/>
                  </a:lnTo>
                  <a:lnTo>
                    <a:pt x="308" y="469"/>
                  </a:lnTo>
                  <a:lnTo>
                    <a:pt x="308" y="469"/>
                  </a:lnTo>
                  <a:lnTo>
                    <a:pt x="309" y="469"/>
                  </a:lnTo>
                  <a:lnTo>
                    <a:pt x="309" y="469"/>
                  </a:lnTo>
                  <a:lnTo>
                    <a:pt x="309" y="469"/>
                  </a:lnTo>
                  <a:lnTo>
                    <a:pt x="309" y="469"/>
                  </a:lnTo>
                  <a:lnTo>
                    <a:pt x="309" y="469"/>
                  </a:lnTo>
                  <a:lnTo>
                    <a:pt x="309" y="469"/>
                  </a:lnTo>
                  <a:lnTo>
                    <a:pt x="310" y="469"/>
                  </a:lnTo>
                  <a:lnTo>
                    <a:pt x="310" y="469"/>
                  </a:lnTo>
                  <a:lnTo>
                    <a:pt x="310" y="469"/>
                  </a:lnTo>
                  <a:lnTo>
                    <a:pt x="310" y="469"/>
                  </a:lnTo>
                  <a:lnTo>
                    <a:pt x="310" y="469"/>
                  </a:lnTo>
                  <a:lnTo>
                    <a:pt x="310" y="469"/>
                  </a:lnTo>
                  <a:lnTo>
                    <a:pt x="311" y="469"/>
                  </a:lnTo>
                  <a:lnTo>
                    <a:pt x="311" y="469"/>
                  </a:lnTo>
                  <a:lnTo>
                    <a:pt x="311" y="469"/>
                  </a:lnTo>
                  <a:lnTo>
                    <a:pt x="311" y="469"/>
                  </a:lnTo>
                  <a:lnTo>
                    <a:pt x="311" y="469"/>
                  </a:lnTo>
                  <a:lnTo>
                    <a:pt x="311" y="469"/>
                  </a:lnTo>
                  <a:lnTo>
                    <a:pt x="312" y="469"/>
                  </a:lnTo>
                  <a:lnTo>
                    <a:pt x="312" y="469"/>
                  </a:lnTo>
                  <a:lnTo>
                    <a:pt x="312" y="469"/>
                  </a:lnTo>
                  <a:lnTo>
                    <a:pt x="312" y="469"/>
                  </a:lnTo>
                  <a:lnTo>
                    <a:pt x="312" y="469"/>
                  </a:lnTo>
                  <a:lnTo>
                    <a:pt x="312" y="469"/>
                  </a:lnTo>
                  <a:lnTo>
                    <a:pt x="313" y="469"/>
                  </a:lnTo>
                  <a:lnTo>
                    <a:pt x="313" y="469"/>
                  </a:lnTo>
                  <a:lnTo>
                    <a:pt x="313" y="469"/>
                  </a:lnTo>
                  <a:lnTo>
                    <a:pt x="313" y="469"/>
                  </a:lnTo>
                  <a:lnTo>
                    <a:pt x="313" y="469"/>
                  </a:lnTo>
                  <a:lnTo>
                    <a:pt x="313" y="469"/>
                  </a:lnTo>
                  <a:lnTo>
                    <a:pt x="314" y="469"/>
                  </a:lnTo>
                  <a:lnTo>
                    <a:pt x="314" y="469"/>
                  </a:lnTo>
                  <a:lnTo>
                    <a:pt x="314" y="469"/>
                  </a:lnTo>
                  <a:lnTo>
                    <a:pt x="314" y="469"/>
                  </a:lnTo>
                  <a:lnTo>
                    <a:pt x="314" y="469"/>
                  </a:lnTo>
                  <a:lnTo>
                    <a:pt x="314" y="469"/>
                  </a:lnTo>
                  <a:lnTo>
                    <a:pt x="316" y="469"/>
                  </a:lnTo>
                  <a:lnTo>
                    <a:pt x="316" y="469"/>
                  </a:lnTo>
                  <a:lnTo>
                    <a:pt x="316" y="469"/>
                  </a:lnTo>
                  <a:lnTo>
                    <a:pt x="316" y="469"/>
                  </a:lnTo>
                  <a:lnTo>
                    <a:pt x="316" y="469"/>
                  </a:lnTo>
                  <a:lnTo>
                    <a:pt x="316" y="469"/>
                  </a:lnTo>
                  <a:lnTo>
                    <a:pt x="317" y="469"/>
                  </a:lnTo>
                  <a:lnTo>
                    <a:pt x="317" y="469"/>
                  </a:lnTo>
                  <a:lnTo>
                    <a:pt x="317" y="469"/>
                  </a:lnTo>
                  <a:lnTo>
                    <a:pt x="317" y="469"/>
                  </a:lnTo>
                  <a:lnTo>
                    <a:pt x="317" y="469"/>
                  </a:lnTo>
                  <a:lnTo>
                    <a:pt x="317" y="469"/>
                  </a:lnTo>
                  <a:lnTo>
                    <a:pt x="318" y="469"/>
                  </a:lnTo>
                  <a:lnTo>
                    <a:pt x="318" y="469"/>
                  </a:lnTo>
                  <a:lnTo>
                    <a:pt x="318" y="469"/>
                  </a:lnTo>
                  <a:lnTo>
                    <a:pt x="318" y="469"/>
                  </a:lnTo>
                  <a:lnTo>
                    <a:pt x="318" y="469"/>
                  </a:lnTo>
                  <a:lnTo>
                    <a:pt x="318" y="469"/>
                  </a:lnTo>
                  <a:lnTo>
                    <a:pt x="319" y="469"/>
                  </a:lnTo>
                  <a:lnTo>
                    <a:pt x="319" y="469"/>
                  </a:lnTo>
                  <a:lnTo>
                    <a:pt x="319" y="469"/>
                  </a:lnTo>
                  <a:lnTo>
                    <a:pt x="319" y="469"/>
                  </a:lnTo>
                  <a:lnTo>
                    <a:pt x="319" y="469"/>
                  </a:lnTo>
                  <a:lnTo>
                    <a:pt x="319" y="469"/>
                  </a:lnTo>
                  <a:lnTo>
                    <a:pt x="320" y="469"/>
                  </a:lnTo>
                  <a:lnTo>
                    <a:pt x="320" y="469"/>
                  </a:lnTo>
                  <a:lnTo>
                    <a:pt x="320" y="469"/>
                  </a:lnTo>
                  <a:lnTo>
                    <a:pt x="320" y="469"/>
                  </a:lnTo>
                  <a:lnTo>
                    <a:pt x="320" y="469"/>
                  </a:lnTo>
                  <a:lnTo>
                    <a:pt x="320" y="469"/>
                  </a:lnTo>
                  <a:lnTo>
                    <a:pt x="321" y="469"/>
                  </a:lnTo>
                  <a:lnTo>
                    <a:pt x="321" y="469"/>
                  </a:lnTo>
                  <a:lnTo>
                    <a:pt x="321" y="469"/>
                  </a:lnTo>
                  <a:lnTo>
                    <a:pt x="321" y="469"/>
                  </a:lnTo>
                  <a:lnTo>
                    <a:pt x="321" y="468"/>
                  </a:lnTo>
                  <a:lnTo>
                    <a:pt x="321" y="468"/>
                  </a:lnTo>
                  <a:lnTo>
                    <a:pt x="322" y="468"/>
                  </a:lnTo>
                  <a:lnTo>
                    <a:pt x="322" y="468"/>
                  </a:lnTo>
                  <a:lnTo>
                    <a:pt x="322" y="468"/>
                  </a:lnTo>
                  <a:lnTo>
                    <a:pt x="322" y="468"/>
                  </a:lnTo>
                  <a:lnTo>
                    <a:pt x="322" y="468"/>
                  </a:lnTo>
                  <a:lnTo>
                    <a:pt x="322" y="468"/>
                  </a:lnTo>
                  <a:lnTo>
                    <a:pt x="322" y="468"/>
                  </a:lnTo>
                  <a:lnTo>
                    <a:pt x="323" y="468"/>
                  </a:lnTo>
                  <a:lnTo>
                    <a:pt x="323" y="468"/>
                  </a:lnTo>
                  <a:lnTo>
                    <a:pt x="323" y="468"/>
                  </a:lnTo>
                  <a:lnTo>
                    <a:pt x="323" y="468"/>
                  </a:lnTo>
                  <a:lnTo>
                    <a:pt x="323" y="468"/>
                  </a:lnTo>
                  <a:lnTo>
                    <a:pt x="323" y="468"/>
                  </a:lnTo>
                  <a:lnTo>
                    <a:pt x="325" y="468"/>
                  </a:lnTo>
                  <a:lnTo>
                    <a:pt x="325" y="468"/>
                  </a:lnTo>
                  <a:lnTo>
                    <a:pt x="325" y="468"/>
                  </a:lnTo>
                  <a:lnTo>
                    <a:pt x="325" y="468"/>
                  </a:lnTo>
                  <a:lnTo>
                    <a:pt x="325" y="468"/>
                  </a:lnTo>
                  <a:lnTo>
                    <a:pt x="325" y="468"/>
                  </a:lnTo>
                  <a:lnTo>
                    <a:pt x="325" y="467"/>
                  </a:lnTo>
                  <a:lnTo>
                    <a:pt x="326" y="467"/>
                  </a:lnTo>
                  <a:lnTo>
                    <a:pt x="326" y="467"/>
                  </a:lnTo>
                  <a:lnTo>
                    <a:pt x="326" y="467"/>
                  </a:lnTo>
                  <a:lnTo>
                    <a:pt x="326" y="467"/>
                  </a:lnTo>
                  <a:lnTo>
                    <a:pt x="326" y="467"/>
                  </a:lnTo>
                  <a:lnTo>
                    <a:pt x="326" y="467"/>
                  </a:lnTo>
                  <a:lnTo>
                    <a:pt x="326" y="467"/>
                  </a:lnTo>
                  <a:lnTo>
                    <a:pt x="327" y="467"/>
                  </a:lnTo>
                  <a:lnTo>
                    <a:pt x="327" y="467"/>
                  </a:lnTo>
                  <a:lnTo>
                    <a:pt x="327" y="467"/>
                  </a:lnTo>
                  <a:lnTo>
                    <a:pt x="327" y="467"/>
                  </a:lnTo>
                  <a:lnTo>
                    <a:pt x="327" y="467"/>
                  </a:lnTo>
                  <a:lnTo>
                    <a:pt x="327" y="467"/>
                  </a:lnTo>
                  <a:lnTo>
                    <a:pt x="327" y="467"/>
                  </a:lnTo>
                  <a:lnTo>
                    <a:pt x="328" y="466"/>
                  </a:lnTo>
                  <a:lnTo>
                    <a:pt x="328" y="466"/>
                  </a:lnTo>
                  <a:lnTo>
                    <a:pt x="328" y="466"/>
                  </a:lnTo>
                  <a:lnTo>
                    <a:pt x="328" y="466"/>
                  </a:lnTo>
                  <a:lnTo>
                    <a:pt x="328" y="466"/>
                  </a:lnTo>
                  <a:lnTo>
                    <a:pt x="328" y="466"/>
                  </a:lnTo>
                  <a:lnTo>
                    <a:pt x="328" y="466"/>
                  </a:lnTo>
                  <a:lnTo>
                    <a:pt x="329" y="466"/>
                  </a:lnTo>
                  <a:lnTo>
                    <a:pt x="329" y="466"/>
                  </a:lnTo>
                  <a:lnTo>
                    <a:pt x="329" y="466"/>
                  </a:lnTo>
                  <a:lnTo>
                    <a:pt x="329" y="466"/>
                  </a:lnTo>
                  <a:lnTo>
                    <a:pt x="329" y="466"/>
                  </a:lnTo>
                  <a:lnTo>
                    <a:pt x="329" y="466"/>
                  </a:lnTo>
                  <a:lnTo>
                    <a:pt x="329" y="465"/>
                  </a:lnTo>
                  <a:lnTo>
                    <a:pt x="330" y="465"/>
                  </a:lnTo>
                  <a:lnTo>
                    <a:pt x="330" y="465"/>
                  </a:lnTo>
                  <a:lnTo>
                    <a:pt x="330" y="465"/>
                  </a:lnTo>
                  <a:lnTo>
                    <a:pt x="330" y="465"/>
                  </a:lnTo>
                  <a:lnTo>
                    <a:pt x="330" y="465"/>
                  </a:lnTo>
                  <a:lnTo>
                    <a:pt x="330" y="465"/>
                  </a:lnTo>
                  <a:lnTo>
                    <a:pt x="330" y="465"/>
                  </a:lnTo>
                  <a:lnTo>
                    <a:pt x="330" y="465"/>
                  </a:lnTo>
                  <a:lnTo>
                    <a:pt x="331" y="465"/>
                  </a:lnTo>
                  <a:lnTo>
                    <a:pt x="331" y="465"/>
                  </a:lnTo>
                  <a:lnTo>
                    <a:pt x="331" y="464"/>
                  </a:lnTo>
                  <a:lnTo>
                    <a:pt x="331" y="464"/>
                  </a:lnTo>
                  <a:lnTo>
                    <a:pt x="331" y="464"/>
                  </a:lnTo>
                  <a:lnTo>
                    <a:pt x="331" y="464"/>
                  </a:lnTo>
                  <a:lnTo>
                    <a:pt x="331" y="464"/>
                  </a:lnTo>
                  <a:lnTo>
                    <a:pt x="333" y="464"/>
                  </a:lnTo>
                  <a:lnTo>
                    <a:pt x="333" y="464"/>
                  </a:lnTo>
                  <a:lnTo>
                    <a:pt x="333" y="464"/>
                  </a:lnTo>
                  <a:lnTo>
                    <a:pt x="333" y="464"/>
                  </a:lnTo>
                  <a:lnTo>
                    <a:pt x="333" y="464"/>
                  </a:lnTo>
                  <a:lnTo>
                    <a:pt x="333" y="464"/>
                  </a:lnTo>
                  <a:lnTo>
                    <a:pt x="333" y="463"/>
                  </a:lnTo>
                  <a:lnTo>
                    <a:pt x="333" y="463"/>
                  </a:lnTo>
                  <a:lnTo>
                    <a:pt x="334" y="463"/>
                  </a:lnTo>
                  <a:lnTo>
                    <a:pt x="334" y="463"/>
                  </a:lnTo>
                  <a:lnTo>
                    <a:pt x="334" y="463"/>
                  </a:lnTo>
                  <a:lnTo>
                    <a:pt x="334" y="463"/>
                  </a:lnTo>
                  <a:lnTo>
                    <a:pt x="334" y="463"/>
                  </a:lnTo>
                  <a:lnTo>
                    <a:pt x="334" y="463"/>
                  </a:lnTo>
                  <a:lnTo>
                    <a:pt x="334" y="463"/>
                  </a:lnTo>
                  <a:lnTo>
                    <a:pt x="334" y="463"/>
                  </a:lnTo>
                  <a:lnTo>
                    <a:pt x="334" y="462"/>
                  </a:lnTo>
                  <a:lnTo>
                    <a:pt x="335" y="462"/>
                  </a:lnTo>
                  <a:lnTo>
                    <a:pt x="335" y="462"/>
                  </a:lnTo>
                  <a:lnTo>
                    <a:pt x="335" y="462"/>
                  </a:lnTo>
                  <a:lnTo>
                    <a:pt x="335" y="462"/>
                  </a:lnTo>
                  <a:lnTo>
                    <a:pt x="335" y="462"/>
                  </a:lnTo>
                  <a:lnTo>
                    <a:pt x="335" y="462"/>
                  </a:lnTo>
                  <a:lnTo>
                    <a:pt x="335" y="462"/>
                  </a:lnTo>
                  <a:lnTo>
                    <a:pt x="335" y="462"/>
                  </a:lnTo>
                  <a:lnTo>
                    <a:pt x="336" y="460"/>
                  </a:lnTo>
                  <a:lnTo>
                    <a:pt x="336" y="460"/>
                  </a:lnTo>
                  <a:lnTo>
                    <a:pt x="336" y="460"/>
                  </a:lnTo>
                  <a:lnTo>
                    <a:pt x="336" y="460"/>
                  </a:lnTo>
                  <a:lnTo>
                    <a:pt x="336" y="460"/>
                  </a:lnTo>
                  <a:lnTo>
                    <a:pt x="336" y="460"/>
                  </a:lnTo>
                  <a:lnTo>
                    <a:pt x="336" y="460"/>
                  </a:lnTo>
                  <a:lnTo>
                    <a:pt x="336" y="460"/>
                  </a:lnTo>
                  <a:lnTo>
                    <a:pt x="336" y="460"/>
                  </a:lnTo>
                  <a:lnTo>
                    <a:pt x="336" y="459"/>
                  </a:lnTo>
                  <a:lnTo>
                    <a:pt x="337" y="459"/>
                  </a:lnTo>
                  <a:lnTo>
                    <a:pt x="337" y="459"/>
                  </a:lnTo>
                  <a:lnTo>
                    <a:pt x="337" y="459"/>
                  </a:lnTo>
                  <a:lnTo>
                    <a:pt x="337" y="459"/>
                  </a:lnTo>
                  <a:lnTo>
                    <a:pt x="337" y="459"/>
                  </a:lnTo>
                  <a:lnTo>
                    <a:pt x="337" y="459"/>
                  </a:lnTo>
                  <a:lnTo>
                    <a:pt x="337" y="459"/>
                  </a:lnTo>
                  <a:lnTo>
                    <a:pt x="337" y="458"/>
                  </a:lnTo>
                  <a:lnTo>
                    <a:pt x="337" y="458"/>
                  </a:lnTo>
                  <a:lnTo>
                    <a:pt x="338" y="458"/>
                  </a:lnTo>
                  <a:lnTo>
                    <a:pt x="338" y="458"/>
                  </a:lnTo>
                  <a:lnTo>
                    <a:pt x="338" y="458"/>
                  </a:lnTo>
                  <a:lnTo>
                    <a:pt x="338" y="458"/>
                  </a:lnTo>
                  <a:lnTo>
                    <a:pt x="338" y="458"/>
                  </a:lnTo>
                  <a:lnTo>
                    <a:pt x="338" y="458"/>
                  </a:lnTo>
                  <a:lnTo>
                    <a:pt x="338" y="457"/>
                  </a:lnTo>
                  <a:lnTo>
                    <a:pt x="338" y="457"/>
                  </a:lnTo>
                  <a:lnTo>
                    <a:pt x="338" y="457"/>
                  </a:lnTo>
                  <a:lnTo>
                    <a:pt x="338" y="457"/>
                  </a:lnTo>
                  <a:lnTo>
                    <a:pt x="338" y="457"/>
                  </a:lnTo>
                  <a:lnTo>
                    <a:pt x="339" y="457"/>
                  </a:lnTo>
                  <a:lnTo>
                    <a:pt x="339" y="457"/>
                  </a:lnTo>
                  <a:lnTo>
                    <a:pt x="339" y="456"/>
                  </a:lnTo>
                  <a:lnTo>
                    <a:pt x="339" y="456"/>
                  </a:lnTo>
                  <a:lnTo>
                    <a:pt x="339" y="456"/>
                  </a:lnTo>
                  <a:lnTo>
                    <a:pt x="339" y="456"/>
                  </a:lnTo>
                  <a:lnTo>
                    <a:pt x="339" y="456"/>
                  </a:lnTo>
                  <a:lnTo>
                    <a:pt x="339" y="456"/>
                  </a:lnTo>
                  <a:lnTo>
                    <a:pt x="339" y="456"/>
                  </a:lnTo>
                  <a:lnTo>
                    <a:pt x="339" y="456"/>
                  </a:lnTo>
                  <a:lnTo>
                    <a:pt x="339" y="455"/>
                  </a:lnTo>
                  <a:lnTo>
                    <a:pt x="339" y="455"/>
                  </a:lnTo>
                  <a:lnTo>
                    <a:pt x="340" y="455"/>
                  </a:lnTo>
                  <a:lnTo>
                    <a:pt x="340" y="455"/>
                  </a:lnTo>
                  <a:lnTo>
                    <a:pt x="340" y="455"/>
                  </a:lnTo>
                  <a:lnTo>
                    <a:pt x="340" y="455"/>
                  </a:lnTo>
                  <a:lnTo>
                    <a:pt x="340" y="455"/>
                  </a:lnTo>
                  <a:lnTo>
                    <a:pt x="340" y="454"/>
                  </a:lnTo>
                  <a:lnTo>
                    <a:pt x="340" y="454"/>
                  </a:lnTo>
                  <a:lnTo>
                    <a:pt x="340" y="454"/>
                  </a:lnTo>
                  <a:lnTo>
                    <a:pt x="340" y="454"/>
                  </a:lnTo>
                  <a:lnTo>
                    <a:pt x="340" y="454"/>
                  </a:lnTo>
                  <a:lnTo>
                    <a:pt x="340" y="454"/>
                  </a:lnTo>
                  <a:lnTo>
                    <a:pt x="340" y="454"/>
                  </a:lnTo>
                  <a:lnTo>
                    <a:pt x="340" y="453"/>
                  </a:lnTo>
                  <a:lnTo>
                    <a:pt x="342" y="453"/>
                  </a:lnTo>
                  <a:lnTo>
                    <a:pt x="342" y="453"/>
                  </a:lnTo>
                  <a:lnTo>
                    <a:pt x="342" y="453"/>
                  </a:lnTo>
                  <a:lnTo>
                    <a:pt x="342" y="453"/>
                  </a:lnTo>
                  <a:lnTo>
                    <a:pt x="342" y="453"/>
                  </a:lnTo>
                  <a:lnTo>
                    <a:pt x="342" y="453"/>
                  </a:lnTo>
                  <a:lnTo>
                    <a:pt x="342" y="451"/>
                  </a:lnTo>
                  <a:lnTo>
                    <a:pt x="342" y="451"/>
                  </a:lnTo>
                  <a:lnTo>
                    <a:pt x="342" y="451"/>
                  </a:lnTo>
                  <a:lnTo>
                    <a:pt x="342" y="451"/>
                  </a:lnTo>
                  <a:lnTo>
                    <a:pt x="342" y="451"/>
                  </a:lnTo>
                  <a:lnTo>
                    <a:pt x="342" y="451"/>
                  </a:lnTo>
                  <a:lnTo>
                    <a:pt x="342" y="451"/>
                  </a:lnTo>
                  <a:lnTo>
                    <a:pt x="342" y="450"/>
                  </a:lnTo>
                  <a:lnTo>
                    <a:pt x="342" y="450"/>
                  </a:lnTo>
                  <a:lnTo>
                    <a:pt x="342" y="450"/>
                  </a:lnTo>
                  <a:lnTo>
                    <a:pt x="343" y="450"/>
                  </a:lnTo>
                  <a:lnTo>
                    <a:pt x="343" y="450"/>
                  </a:lnTo>
                  <a:lnTo>
                    <a:pt x="343" y="450"/>
                  </a:lnTo>
                  <a:lnTo>
                    <a:pt x="343" y="449"/>
                  </a:lnTo>
                  <a:lnTo>
                    <a:pt x="343" y="449"/>
                  </a:lnTo>
                  <a:lnTo>
                    <a:pt x="343" y="449"/>
                  </a:lnTo>
                  <a:lnTo>
                    <a:pt x="343" y="449"/>
                  </a:lnTo>
                  <a:lnTo>
                    <a:pt x="343" y="449"/>
                  </a:lnTo>
                  <a:lnTo>
                    <a:pt x="343" y="449"/>
                  </a:lnTo>
                  <a:lnTo>
                    <a:pt x="343" y="449"/>
                  </a:lnTo>
                  <a:lnTo>
                    <a:pt x="343" y="448"/>
                  </a:lnTo>
                  <a:lnTo>
                    <a:pt x="343" y="448"/>
                  </a:lnTo>
                  <a:lnTo>
                    <a:pt x="343" y="448"/>
                  </a:lnTo>
                  <a:lnTo>
                    <a:pt x="343" y="448"/>
                  </a:lnTo>
                  <a:lnTo>
                    <a:pt x="343" y="448"/>
                  </a:lnTo>
                  <a:lnTo>
                    <a:pt x="343" y="448"/>
                  </a:lnTo>
                  <a:lnTo>
                    <a:pt x="343" y="447"/>
                  </a:lnTo>
                  <a:lnTo>
                    <a:pt x="343" y="447"/>
                  </a:lnTo>
                  <a:lnTo>
                    <a:pt x="343" y="447"/>
                  </a:lnTo>
                  <a:lnTo>
                    <a:pt x="343" y="447"/>
                  </a:lnTo>
                  <a:lnTo>
                    <a:pt x="343" y="447"/>
                  </a:lnTo>
                  <a:lnTo>
                    <a:pt x="343" y="447"/>
                  </a:lnTo>
                  <a:lnTo>
                    <a:pt x="344" y="447"/>
                  </a:lnTo>
                  <a:lnTo>
                    <a:pt x="344" y="446"/>
                  </a:lnTo>
                  <a:lnTo>
                    <a:pt x="344" y="446"/>
                  </a:lnTo>
                  <a:lnTo>
                    <a:pt x="344" y="446"/>
                  </a:lnTo>
                  <a:lnTo>
                    <a:pt x="344" y="446"/>
                  </a:lnTo>
                  <a:lnTo>
                    <a:pt x="344" y="446"/>
                  </a:lnTo>
                  <a:lnTo>
                    <a:pt x="344" y="446"/>
                  </a:lnTo>
                  <a:lnTo>
                    <a:pt x="344" y="445"/>
                  </a:lnTo>
                  <a:lnTo>
                    <a:pt x="344" y="445"/>
                  </a:lnTo>
                  <a:lnTo>
                    <a:pt x="344" y="445"/>
                  </a:lnTo>
                  <a:lnTo>
                    <a:pt x="344" y="445"/>
                  </a:lnTo>
                  <a:lnTo>
                    <a:pt x="344" y="445"/>
                  </a:lnTo>
                  <a:lnTo>
                    <a:pt x="344" y="445"/>
                  </a:lnTo>
                  <a:lnTo>
                    <a:pt x="344" y="444"/>
                  </a:lnTo>
                  <a:lnTo>
                    <a:pt x="344" y="444"/>
                  </a:lnTo>
                  <a:lnTo>
                    <a:pt x="344" y="444"/>
                  </a:lnTo>
                  <a:lnTo>
                    <a:pt x="344" y="444"/>
                  </a:lnTo>
                  <a:lnTo>
                    <a:pt x="344" y="444"/>
                  </a:lnTo>
                  <a:lnTo>
                    <a:pt x="344" y="444"/>
                  </a:lnTo>
                  <a:lnTo>
                    <a:pt x="344" y="442"/>
                  </a:lnTo>
                  <a:lnTo>
                    <a:pt x="344" y="442"/>
                  </a:lnTo>
                  <a:lnTo>
                    <a:pt x="344" y="442"/>
                  </a:lnTo>
                  <a:lnTo>
                    <a:pt x="344" y="442"/>
                  </a:lnTo>
                  <a:lnTo>
                    <a:pt x="344" y="442"/>
                  </a:lnTo>
                  <a:lnTo>
                    <a:pt x="344" y="442"/>
                  </a:lnTo>
                  <a:lnTo>
                    <a:pt x="344" y="441"/>
                  </a:lnTo>
                  <a:lnTo>
                    <a:pt x="344" y="441"/>
                  </a:lnTo>
                  <a:lnTo>
                    <a:pt x="344" y="441"/>
                  </a:lnTo>
                  <a:lnTo>
                    <a:pt x="344" y="441"/>
                  </a:lnTo>
                  <a:lnTo>
                    <a:pt x="344" y="441"/>
                  </a:lnTo>
                  <a:lnTo>
                    <a:pt x="344" y="441"/>
                  </a:lnTo>
                  <a:lnTo>
                    <a:pt x="344" y="440"/>
                  </a:lnTo>
                  <a:lnTo>
                    <a:pt x="344" y="440"/>
                  </a:lnTo>
                  <a:lnTo>
                    <a:pt x="344" y="440"/>
                  </a:lnTo>
                  <a:lnTo>
                    <a:pt x="344" y="440"/>
                  </a:lnTo>
                  <a:lnTo>
                    <a:pt x="344" y="440"/>
                  </a:lnTo>
                  <a:close/>
                  <a:moveTo>
                    <a:pt x="318" y="403"/>
                  </a:moveTo>
                  <a:lnTo>
                    <a:pt x="318" y="403"/>
                  </a:lnTo>
                  <a:lnTo>
                    <a:pt x="319" y="403"/>
                  </a:lnTo>
                  <a:lnTo>
                    <a:pt x="319" y="403"/>
                  </a:lnTo>
                  <a:lnTo>
                    <a:pt x="319" y="403"/>
                  </a:lnTo>
                  <a:lnTo>
                    <a:pt x="319" y="403"/>
                  </a:lnTo>
                  <a:lnTo>
                    <a:pt x="319" y="403"/>
                  </a:lnTo>
                  <a:lnTo>
                    <a:pt x="320" y="403"/>
                  </a:lnTo>
                  <a:lnTo>
                    <a:pt x="320" y="403"/>
                  </a:lnTo>
                  <a:lnTo>
                    <a:pt x="320" y="403"/>
                  </a:lnTo>
                  <a:lnTo>
                    <a:pt x="320" y="403"/>
                  </a:lnTo>
                  <a:lnTo>
                    <a:pt x="320" y="403"/>
                  </a:lnTo>
                  <a:lnTo>
                    <a:pt x="321" y="403"/>
                  </a:lnTo>
                  <a:lnTo>
                    <a:pt x="321" y="403"/>
                  </a:lnTo>
                  <a:lnTo>
                    <a:pt x="321" y="403"/>
                  </a:lnTo>
                  <a:lnTo>
                    <a:pt x="321" y="403"/>
                  </a:lnTo>
                  <a:lnTo>
                    <a:pt x="321" y="403"/>
                  </a:lnTo>
                  <a:lnTo>
                    <a:pt x="322" y="403"/>
                  </a:lnTo>
                  <a:lnTo>
                    <a:pt x="322" y="403"/>
                  </a:lnTo>
                  <a:lnTo>
                    <a:pt x="322" y="403"/>
                  </a:lnTo>
                  <a:lnTo>
                    <a:pt x="322" y="403"/>
                  </a:lnTo>
                  <a:lnTo>
                    <a:pt x="323" y="403"/>
                  </a:lnTo>
                  <a:lnTo>
                    <a:pt x="323" y="403"/>
                  </a:lnTo>
                  <a:lnTo>
                    <a:pt x="323" y="404"/>
                  </a:lnTo>
                  <a:lnTo>
                    <a:pt x="323" y="404"/>
                  </a:lnTo>
                  <a:lnTo>
                    <a:pt x="323" y="404"/>
                  </a:lnTo>
                  <a:lnTo>
                    <a:pt x="325" y="404"/>
                  </a:lnTo>
                  <a:lnTo>
                    <a:pt x="325" y="404"/>
                  </a:lnTo>
                  <a:lnTo>
                    <a:pt x="325" y="404"/>
                  </a:lnTo>
                  <a:lnTo>
                    <a:pt x="325" y="404"/>
                  </a:lnTo>
                  <a:lnTo>
                    <a:pt x="325" y="404"/>
                  </a:lnTo>
                  <a:lnTo>
                    <a:pt x="325" y="404"/>
                  </a:lnTo>
                  <a:lnTo>
                    <a:pt x="326" y="404"/>
                  </a:lnTo>
                  <a:lnTo>
                    <a:pt x="326" y="404"/>
                  </a:lnTo>
                  <a:lnTo>
                    <a:pt x="326" y="404"/>
                  </a:lnTo>
                  <a:lnTo>
                    <a:pt x="326" y="404"/>
                  </a:lnTo>
                  <a:lnTo>
                    <a:pt x="326" y="404"/>
                  </a:lnTo>
                  <a:lnTo>
                    <a:pt x="327" y="404"/>
                  </a:lnTo>
                  <a:lnTo>
                    <a:pt x="327" y="404"/>
                  </a:lnTo>
                  <a:lnTo>
                    <a:pt x="327" y="404"/>
                  </a:lnTo>
                  <a:lnTo>
                    <a:pt x="327" y="405"/>
                  </a:lnTo>
                  <a:lnTo>
                    <a:pt x="327" y="405"/>
                  </a:lnTo>
                  <a:lnTo>
                    <a:pt x="328" y="405"/>
                  </a:lnTo>
                  <a:lnTo>
                    <a:pt x="328" y="405"/>
                  </a:lnTo>
                  <a:lnTo>
                    <a:pt x="328" y="405"/>
                  </a:lnTo>
                  <a:lnTo>
                    <a:pt x="328" y="405"/>
                  </a:lnTo>
                  <a:lnTo>
                    <a:pt x="328" y="405"/>
                  </a:lnTo>
                  <a:lnTo>
                    <a:pt x="329" y="405"/>
                  </a:lnTo>
                  <a:lnTo>
                    <a:pt x="329" y="405"/>
                  </a:lnTo>
                  <a:lnTo>
                    <a:pt x="329" y="405"/>
                  </a:lnTo>
                  <a:lnTo>
                    <a:pt x="329" y="405"/>
                  </a:lnTo>
                  <a:lnTo>
                    <a:pt x="329" y="405"/>
                  </a:lnTo>
                  <a:lnTo>
                    <a:pt x="330" y="405"/>
                  </a:lnTo>
                  <a:lnTo>
                    <a:pt x="330" y="406"/>
                  </a:lnTo>
                  <a:lnTo>
                    <a:pt x="330" y="406"/>
                  </a:lnTo>
                  <a:lnTo>
                    <a:pt x="330" y="406"/>
                  </a:lnTo>
                  <a:lnTo>
                    <a:pt x="330" y="406"/>
                  </a:lnTo>
                  <a:lnTo>
                    <a:pt x="330" y="406"/>
                  </a:lnTo>
                  <a:lnTo>
                    <a:pt x="331" y="406"/>
                  </a:lnTo>
                  <a:lnTo>
                    <a:pt x="331" y="406"/>
                  </a:lnTo>
                  <a:lnTo>
                    <a:pt x="331" y="406"/>
                  </a:lnTo>
                  <a:lnTo>
                    <a:pt x="331" y="406"/>
                  </a:lnTo>
                  <a:lnTo>
                    <a:pt x="331" y="406"/>
                  </a:lnTo>
                  <a:lnTo>
                    <a:pt x="333" y="406"/>
                  </a:lnTo>
                  <a:lnTo>
                    <a:pt x="333" y="407"/>
                  </a:lnTo>
                  <a:lnTo>
                    <a:pt x="333" y="407"/>
                  </a:lnTo>
                  <a:lnTo>
                    <a:pt x="333" y="407"/>
                  </a:lnTo>
                  <a:lnTo>
                    <a:pt x="333" y="407"/>
                  </a:lnTo>
                  <a:lnTo>
                    <a:pt x="333" y="407"/>
                  </a:lnTo>
                  <a:lnTo>
                    <a:pt x="334" y="407"/>
                  </a:lnTo>
                  <a:lnTo>
                    <a:pt x="334" y="407"/>
                  </a:lnTo>
                  <a:lnTo>
                    <a:pt x="334" y="407"/>
                  </a:lnTo>
                  <a:lnTo>
                    <a:pt x="334" y="407"/>
                  </a:lnTo>
                  <a:lnTo>
                    <a:pt x="334" y="407"/>
                  </a:lnTo>
                  <a:lnTo>
                    <a:pt x="334" y="409"/>
                  </a:lnTo>
                  <a:lnTo>
                    <a:pt x="335" y="409"/>
                  </a:lnTo>
                  <a:lnTo>
                    <a:pt x="335" y="409"/>
                  </a:lnTo>
                  <a:lnTo>
                    <a:pt x="335" y="409"/>
                  </a:lnTo>
                  <a:lnTo>
                    <a:pt x="335" y="409"/>
                  </a:lnTo>
                  <a:lnTo>
                    <a:pt x="335" y="409"/>
                  </a:lnTo>
                  <a:lnTo>
                    <a:pt x="335" y="409"/>
                  </a:lnTo>
                  <a:lnTo>
                    <a:pt x="336" y="409"/>
                  </a:lnTo>
                  <a:lnTo>
                    <a:pt x="336" y="409"/>
                  </a:lnTo>
                  <a:lnTo>
                    <a:pt x="336" y="410"/>
                  </a:lnTo>
                  <a:lnTo>
                    <a:pt x="336" y="410"/>
                  </a:lnTo>
                  <a:lnTo>
                    <a:pt x="336" y="410"/>
                  </a:lnTo>
                  <a:lnTo>
                    <a:pt x="336" y="410"/>
                  </a:lnTo>
                  <a:lnTo>
                    <a:pt x="337" y="410"/>
                  </a:lnTo>
                  <a:lnTo>
                    <a:pt x="337" y="410"/>
                  </a:lnTo>
                  <a:lnTo>
                    <a:pt x="337" y="410"/>
                  </a:lnTo>
                  <a:lnTo>
                    <a:pt x="337" y="410"/>
                  </a:lnTo>
                  <a:lnTo>
                    <a:pt x="337" y="411"/>
                  </a:lnTo>
                  <a:lnTo>
                    <a:pt x="337" y="411"/>
                  </a:lnTo>
                  <a:lnTo>
                    <a:pt x="338" y="411"/>
                  </a:lnTo>
                  <a:lnTo>
                    <a:pt x="338" y="411"/>
                  </a:lnTo>
                  <a:lnTo>
                    <a:pt x="338" y="411"/>
                  </a:lnTo>
                  <a:lnTo>
                    <a:pt x="338" y="411"/>
                  </a:lnTo>
                  <a:lnTo>
                    <a:pt x="338" y="411"/>
                  </a:lnTo>
                  <a:lnTo>
                    <a:pt x="338" y="411"/>
                  </a:lnTo>
                  <a:lnTo>
                    <a:pt x="338" y="412"/>
                  </a:lnTo>
                  <a:lnTo>
                    <a:pt x="339" y="412"/>
                  </a:lnTo>
                  <a:lnTo>
                    <a:pt x="339" y="412"/>
                  </a:lnTo>
                  <a:lnTo>
                    <a:pt x="339" y="412"/>
                  </a:lnTo>
                  <a:lnTo>
                    <a:pt x="339" y="412"/>
                  </a:lnTo>
                  <a:lnTo>
                    <a:pt x="339" y="412"/>
                  </a:lnTo>
                  <a:lnTo>
                    <a:pt x="339" y="412"/>
                  </a:lnTo>
                  <a:lnTo>
                    <a:pt x="340" y="412"/>
                  </a:lnTo>
                  <a:lnTo>
                    <a:pt x="340" y="413"/>
                  </a:lnTo>
                  <a:lnTo>
                    <a:pt x="340" y="413"/>
                  </a:lnTo>
                  <a:lnTo>
                    <a:pt x="340" y="413"/>
                  </a:lnTo>
                  <a:lnTo>
                    <a:pt x="340" y="413"/>
                  </a:lnTo>
                  <a:lnTo>
                    <a:pt x="340" y="413"/>
                  </a:lnTo>
                  <a:lnTo>
                    <a:pt x="340" y="413"/>
                  </a:lnTo>
                  <a:lnTo>
                    <a:pt x="342" y="413"/>
                  </a:lnTo>
                  <a:lnTo>
                    <a:pt x="342" y="414"/>
                  </a:lnTo>
                  <a:lnTo>
                    <a:pt x="342" y="414"/>
                  </a:lnTo>
                  <a:lnTo>
                    <a:pt x="342" y="414"/>
                  </a:lnTo>
                  <a:lnTo>
                    <a:pt x="342" y="414"/>
                  </a:lnTo>
                  <a:lnTo>
                    <a:pt x="342" y="414"/>
                  </a:lnTo>
                  <a:lnTo>
                    <a:pt x="342" y="414"/>
                  </a:lnTo>
                  <a:lnTo>
                    <a:pt x="342" y="414"/>
                  </a:lnTo>
                  <a:lnTo>
                    <a:pt x="343" y="415"/>
                  </a:lnTo>
                  <a:lnTo>
                    <a:pt x="343" y="415"/>
                  </a:lnTo>
                  <a:lnTo>
                    <a:pt x="343" y="415"/>
                  </a:lnTo>
                  <a:lnTo>
                    <a:pt x="343" y="415"/>
                  </a:lnTo>
                  <a:lnTo>
                    <a:pt x="343" y="415"/>
                  </a:lnTo>
                  <a:lnTo>
                    <a:pt x="343" y="415"/>
                  </a:lnTo>
                  <a:lnTo>
                    <a:pt x="343" y="416"/>
                  </a:lnTo>
                  <a:lnTo>
                    <a:pt x="344" y="416"/>
                  </a:lnTo>
                  <a:lnTo>
                    <a:pt x="344" y="416"/>
                  </a:lnTo>
                  <a:lnTo>
                    <a:pt x="344" y="416"/>
                  </a:lnTo>
                  <a:lnTo>
                    <a:pt x="344" y="416"/>
                  </a:lnTo>
                  <a:lnTo>
                    <a:pt x="344" y="416"/>
                  </a:lnTo>
                  <a:lnTo>
                    <a:pt x="344" y="416"/>
                  </a:lnTo>
                  <a:lnTo>
                    <a:pt x="344" y="418"/>
                  </a:lnTo>
                  <a:lnTo>
                    <a:pt x="344" y="418"/>
                  </a:lnTo>
                  <a:lnTo>
                    <a:pt x="345" y="418"/>
                  </a:lnTo>
                  <a:lnTo>
                    <a:pt x="345" y="418"/>
                  </a:lnTo>
                  <a:lnTo>
                    <a:pt x="345" y="418"/>
                  </a:lnTo>
                  <a:lnTo>
                    <a:pt x="345" y="418"/>
                  </a:lnTo>
                  <a:lnTo>
                    <a:pt x="345" y="419"/>
                  </a:lnTo>
                  <a:lnTo>
                    <a:pt x="345" y="419"/>
                  </a:lnTo>
                  <a:lnTo>
                    <a:pt x="345" y="419"/>
                  </a:lnTo>
                  <a:lnTo>
                    <a:pt x="345" y="419"/>
                  </a:lnTo>
                  <a:lnTo>
                    <a:pt x="345" y="419"/>
                  </a:lnTo>
                  <a:lnTo>
                    <a:pt x="346" y="419"/>
                  </a:lnTo>
                  <a:lnTo>
                    <a:pt x="346" y="420"/>
                  </a:lnTo>
                  <a:lnTo>
                    <a:pt x="346" y="420"/>
                  </a:lnTo>
                  <a:lnTo>
                    <a:pt x="346" y="420"/>
                  </a:lnTo>
                  <a:lnTo>
                    <a:pt x="346" y="420"/>
                  </a:lnTo>
                  <a:lnTo>
                    <a:pt x="346" y="420"/>
                  </a:lnTo>
                  <a:lnTo>
                    <a:pt x="346" y="420"/>
                  </a:lnTo>
                  <a:lnTo>
                    <a:pt x="346" y="421"/>
                  </a:lnTo>
                  <a:lnTo>
                    <a:pt x="346" y="421"/>
                  </a:lnTo>
                  <a:lnTo>
                    <a:pt x="347" y="421"/>
                  </a:lnTo>
                  <a:lnTo>
                    <a:pt x="347" y="421"/>
                  </a:lnTo>
                  <a:lnTo>
                    <a:pt x="347" y="421"/>
                  </a:lnTo>
                  <a:lnTo>
                    <a:pt x="347" y="421"/>
                  </a:lnTo>
                  <a:lnTo>
                    <a:pt x="347" y="422"/>
                  </a:lnTo>
                  <a:lnTo>
                    <a:pt x="347" y="422"/>
                  </a:lnTo>
                  <a:lnTo>
                    <a:pt x="347" y="422"/>
                  </a:lnTo>
                  <a:lnTo>
                    <a:pt x="347" y="422"/>
                  </a:lnTo>
                  <a:lnTo>
                    <a:pt x="347" y="422"/>
                  </a:lnTo>
                  <a:lnTo>
                    <a:pt x="347" y="423"/>
                  </a:lnTo>
                  <a:lnTo>
                    <a:pt x="348" y="423"/>
                  </a:lnTo>
                  <a:lnTo>
                    <a:pt x="348" y="423"/>
                  </a:lnTo>
                  <a:lnTo>
                    <a:pt x="348" y="423"/>
                  </a:lnTo>
                  <a:lnTo>
                    <a:pt x="348" y="423"/>
                  </a:lnTo>
                  <a:lnTo>
                    <a:pt x="348" y="423"/>
                  </a:lnTo>
                  <a:lnTo>
                    <a:pt x="348" y="424"/>
                  </a:lnTo>
                  <a:lnTo>
                    <a:pt x="348" y="424"/>
                  </a:lnTo>
                  <a:lnTo>
                    <a:pt x="348" y="424"/>
                  </a:lnTo>
                  <a:lnTo>
                    <a:pt x="348" y="424"/>
                  </a:lnTo>
                  <a:lnTo>
                    <a:pt x="348" y="424"/>
                  </a:lnTo>
                  <a:lnTo>
                    <a:pt x="348" y="425"/>
                  </a:lnTo>
                  <a:lnTo>
                    <a:pt x="348" y="425"/>
                  </a:lnTo>
                  <a:lnTo>
                    <a:pt x="349" y="425"/>
                  </a:lnTo>
                  <a:lnTo>
                    <a:pt x="349" y="425"/>
                  </a:lnTo>
                  <a:lnTo>
                    <a:pt x="349" y="425"/>
                  </a:lnTo>
                  <a:lnTo>
                    <a:pt x="349" y="425"/>
                  </a:lnTo>
                  <a:lnTo>
                    <a:pt x="349" y="427"/>
                  </a:lnTo>
                  <a:lnTo>
                    <a:pt x="349" y="427"/>
                  </a:lnTo>
                  <a:lnTo>
                    <a:pt x="349" y="427"/>
                  </a:lnTo>
                  <a:lnTo>
                    <a:pt x="349" y="427"/>
                  </a:lnTo>
                  <a:lnTo>
                    <a:pt x="349" y="427"/>
                  </a:lnTo>
                  <a:lnTo>
                    <a:pt x="349" y="428"/>
                  </a:lnTo>
                  <a:lnTo>
                    <a:pt x="349" y="428"/>
                  </a:lnTo>
                  <a:lnTo>
                    <a:pt x="349" y="428"/>
                  </a:lnTo>
                  <a:lnTo>
                    <a:pt x="349" y="428"/>
                  </a:lnTo>
                  <a:lnTo>
                    <a:pt x="349" y="428"/>
                  </a:lnTo>
                  <a:lnTo>
                    <a:pt x="351" y="429"/>
                  </a:lnTo>
                  <a:lnTo>
                    <a:pt x="351" y="429"/>
                  </a:lnTo>
                  <a:lnTo>
                    <a:pt x="351" y="429"/>
                  </a:lnTo>
                  <a:lnTo>
                    <a:pt x="351" y="429"/>
                  </a:lnTo>
                  <a:lnTo>
                    <a:pt x="351" y="429"/>
                  </a:lnTo>
                  <a:lnTo>
                    <a:pt x="351" y="430"/>
                  </a:lnTo>
                  <a:lnTo>
                    <a:pt x="351" y="430"/>
                  </a:lnTo>
                  <a:lnTo>
                    <a:pt x="351" y="430"/>
                  </a:lnTo>
                  <a:lnTo>
                    <a:pt x="351" y="430"/>
                  </a:lnTo>
                  <a:lnTo>
                    <a:pt x="351" y="430"/>
                  </a:lnTo>
                  <a:lnTo>
                    <a:pt x="351" y="431"/>
                  </a:lnTo>
                  <a:lnTo>
                    <a:pt x="351" y="431"/>
                  </a:lnTo>
                  <a:lnTo>
                    <a:pt x="351" y="431"/>
                  </a:lnTo>
                  <a:lnTo>
                    <a:pt x="351" y="431"/>
                  </a:lnTo>
                  <a:lnTo>
                    <a:pt x="351" y="431"/>
                  </a:lnTo>
                  <a:lnTo>
                    <a:pt x="351" y="432"/>
                  </a:lnTo>
                  <a:lnTo>
                    <a:pt x="351" y="432"/>
                  </a:lnTo>
                  <a:lnTo>
                    <a:pt x="351" y="432"/>
                  </a:lnTo>
                  <a:lnTo>
                    <a:pt x="351" y="432"/>
                  </a:lnTo>
                  <a:lnTo>
                    <a:pt x="352" y="432"/>
                  </a:lnTo>
                  <a:lnTo>
                    <a:pt x="352" y="433"/>
                  </a:lnTo>
                  <a:lnTo>
                    <a:pt x="352" y="433"/>
                  </a:lnTo>
                  <a:lnTo>
                    <a:pt x="352" y="433"/>
                  </a:lnTo>
                  <a:lnTo>
                    <a:pt x="352" y="433"/>
                  </a:lnTo>
                  <a:lnTo>
                    <a:pt x="352" y="433"/>
                  </a:lnTo>
                  <a:lnTo>
                    <a:pt x="352" y="434"/>
                  </a:lnTo>
                  <a:lnTo>
                    <a:pt x="352" y="434"/>
                  </a:lnTo>
                  <a:lnTo>
                    <a:pt x="352" y="434"/>
                  </a:lnTo>
                  <a:lnTo>
                    <a:pt x="352" y="434"/>
                  </a:lnTo>
                  <a:lnTo>
                    <a:pt x="352" y="434"/>
                  </a:lnTo>
                  <a:lnTo>
                    <a:pt x="352" y="436"/>
                  </a:lnTo>
                  <a:lnTo>
                    <a:pt x="352" y="436"/>
                  </a:lnTo>
                  <a:lnTo>
                    <a:pt x="352" y="436"/>
                  </a:lnTo>
                  <a:lnTo>
                    <a:pt x="352" y="436"/>
                  </a:lnTo>
                  <a:lnTo>
                    <a:pt x="352" y="437"/>
                  </a:lnTo>
                  <a:lnTo>
                    <a:pt x="352" y="437"/>
                  </a:lnTo>
                  <a:lnTo>
                    <a:pt x="352" y="437"/>
                  </a:lnTo>
                  <a:lnTo>
                    <a:pt x="352" y="437"/>
                  </a:lnTo>
                  <a:lnTo>
                    <a:pt x="352" y="437"/>
                  </a:lnTo>
                  <a:lnTo>
                    <a:pt x="352" y="438"/>
                  </a:lnTo>
                  <a:lnTo>
                    <a:pt x="352" y="438"/>
                  </a:lnTo>
                  <a:lnTo>
                    <a:pt x="352" y="438"/>
                  </a:lnTo>
                  <a:lnTo>
                    <a:pt x="352" y="438"/>
                  </a:lnTo>
                  <a:lnTo>
                    <a:pt x="352" y="438"/>
                  </a:lnTo>
                  <a:lnTo>
                    <a:pt x="352" y="439"/>
                  </a:lnTo>
                  <a:lnTo>
                    <a:pt x="352" y="439"/>
                  </a:lnTo>
                  <a:lnTo>
                    <a:pt x="352" y="439"/>
                  </a:lnTo>
                  <a:lnTo>
                    <a:pt x="352" y="439"/>
                  </a:lnTo>
                  <a:lnTo>
                    <a:pt x="352" y="439"/>
                  </a:lnTo>
                  <a:lnTo>
                    <a:pt x="352" y="440"/>
                  </a:lnTo>
                  <a:lnTo>
                    <a:pt x="352" y="440"/>
                  </a:lnTo>
                  <a:lnTo>
                    <a:pt x="352" y="440"/>
                  </a:lnTo>
                  <a:lnTo>
                    <a:pt x="352" y="440"/>
                  </a:lnTo>
                  <a:lnTo>
                    <a:pt x="352" y="441"/>
                  </a:lnTo>
                  <a:lnTo>
                    <a:pt x="352" y="441"/>
                  </a:lnTo>
                  <a:lnTo>
                    <a:pt x="352" y="441"/>
                  </a:lnTo>
                  <a:lnTo>
                    <a:pt x="352" y="441"/>
                  </a:lnTo>
                  <a:lnTo>
                    <a:pt x="352" y="441"/>
                  </a:lnTo>
                  <a:lnTo>
                    <a:pt x="352" y="442"/>
                  </a:lnTo>
                  <a:lnTo>
                    <a:pt x="352" y="442"/>
                  </a:lnTo>
                  <a:lnTo>
                    <a:pt x="352" y="442"/>
                  </a:lnTo>
                  <a:lnTo>
                    <a:pt x="352" y="442"/>
                  </a:lnTo>
                  <a:lnTo>
                    <a:pt x="352" y="442"/>
                  </a:lnTo>
                  <a:lnTo>
                    <a:pt x="352" y="444"/>
                  </a:lnTo>
                  <a:lnTo>
                    <a:pt x="352" y="444"/>
                  </a:lnTo>
                  <a:lnTo>
                    <a:pt x="352" y="444"/>
                  </a:lnTo>
                  <a:lnTo>
                    <a:pt x="352" y="444"/>
                  </a:lnTo>
                  <a:lnTo>
                    <a:pt x="352" y="445"/>
                  </a:lnTo>
                  <a:lnTo>
                    <a:pt x="352" y="445"/>
                  </a:lnTo>
                  <a:lnTo>
                    <a:pt x="352" y="445"/>
                  </a:lnTo>
                  <a:lnTo>
                    <a:pt x="352" y="445"/>
                  </a:lnTo>
                  <a:lnTo>
                    <a:pt x="352" y="445"/>
                  </a:lnTo>
                  <a:lnTo>
                    <a:pt x="352" y="446"/>
                  </a:lnTo>
                  <a:lnTo>
                    <a:pt x="352" y="446"/>
                  </a:lnTo>
                  <a:lnTo>
                    <a:pt x="352" y="446"/>
                  </a:lnTo>
                  <a:lnTo>
                    <a:pt x="352" y="446"/>
                  </a:lnTo>
                  <a:lnTo>
                    <a:pt x="352" y="446"/>
                  </a:lnTo>
                  <a:lnTo>
                    <a:pt x="352" y="447"/>
                  </a:lnTo>
                  <a:lnTo>
                    <a:pt x="352" y="447"/>
                  </a:lnTo>
                  <a:lnTo>
                    <a:pt x="352" y="447"/>
                  </a:lnTo>
                  <a:lnTo>
                    <a:pt x="352" y="447"/>
                  </a:lnTo>
                  <a:lnTo>
                    <a:pt x="352" y="447"/>
                  </a:lnTo>
                  <a:lnTo>
                    <a:pt x="351" y="448"/>
                  </a:lnTo>
                  <a:lnTo>
                    <a:pt x="351" y="448"/>
                  </a:lnTo>
                  <a:lnTo>
                    <a:pt x="351" y="448"/>
                  </a:lnTo>
                  <a:lnTo>
                    <a:pt x="351" y="448"/>
                  </a:lnTo>
                  <a:lnTo>
                    <a:pt x="351" y="448"/>
                  </a:lnTo>
                  <a:lnTo>
                    <a:pt x="351" y="449"/>
                  </a:lnTo>
                  <a:lnTo>
                    <a:pt x="351" y="449"/>
                  </a:lnTo>
                  <a:lnTo>
                    <a:pt x="351" y="449"/>
                  </a:lnTo>
                  <a:lnTo>
                    <a:pt x="351" y="449"/>
                  </a:lnTo>
                  <a:lnTo>
                    <a:pt x="351" y="449"/>
                  </a:lnTo>
                  <a:lnTo>
                    <a:pt x="351" y="450"/>
                  </a:lnTo>
                  <a:lnTo>
                    <a:pt x="351" y="450"/>
                  </a:lnTo>
                  <a:lnTo>
                    <a:pt x="351" y="450"/>
                  </a:lnTo>
                  <a:lnTo>
                    <a:pt x="351" y="450"/>
                  </a:lnTo>
                  <a:lnTo>
                    <a:pt x="351" y="450"/>
                  </a:lnTo>
                  <a:lnTo>
                    <a:pt x="351" y="451"/>
                  </a:lnTo>
                  <a:lnTo>
                    <a:pt x="351" y="451"/>
                  </a:lnTo>
                  <a:lnTo>
                    <a:pt x="351" y="451"/>
                  </a:lnTo>
                  <a:lnTo>
                    <a:pt x="351" y="451"/>
                  </a:lnTo>
                  <a:lnTo>
                    <a:pt x="349" y="451"/>
                  </a:lnTo>
                  <a:lnTo>
                    <a:pt x="349" y="453"/>
                  </a:lnTo>
                  <a:lnTo>
                    <a:pt x="349" y="453"/>
                  </a:lnTo>
                  <a:lnTo>
                    <a:pt x="349" y="453"/>
                  </a:lnTo>
                  <a:lnTo>
                    <a:pt x="349" y="453"/>
                  </a:lnTo>
                  <a:lnTo>
                    <a:pt x="349" y="453"/>
                  </a:lnTo>
                  <a:lnTo>
                    <a:pt x="349" y="454"/>
                  </a:lnTo>
                  <a:lnTo>
                    <a:pt x="349" y="454"/>
                  </a:lnTo>
                  <a:lnTo>
                    <a:pt x="349" y="454"/>
                  </a:lnTo>
                  <a:lnTo>
                    <a:pt x="349" y="454"/>
                  </a:lnTo>
                  <a:lnTo>
                    <a:pt x="349" y="454"/>
                  </a:lnTo>
                  <a:lnTo>
                    <a:pt x="349" y="455"/>
                  </a:lnTo>
                  <a:lnTo>
                    <a:pt x="349" y="455"/>
                  </a:lnTo>
                  <a:lnTo>
                    <a:pt x="349" y="455"/>
                  </a:lnTo>
                  <a:lnTo>
                    <a:pt x="348" y="455"/>
                  </a:lnTo>
                  <a:lnTo>
                    <a:pt x="348" y="455"/>
                  </a:lnTo>
                  <a:lnTo>
                    <a:pt x="348" y="455"/>
                  </a:lnTo>
                  <a:lnTo>
                    <a:pt x="348" y="456"/>
                  </a:lnTo>
                  <a:lnTo>
                    <a:pt x="348" y="456"/>
                  </a:lnTo>
                  <a:lnTo>
                    <a:pt x="348" y="456"/>
                  </a:lnTo>
                  <a:lnTo>
                    <a:pt x="348" y="456"/>
                  </a:lnTo>
                  <a:lnTo>
                    <a:pt x="348" y="456"/>
                  </a:lnTo>
                  <a:lnTo>
                    <a:pt x="348" y="457"/>
                  </a:lnTo>
                  <a:lnTo>
                    <a:pt x="348" y="457"/>
                  </a:lnTo>
                  <a:lnTo>
                    <a:pt x="348" y="457"/>
                  </a:lnTo>
                  <a:lnTo>
                    <a:pt x="348" y="457"/>
                  </a:lnTo>
                  <a:lnTo>
                    <a:pt x="347" y="457"/>
                  </a:lnTo>
                  <a:lnTo>
                    <a:pt x="347" y="457"/>
                  </a:lnTo>
                  <a:lnTo>
                    <a:pt x="347" y="458"/>
                  </a:lnTo>
                  <a:lnTo>
                    <a:pt x="347" y="458"/>
                  </a:lnTo>
                  <a:lnTo>
                    <a:pt x="347" y="458"/>
                  </a:lnTo>
                  <a:lnTo>
                    <a:pt x="347" y="458"/>
                  </a:lnTo>
                  <a:lnTo>
                    <a:pt x="347" y="458"/>
                  </a:lnTo>
                  <a:lnTo>
                    <a:pt x="347" y="459"/>
                  </a:lnTo>
                  <a:lnTo>
                    <a:pt x="347" y="459"/>
                  </a:lnTo>
                  <a:lnTo>
                    <a:pt x="347" y="459"/>
                  </a:lnTo>
                  <a:lnTo>
                    <a:pt x="346" y="459"/>
                  </a:lnTo>
                  <a:lnTo>
                    <a:pt x="346" y="459"/>
                  </a:lnTo>
                  <a:lnTo>
                    <a:pt x="346" y="459"/>
                  </a:lnTo>
                  <a:lnTo>
                    <a:pt x="346" y="460"/>
                  </a:lnTo>
                  <a:lnTo>
                    <a:pt x="346" y="460"/>
                  </a:lnTo>
                  <a:lnTo>
                    <a:pt x="346" y="460"/>
                  </a:lnTo>
                  <a:lnTo>
                    <a:pt x="346" y="460"/>
                  </a:lnTo>
                  <a:lnTo>
                    <a:pt x="346" y="460"/>
                  </a:lnTo>
                  <a:lnTo>
                    <a:pt x="346" y="460"/>
                  </a:lnTo>
                  <a:lnTo>
                    <a:pt x="345" y="462"/>
                  </a:lnTo>
                  <a:lnTo>
                    <a:pt x="345" y="462"/>
                  </a:lnTo>
                  <a:lnTo>
                    <a:pt x="345" y="462"/>
                  </a:lnTo>
                  <a:lnTo>
                    <a:pt x="345" y="462"/>
                  </a:lnTo>
                  <a:lnTo>
                    <a:pt x="345" y="462"/>
                  </a:lnTo>
                  <a:lnTo>
                    <a:pt x="345" y="462"/>
                  </a:lnTo>
                  <a:lnTo>
                    <a:pt x="345" y="463"/>
                  </a:lnTo>
                  <a:lnTo>
                    <a:pt x="345" y="463"/>
                  </a:lnTo>
                  <a:lnTo>
                    <a:pt x="345" y="463"/>
                  </a:lnTo>
                  <a:lnTo>
                    <a:pt x="344" y="463"/>
                  </a:lnTo>
                  <a:lnTo>
                    <a:pt x="344" y="463"/>
                  </a:lnTo>
                  <a:lnTo>
                    <a:pt x="344" y="463"/>
                  </a:lnTo>
                  <a:lnTo>
                    <a:pt x="344" y="464"/>
                  </a:lnTo>
                  <a:lnTo>
                    <a:pt x="344" y="464"/>
                  </a:lnTo>
                  <a:lnTo>
                    <a:pt x="344" y="464"/>
                  </a:lnTo>
                  <a:lnTo>
                    <a:pt x="344" y="464"/>
                  </a:lnTo>
                  <a:lnTo>
                    <a:pt x="344" y="464"/>
                  </a:lnTo>
                  <a:lnTo>
                    <a:pt x="343" y="464"/>
                  </a:lnTo>
                  <a:lnTo>
                    <a:pt x="343" y="464"/>
                  </a:lnTo>
                  <a:lnTo>
                    <a:pt x="343" y="465"/>
                  </a:lnTo>
                  <a:lnTo>
                    <a:pt x="343" y="465"/>
                  </a:lnTo>
                  <a:lnTo>
                    <a:pt x="343" y="465"/>
                  </a:lnTo>
                  <a:lnTo>
                    <a:pt x="343" y="465"/>
                  </a:lnTo>
                  <a:lnTo>
                    <a:pt x="343" y="465"/>
                  </a:lnTo>
                  <a:lnTo>
                    <a:pt x="342" y="465"/>
                  </a:lnTo>
                  <a:lnTo>
                    <a:pt x="342" y="465"/>
                  </a:lnTo>
                  <a:lnTo>
                    <a:pt x="342" y="466"/>
                  </a:lnTo>
                  <a:lnTo>
                    <a:pt x="342" y="466"/>
                  </a:lnTo>
                  <a:lnTo>
                    <a:pt x="342" y="466"/>
                  </a:lnTo>
                  <a:lnTo>
                    <a:pt x="342" y="466"/>
                  </a:lnTo>
                  <a:lnTo>
                    <a:pt x="342" y="466"/>
                  </a:lnTo>
                  <a:lnTo>
                    <a:pt x="342" y="466"/>
                  </a:lnTo>
                  <a:lnTo>
                    <a:pt x="340" y="467"/>
                  </a:lnTo>
                  <a:lnTo>
                    <a:pt x="340" y="467"/>
                  </a:lnTo>
                  <a:lnTo>
                    <a:pt x="340" y="467"/>
                  </a:lnTo>
                  <a:lnTo>
                    <a:pt x="340" y="467"/>
                  </a:lnTo>
                  <a:lnTo>
                    <a:pt x="340" y="467"/>
                  </a:lnTo>
                  <a:lnTo>
                    <a:pt x="340" y="467"/>
                  </a:lnTo>
                  <a:lnTo>
                    <a:pt x="340" y="467"/>
                  </a:lnTo>
                  <a:lnTo>
                    <a:pt x="339" y="467"/>
                  </a:lnTo>
                  <a:lnTo>
                    <a:pt x="339" y="468"/>
                  </a:lnTo>
                  <a:lnTo>
                    <a:pt x="339" y="468"/>
                  </a:lnTo>
                  <a:lnTo>
                    <a:pt x="339" y="468"/>
                  </a:lnTo>
                  <a:lnTo>
                    <a:pt x="339" y="468"/>
                  </a:lnTo>
                  <a:lnTo>
                    <a:pt x="339" y="468"/>
                  </a:lnTo>
                  <a:lnTo>
                    <a:pt x="338" y="468"/>
                  </a:lnTo>
                  <a:lnTo>
                    <a:pt x="338" y="468"/>
                  </a:lnTo>
                  <a:lnTo>
                    <a:pt x="338" y="469"/>
                  </a:lnTo>
                  <a:lnTo>
                    <a:pt x="338" y="469"/>
                  </a:lnTo>
                  <a:lnTo>
                    <a:pt x="338" y="469"/>
                  </a:lnTo>
                  <a:lnTo>
                    <a:pt x="338" y="469"/>
                  </a:lnTo>
                  <a:lnTo>
                    <a:pt x="338" y="469"/>
                  </a:lnTo>
                  <a:lnTo>
                    <a:pt x="337" y="469"/>
                  </a:lnTo>
                  <a:lnTo>
                    <a:pt x="337" y="469"/>
                  </a:lnTo>
                  <a:lnTo>
                    <a:pt x="337" y="469"/>
                  </a:lnTo>
                  <a:lnTo>
                    <a:pt x="337" y="471"/>
                  </a:lnTo>
                  <a:lnTo>
                    <a:pt x="337" y="471"/>
                  </a:lnTo>
                  <a:lnTo>
                    <a:pt x="337" y="471"/>
                  </a:lnTo>
                  <a:lnTo>
                    <a:pt x="336" y="471"/>
                  </a:lnTo>
                  <a:lnTo>
                    <a:pt x="336" y="471"/>
                  </a:lnTo>
                  <a:lnTo>
                    <a:pt x="336" y="471"/>
                  </a:lnTo>
                  <a:lnTo>
                    <a:pt x="336" y="471"/>
                  </a:lnTo>
                  <a:lnTo>
                    <a:pt x="336" y="471"/>
                  </a:lnTo>
                  <a:lnTo>
                    <a:pt x="336" y="471"/>
                  </a:lnTo>
                  <a:lnTo>
                    <a:pt x="335" y="472"/>
                  </a:lnTo>
                  <a:lnTo>
                    <a:pt x="335" y="472"/>
                  </a:lnTo>
                  <a:lnTo>
                    <a:pt x="335" y="472"/>
                  </a:lnTo>
                  <a:lnTo>
                    <a:pt x="335" y="472"/>
                  </a:lnTo>
                  <a:lnTo>
                    <a:pt x="335" y="472"/>
                  </a:lnTo>
                  <a:lnTo>
                    <a:pt x="335" y="472"/>
                  </a:lnTo>
                  <a:lnTo>
                    <a:pt x="334" y="472"/>
                  </a:lnTo>
                  <a:lnTo>
                    <a:pt x="334" y="472"/>
                  </a:lnTo>
                  <a:lnTo>
                    <a:pt x="334" y="472"/>
                  </a:lnTo>
                  <a:lnTo>
                    <a:pt x="334" y="473"/>
                  </a:lnTo>
                  <a:lnTo>
                    <a:pt x="334" y="473"/>
                  </a:lnTo>
                  <a:lnTo>
                    <a:pt x="334" y="473"/>
                  </a:lnTo>
                  <a:lnTo>
                    <a:pt x="333" y="473"/>
                  </a:lnTo>
                  <a:lnTo>
                    <a:pt x="333" y="473"/>
                  </a:lnTo>
                  <a:lnTo>
                    <a:pt x="333" y="473"/>
                  </a:lnTo>
                  <a:lnTo>
                    <a:pt x="333" y="473"/>
                  </a:lnTo>
                  <a:lnTo>
                    <a:pt x="333" y="473"/>
                  </a:lnTo>
                  <a:lnTo>
                    <a:pt x="333" y="473"/>
                  </a:lnTo>
                  <a:lnTo>
                    <a:pt x="331" y="473"/>
                  </a:lnTo>
                  <a:lnTo>
                    <a:pt x="331" y="474"/>
                  </a:lnTo>
                  <a:lnTo>
                    <a:pt x="331" y="474"/>
                  </a:lnTo>
                  <a:lnTo>
                    <a:pt x="331" y="474"/>
                  </a:lnTo>
                  <a:lnTo>
                    <a:pt x="331" y="474"/>
                  </a:lnTo>
                  <a:lnTo>
                    <a:pt x="330" y="474"/>
                  </a:lnTo>
                  <a:lnTo>
                    <a:pt x="330" y="474"/>
                  </a:lnTo>
                  <a:lnTo>
                    <a:pt x="330" y="474"/>
                  </a:lnTo>
                  <a:lnTo>
                    <a:pt x="330" y="474"/>
                  </a:lnTo>
                  <a:lnTo>
                    <a:pt x="330" y="474"/>
                  </a:lnTo>
                  <a:lnTo>
                    <a:pt x="330" y="474"/>
                  </a:lnTo>
                  <a:lnTo>
                    <a:pt x="329" y="474"/>
                  </a:lnTo>
                  <a:lnTo>
                    <a:pt x="329" y="475"/>
                  </a:lnTo>
                  <a:lnTo>
                    <a:pt x="329" y="475"/>
                  </a:lnTo>
                  <a:lnTo>
                    <a:pt x="329" y="475"/>
                  </a:lnTo>
                  <a:lnTo>
                    <a:pt x="329" y="475"/>
                  </a:lnTo>
                  <a:lnTo>
                    <a:pt x="328" y="475"/>
                  </a:lnTo>
                  <a:lnTo>
                    <a:pt x="328" y="475"/>
                  </a:lnTo>
                  <a:lnTo>
                    <a:pt x="328" y="475"/>
                  </a:lnTo>
                  <a:lnTo>
                    <a:pt x="328" y="475"/>
                  </a:lnTo>
                  <a:lnTo>
                    <a:pt x="328" y="475"/>
                  </a:lnTo>
                  <a:lnTo>
                    <a:pt x="327" y="475"/>
                  </a:lnTo>
                  <a:lnTo>
                    <a:pt x="327" y="475"/>
                  </a:lnTo>
                  <a:lnTo>
                    <a:pt x="327" y="475"/>
                  </a:lnTo>
                  <a:lnTo>
                    <a:pt x="327" y="475"/>
                  </a:lnTo>
                  <a:lnTo>
                    <a:pt x="327" y="475"/>
                  </a:lnTo>
                  <a:lnTo>
                    <a:pt x="326" y="476"/>
                  </a:lnTo>
                  <a:lnTo>
                    <a:pt x="326" y="476"/>
                  </a:lnTo>
                  <a:lnTo>
                    <a:pt x="326" y="476"/>
                  </a:lnTo>
                  <a:lnTo>
                    <a:pt x="326" y="476"/>
                  </a:lnTo>
                  <a:lnTo>
                    <a:pt x="326" y="476"/>
                  </a:lnTo>
                  <a:lnTo>
                    <a:pt x="325" y="476"/>
                  </a:lnTo>
                  <a:lnTo>
                    <a:pt x="325" y="476"/>
                  </a:lnTo>
                  <a:lnTo>
                    <a:pt x="325" y="476"/>
                  </a:lnTo>
                  <a:lnTo>
                    <a:pt x="325" y="476"/>
                  </a:lnTo>
                  <a:lnTo>
                    <a:pt x="325" y="476"/>
                  </a:lnTo>
                  <a:lnTo>
                    <a:pt x="325" y="476"/>
                  </a:lnTo>
                  <a:lnTo>
                    <a:pt x="323" y="476"/>
                  </a:lnTo>
                  <a:lnTo>
                    <a:pt x="323" y="476"/>
                  </a:lnTo>
                  <a:lnTo>
                    <a:pt x="323" y="476"/>
                  </a:lnTo>
                  <a:lnTo>
                    <a:pt x="323" y="476"/>
                  </a:lnTo>
                  <a:lnTo>
                    <a:pt x="323" y="476"/>
                  </a:lnTo>
                  <a:lnTo>
                    <a:pt x="322" y="476"/>
                  </a:lnTo>
                  <a:lnTo>
                    <a:pt x="322" y="477"/>
                  </a:lnTo>
                  <a:lnTo>
                    <a:pt x="322" y="477"/>
                  </a:lnTo>
                  <a:lnTo>
                    <a:pt x="322" y="477"/>
                  </a:lnTo>
                  <a:lnTo>
                    <a:pt x="321" y="477"/>
                  </a:lnTo>
                  <a:lnTo>
                    <a:pt x="321" y="477"/>
                  </a:lnTo>
                  <a:lnTo>
                    <a:pt x="321" y="477"/>
                  </a:lnTo>
                  <a:lnTo>
                    <a:pt x="321" y="477"/>
                  </a:lnTo>
                  <a:lnTo>
                    <a:pt x="321" y="477"/>
                  </a:lnTo>
                  <a:lnTo>
                    <a:pt x="320" y="477"/>
                  </a:lnTo>
                  <a:lnTo>
                    <a:pt x="320" y="477"/>
                  </a:lnTo>
                  <a:lnTo>
                    <a:pt x="320" y="477"/>
                  </a:lnTo>
                  <a:lnTo>
                    <a:pt x="320" y="477"/>
                  </a:lnTo>
                  <a:lnTo>
                    <a:pt x="320" y="477"/>
                  </a:lnTo>
                  <a:lnTo>
                    <a:pt x="319" y="477"/>
                  </a:lnTo>
                  <a:lnTo>
                    <a:pt x="319" y="477"/>
                  </a:lnTo>
                  <a:lnTo>
                    <a:pt x="319" y="477"/>
                  </a:lnTo>
                  <a:lnTo>
                    <a:pt x="319" y="477"/>
                  </a:lnTo>
                  <a:lnTo>
                    <a:pt x="319" y="477"/>
                  </a:lnTo>
                  <a:lnTo>
                    <a:pt x="318" y="477"/>
                  </a:lnTo>
                  <a:lnTo>
                    <a:pt x="318" y="477"/>
                  </a:lnTo>
                  <a:lnTo>
                    <a:pt x="318" y="477"/>
                  </a:lnTo>
                  <a:lnTo>
                    <a:pt x="318" y="477"/>
                  </a:lnTo>
                  <a:lnTo>
                    <a:pt x="318" y="477"/>
                  </a:lnTo>
                  <a:lnTo>
                    <a:pt x="317" y="477"/>
                  </a:lnTo>
                  <a:lnTo>
                    <a:pt x="317" y="477"/>
                  </a:lnTo>
                  <a:lnTo>
                    <a:pt x="317" y="477"/>
                  </a:lnTo>
                  <a:lnTo>
                    <a:pt x="317" y="477"/>
                  </a:lnTo>
                  <a:lnTo>
                    <a:pt x="316" y="477"/>
                  </a:lnTo>
                  <a:lnTo>
                    <a:pt x="316" y="477"/>
                  </a:lnTo>
                  <a:lnTo>
                    <a:pt x="316" y="477"/>
                  </a:lnTo>
                  <a:lnTo>
                    <a:pt x="316" y="477"/>
                  </a:lnTo>
                  <a:lnTo>
                    <a:pt x="316" y="477"/>
                  </a:lnTo>
                  <a:lnTo>
                    <a:pt x="314" y="477"/>
                  </a:lnTo>
                  <a:lnTo>
                    <a:pt x="314" y="477"/>
                  </a:lnTo>
                  <a:lnTo>
                    <a:pt x="314" y="477"/>
                  </a:lnTo>
                  <a:lnTo>
                    <a:pt x="314" y="477"/>
                  </a:lnTo>
                  <a:lnTo>
                    <a:pt x="314" y="477"/>
                  </a:lnTo>
                  <a:lnTo>
                    <a:pt x="313" y="477"/>
                  </a:lnTo>
                  <a:lnTo>
                    <a:pt x="313" y="477"/>
                  </a:lnTo>
                  <a:lnTo>
                    <a:pt x="313" y="477"/>
                  </a:lnTo>
                  <a:lnTo>
                    <a:pt x="313" y="477"/>
                  </a:lnTo>
                  <a:lnTo>
                    <a:pt x="312" y="477"/>
                  </a:lnTo>
                  <a:lnTo>
                    <a:pt x="312" y="477"/>
                  </a:lnTo>
                  <a:lnTo>
                    <a:pt x="312" y="477"/>
                  </a:lnTo>
                  <a:lnTo>
                    <a:pt x="312" y="477"/>
                  </a:lnTo>
                  <a:lnTo>
                    <a:pt x="312" y="477"/>
                  </a:lnTo>
                  <a:lnTo>
                    <a:pt x="311" y="477"/>
                  </a:lnTo>
                  <a:lnTo>
                    <a:pt x="311" y="477"/>
                  </a:lnTo>
                  <a:lnTo>
                    <a:pt x="311" y="477"/>
                  </a:lnTo>
                  <a:lnTo>
                    <a:pt x="311" y="477"/>
                  </a:lnTo>
                  <a:lnTo>
                    <a:pt x="311" y="477"/>
                  </a:lnTo>
                  <a:lnTo>
                    <a:pt x="310" y="477"/>
                  </a:lnTo>
                  <a:lnTo>
                    <a:pt x="310" y="477"/>
                  </a:lnTo>
                  <a:lnTo>
                    <a:pt x="310" y="477"/>
                  </a:lnTo>
                  <a:lnTo>
                    <a:pt x="310" y="477"/>
                  </a:lnTo>
                  <a:lnTo>
                    <a:pt x="310" y="477"/>
                  </a:lnTo>
                  <a:lnTo>
                    <a:pt x="309" y="477"/>
                  </a:lnTo>
                  <a:lnTo>
                    <a:pt x="309" y="477"/>
                  </a:lnTo>
                  <a:lnTo>
                    <a:pt x="309" y="477"/>
                  </a:lnTo>
                  <a:lnTo>
                    <a:pt x="309" y="477"/>
                  </a:lnTo>
                  <a:lnTo>
                    <a:pt x="308" y="477"/>
                  </a:lnTo>
                  <a:lnTo>
                    <a:pt x="308" y="477"/>
                  </a:lnTo>
                  <a:lnTo>
                    <a:pt x="308" y="477"/>
                  </a:lnTo>
                  <a:lnTo>
                    <a:pt x="308" y="477"/>
                  </a:lnTo>
                  <a:lnTo>
                    <a:pt x="308" y="477"/>
                  </a:lnTo>
                  <a:lnTo>
                    <a:pt x="307" y="477"/>
                  </a:lnTo>
                  <a:lnTo>
                    <a:pt x="307" y="477"/>
                  </a:lnTo>
                  <a:lnTo>
                    <a:pt x="307" y="477"/>
                  </a:lnTo>
                  <a:lnTo>
                    <a:pt x="307" y="477"/>
                  </a:lnTo>
                  <a:lnTo>
                    <a:pt x="307" y="477"/>
                  </a:lnTo>
                  <a:lnTo>
                    <a:pt x="305" y="477"/>
                  </a:lnTo>
                  <a:lnTo>
                    <a:pt x="305" y="476"/>
                  </a:lnTo>
                  <a:lnTo>
                    <a:pt x="305" y="476"/>
                  </a:lnTo>
                  <a:lnTo>
                    <a:pt x="305" y="476"/>
                  </a:lnTo>
                  <a:lnTo>
                    <a:pt x="305" y="476"/>
                  </a:lnTo>
                  <a:lnTo>
                    <a:pt x="304" y="476"/>
                  </a:lnTo>
                  <a:lnTo>
                    <a:pt x="304" y="476"/>
                  </a:lnTo>
                  <a:lnTo>
                    <a:pt x="304" y="476"/>
                  </a:lnTo>
                  <a:lnTo>
                    <a:pt x="304" y="476"/>
                  </a:lnTo>
                  <a:lnTo>
                    <a:pt x="304" y="476"/>
                  </a:lnTo>
                  <a:lnTo>
                    <a:pt x="303" y="476"/>
                  </a:lnTo>
                  <a:lnTo>
                    <a:pt x="303" y="476"/>
                  </a:lnTo>
                  <a:lnTo>
                    <a:pt x="303" y="476"/>
                  </a:lnTo>
                  <a:lnTo>
                    <a:pt x="303" y="476"/>
                  </a:lnTo>
                  <a:lnTo>
                    <a:pt x="303" y="476"/>
                  </a:lnTo>
                  <a:lnTo>
                    <a:pt x="302" y="476"/>
                  </a:lnTo>
                  <a:lnTo>
                    <a:pt x="302" y="476"/>
                  </a:lnTo>
                  <a:lnTo>
                    <a:pt x="302" y="476"/>
                  </a:lnTo>
                  <a:lnTo>
                    <a:pt x="302" y="475"/>
                  </a:lnTo>
                  <a:lnTo>
                    <a:pt x="302" y="475"/>
                  </a:lnTo>
                  <a:lnTo>
                    <a:pt x="301" y="475"/>
                  </a:lnTo>
                  <a:lnTo>
                    <a:pt x="301" y="475"/>
                  </a:lnTo>
                  <a:lnTo>
                    <a:pt x="301" y="475"/>
                  </a:lnTo>
                  <a:lnTo>
                    <a:pt x="301" y="475"/>
                  </a:lnTo>
                  <a:lnTo>
                    <a:pt x="301" y="475"/>
                  </a:lnTo>
                  <a:lnTo>
                    <a:pt x="301" y="475"/>
                  </a:lnTo>
                  <a:lnTo>
                    <a:pt x="300" y="475"/>
                  </a:lnTo>
                  <a:lnTo>
                    <a:pt x="300" y="475"/>
                  </a:lnTo>
                  <a:lnTo>
                    <a:pt x="300" y="475"/>
                  </a:lnTo>
                  <a:lnTo>
                    <a:pt x="300" y="475"/>
                  </a:lnTo>
                  <a:lnTo>
                    <a:pt x="300" y="475"/>
                  </a:lnTo>
                  <a:lnTo>
                    <a:pt x="299" y="475"/>
                  </a:lnTo>
                  <a:lnTo>
                    <a:pt x="299" y="474"/>
                  </a:lnTo>
                  <a:lnTo>
                    <a:pt x="299" y="474"/>
                  </a:lnTo>
                  <a:lnTo>
                    <a:pt x="299" y="474"/>
                  </a:lnTo>
                  <a:lnTo>
                    <a:pt x="299" y="474"/>
                  </a:lnTo>
                  <a:lnTo>
                    <a:pt x="298" y="474"/>
                  </a:lnTo>
                  <a:lnTo>
                    <a:pt x="298" y="474"/>
                  </a:lnTo>
                  <a:lnTo>
                    <a:pt x="298" y="474"/>
                  </a:lnTo>
                  <a:lnTo>
                    <a:pt x="298" y="474"/>
                  </a:lnTo>
                  <a:lnTo>
                    <a:pt x="298" y="474"/>
                  </a:lnTo>
                  <a:lnTo>
                    <a:pt x="298" y="474"/>
                  </a:lnTo>
                  <a:lnTo>
                    <a:pt x="296" y="474"/>
                  </a:lnTo>
                  <a:lnTo>
                    <a:pt x="296" y="473"/>
                  </a:lnTo>
                  <a:lnTo>
                    <a:pt x="296" y="473"/>
                  </a:lnTo>
                  <a:lnTo>
                    <a:pt x="296" y="473"/>
                  </a:lnTo>
                  <a:lnTo>
                    <a:pt x="296" y="473"/>
                  </a:lnTo>
                  <a:lnTo>
                    <a:pt x="296" y="473"/>
                  </a:lnTo>
                  <a:lnTo>
                    <a:pt x="295" y="473"/>
                  </a:lnTo>
                  <a:lnTo>
                    <a:pt x="295" y="473"/>
                  </a:lnTo>
                  <a:lnTo>
                    <a:pt x="295" y="473"/>
                  </a:lnTo>
                  <a:lnTo>
                    <a:pt x="295" y="473"/>
                  </a:lnTo>
                  <a:lnTo>
                    <a:pt x="295" y="473"/>
                  </a:lnTo>
                  <a:lnTo>
                    <a:pt x="294" y="472"/>
                  </a:lnTo>
                  <a:lnTo>
                    <a:pt x="294" y="472"/>
                  </a:lnTo>
                  <a:lnTo>
                    <a:pt x="294" y="472"/>
                  </a:lnTo>
                  <a:lnTo>
                    <a:pt x="294" y="472"/>
                  </a:lnTo>
                  <a:lnTo>
                    <a:pt x="294" y="472"/>
                  </a:lnTo>
                  <a:lnTo>
                    <a:pt x="294" y="472"/>
                  </a:lnTo>
                  <a:lnTo>
                    <a:pt x="293" y="472"/>
                  </a:lnTo>
                  <a:lnTo>
                    <a:pt x="293" y="472"/>
                  </a:lnTo>
                  <a:lnTo>
                    <a:pt x="293" y="472"/>
                  </a:lnTo>
                  <a:lnTo>
                    <a:pt x="293" y="471"/>
                  </a:lnTo>
                  <a:lnTo>
                    <a:pt x="293" y="471"/>
                  </a:lnTo>
                  <a:lnTo>
                    <a:pt x="293" y="471"/>
                  </a:lnTo>
                  <a:lnTo>
                    <a:pt x="292" y="471"/>
                  </a:lnTo>
                  <a:lnTo>
                    <a:pt x="292" y="471"/>
                  </a:lnTo>
                  <a:lnTo>
                    <a:pt x="292" y="471"/>
                  </a:lnTo>
                  <a:lnTo>
                    <a:pt x="292" y="471"/>
                  </a:lnTo>
                  <a:lnTo>
                    <a:pt x="292" y="471"/>
                  </a:lnTo>
                  <a:lnTo>
                    <a:pt x="292" y="471"/>
                  </a:lnTo>
                  <a:lnTo>
                    <a:pt x="291" y="469"/>
                  </a:lnTo>
                  <a:lnTo>
                    <a:pt x="291" y="469"/>
                  </a:lnTo>
                  <a:lnTo>
                    <a:pt x="291" y="469"/>
                  </a:lnTo>
                  <a:lnTo>
                    <a:pt x="291" y="469"/>
                  </a:lnTo>
                  <a:lnTo>
                    <a:pt x="291" y="469"/>
                  </a:lnTo>
                  <a:lnTo>
                    <a:pt x="291" y="469"/>
                  </a:lnTo>
                  <a:lnTo>
                    <a:pt x="291" y="469"/>
                  </a:lnTo>
                  <a:lnTo>
                    <a:pt x="290" y="469"/>
                  </a:lnTo>
                  <a:lnTo>
                    <a:pt x="290" y="468"/>
                  </a:lnTo>
                  <a:lnTo>
                    <a:pt x="290" y="468"/>
                  </a:lnTo>
                  <a:lnTo>
                    <a:pt x="290" y="468"/>
                  </a:lnTo>
                  <a:lnTo>
                    <a:pt x="290" y="468"/>
                  </a:lnTo>
                  <a:lnTo>
                    <a:pt x="290" y="468"/>
                  </a:lnTo>
                  <a:lnTo>
                    <a:pt x="289" y="468"/>
                  </a:lnTo>
                  <a:lnTo>
                    <a:pt x="289" y="468"/>
                  </a:lnTo>
                  <a:lnTo>
                    <a:pt x="289" y="467"/>
                  </a:lnTo>
                  <a:lnTo>
                    <a:pt x="289" y="467"/>
                  </a:lnTo>
                  <a:lnTo>
                    <a:pt x="289" y="467"/>
                  </a:lnTo>
                  <a:lnTo>
                    <a:pt x="289" y="467"/>
                  </a:lnTo>
                  <a:lnTo>
                    <a:pt x="289" y="467"/>
                  </a:lnTo>
                  <a:lnTo>
                    <a:pt x="287" y="467"/>
                  </a:lnTo>
                  <a:lnTo>
                    <a:pt x="287" y="467"/>
                  </a:lnTo>
                  <a:lnTo>
                    <a:pt x="287" y="467"/>
                  </a:lnTo>
                  <a:lnTo>
                    <a:pt x="287" y="466"/>
                  </a:lnTo>
                  <a:lnTo>
                    <a:pt x="287" y="466"/>
                  </a:lnTo>
                  <a:lnTo>
                    <a:pt x="287" y="466"/>
                  </a:lnTo>
                  <a:lnTo>
                    <a:pt x="287" y="466"/>
                  </a:lnTo>
                  <a:lnTo>
                    <a:pt x="286" y="466"/>
                  </a:lnTo>
                  <a:lnTo>
                    <a:pt x="286" y="466"/>
                  </a:lnTo>
                  <a:lnTo>
                    <a:pt x="286" y="465"/>
                  </a:lnTo>
                  <a:lnTo>
                    <a:pt x="286" y="465"/>
                  </a:lnTo>
                  <a:lnTo>
                    <a:pt x="286" y="465"/>
                  </a:lnTo>
                  <a:lnTo>
                    <a:pt x="286" y="465"/>
                  </a:lnTo>
                  <a:lnTo>
                    <a:pt x="286" y="465"/>
                  </a:lnTo>
                  <a:lnTo>
                    <a:pt x="286" y="465"/>
                  </a:lnTo>
                  <a:lnTo>
                    <a:pt x="285" y="465"/>
                  </a:lnTo>
                  <a:lnTo>
                    <a:pt x="285" y="464"/>
                  </a:lnTo>
                  <a:lnTo>
                    <a:pt x="285" y="464"/>
                  </a:lnTo>
                  <a:lnTo>
                    <a:pt x="285" y="464"/>
                  </a:lnTo>
                  <a:lnTo>
                    <a:pt x="285" y="464"/>
                  </a:lnTo>
                  <a:lnTo>
                    <a:pt x="285" y="464"/>
                  </a:lnTo>
                  <a:lnTo>
                    <a:pt x="285" y="464"/>
                  </a:lnTo>
                  <a:lnTo>
                    <a:pt x="285" y="464"/>
                  </a:lnTo>
                  <a:lnTo>
                    <a:pt x="284" y="463"/>
                  </a:lnTo>
                  <a:lnTo>
                    <a:pt x="284" y="463"/>
                  </a:lnTo>
                  <a:lnTo>
                    <a:pt x="284" y="463"/>
                  </a:lnTo>
                  <a:lnTo>
                    <a:pt x="284" y="463"/>
                  </a:lnTo>
                  <a:lnTo>
                    <a:pt x="284" y="463"/>
                  </a:lnTo>
                  <a:lnTo>
                    <a:pt x="284" y="463"/>
                  </a:lnTo>
                  <a:lnTo>
                    <a:pt x="284" y="462"/>
                  </a:lnTo>
                  <a:lnTo>
                    <a:pt x="284" y="462"/>
                  </a:lnTo>
                  <a:lnTo>
                    <a:pt x="283" y="462"/>
                  </a:lnTo>
                  <a:lnTo>
                    <a:pt x="283" y="462"/>
                  </a:lnTo>
                  <a:lnTo>
                    <a:pt x="283" y="462"/>
                  </a:lnTo>
                  <a:lnTo>
                    <a:pt x="283" y="462"/>
                  </a:lnTo>
                  <a:lnTo>
                    <a:pt x="283" y="460"/>
                  </a:lnTo>
                  <a:lnTo>
                    <a:pt x="283" y="460"/>
                  </a:lnTo>
                  <a:lnTo>
                    <a:pt x="283" y="460"/>
                  </a:lnTo>
                  <a:lnTo>
                    <a:pt x="283" y="460"/>
                  </a:lnTo>
                  <a:lnTo>
                    <a:pt x="283" y="460"/>
                  </a:lnTo>
                  <a:lnTo>
                    <a:pt x="282" y="460"/>
                  </a:lnTo>
                  <a:lnTo>
                    <a:pt x="282" y="459"/>
                  </a:lnTo>
                  <a:lnTo>
                    <a:pt x="282" y="459"/>
                  </a:lnTo>
                  <a:lnTo>
                    <a:pt x="282" y="459"/>
                  </a:lnTo>
                  <a:lnTo>
                    <a:pt x="282" y="459"/>
                  </a:lnTo>
                  <a:lnTo>
                    <a:pt x="282" y="459"/>
                  </a:lnTo>
                  <a:lnTo>
                    <a:pt x="282" y="459"/>
                  </a:lnTo>
                  <a:lnTo>
                    <a:pt x="282" y="458"/>
                  </a:lnTo>
                  <a:lnTo>
                    <a:pt x="282" y="458"/>
                  </a:lnTo>
                  <a:lnTo>
                    <a:pt x="282" y="458"/>
                  </a:lnTo>
                  <a:lnTo>
                    <a:pt x="281" y="458"/>
                  </a:lnTo>
                  <a:lnTo>
                    <a:pt x="281" y="458"/>
                  </a:lnTo>
                  <a:lnTo>
                    <a:pt x="281" y="457"/>
                  </a:lnTo>
                  <a:lnTo>
                    <a:pt x="281" y="457"/>
                  </a:lnTo>
                  <a:lnTo>
                    <a:pt x="281" y="457"/>
                  </a:lnTo>
                  <a:lnTo>
                    <a:pt x="281" y="457"/>
                  </a:lnTo>
                  <a:lnTo>
                    <a:pt x="281" y="457"/>
                  </a:lnTo>
                  <a:lnTo>
                    <a:pt x="281" y="457"/>
                  </a:lnTo>
                  <a:lnTo>
                    <a:pt x="281" y="456"/>
                  </a:lnTo>
                  <a:lnTo>
                    <a:pt x="281" y="456"/>
                  </a:lnTo>
                  <a:lnTo>
                    <a:pt x="280" y="456"/>
                  </a:lnTo>
                  <a:lnTo>
                    <a:pt x="280" y="456"/>
                  </a:lnTo>
                  <a:lnTo>
                    <a:pt x="280" y="456"/>
                  </a:lnTo>
                  <a:lnTo>
                    <a:pt x="280" y="455"/>
                  </a:lnTo>
                  <a:lnTo>
                    <a:pt x="280" y="455"/>
                  </a:lnTo>
                  <a:lnTo>
                    <a:pt x="280" y="455"/>
                  </a:lnTo>
                  <a:lnTo>
                    <a:pt x="280" y="455"/>
                  </a:lnTo>
                  <a:lnTo>
                    <a:pt x="280" y="455"/>
                  </a:lnTo>
                  <a:lnTo>
                    <a:pt x="280" y="455"/>
                  </a:lnTo>
                  <a:lnTo>
                    <a:pt x="280" y="454"/>
                  </a:lnTo>
                  <a:lnTo>
                    <a:pt x="280" y="454"/>
                  </a:lnTo>
                  <a:lnTo>
                    <a:pt x="280" y="454"/>
                  </a:lnTo>
                  <a:lnTo>
                    <a:pt x="280" y="454"/>
                  </a:lnTo>
                  <a:lnTo>
                    <a:pt x="278" y="454"/>
                  </a:lnTo>
                  <a:lnTo>
                    <a:pt x="278" y="453"/>
                  </a:lnTo>
                  <a:lnTo>
                    <a:pt x="278" y="453"/>
                  </a:lnTo>
                  <a:lnTo>
                    <a:pt x="278" y="453"/>
                  </a:lnTo>
                  <a:lnTo>
                    <a:pt x="278" y="453"/>
                  </a:lnTo>
                  <a:lnTo>
                    <a:pt x="278" y="453"/>
                  </a:lnTo>
                  <a:lnTo>
                    <a:pt x="278" y="451"/>
                  </a:lnTo>
                  <a:lnTo>
                    <a:pt x="278" y="451"/>
                  </a:lnTo>
                  <a:lnTo>
                    <a:pt x="278" y="451"/>
                  </a:lnTo>
                  <a:lnTo>
                    <a:pt x="278" y="451"/>
                  </a:lnTo>
                  <a:lnTo>
                    <a:pt x="278" y="451"/>
                  </a:lnTo>
                  <a:lnTo>
                    <a:pt x="278" y="450"/>
                  </a:lnTo>
                  <a:lnTo>
                    <a:pt x="278" y="450"/>
                  </a:lnTo>
                  <a:lnTo>
                    <a:pt x="278" y="450"/>
                  </a:lnTo>
                  <a:lnTo>
                    <a:pt x="278" y="450"/>
                  </a:lnTo>
                  <a:lnTo>
                    <a:pt x="278" y="450"/>
                  </a:lnTo>
                  <a:lnTo>
                    <a:pt x="277" y="449"/>
                  </a:lnTo>
                  <a:lnTo>
                    <a:pt x="277" y="449"/>
                  </a:lnTo>
                  <a:lnTo>
                    <a:pt x="277" y="449"/>
                  </a:lnTo>
                  <a:lnTo>
                    <a:pt x="277" y="449"/>
                  </a:lnTo>
                  <a:lnTo>
                    <a:pt x="277" y="449"/>
                  </a:lnTo>
                  <a:lnTo>
                    <a:pt x="277" y="448"/>
                  </a:lnTo>
                  <a:lnTo>
                    <a:pt x="277" y="448"/>
                  </a:lnTo>
                  <a:lnTo>
                    <a:pt x="277" y="448"/>
                  </a:lnTo>
                  <a:lnTo>
                    <a:pt x="277" y="448"/>
                  </a:lnTo>
                  <a:lnTo>
                    <a:pt x="277" y="448"/>
                  </a:lnTo>
                  <a:lnTo>
                    <a:pt x="277" y="447"/>
                  </a:lnTo>
                  <a:lnTo>
                    <a:pt x="277" y="447"/>
                  </a:lnTo>
                  <a:lnTo>
                    <a:pt x="277" y="447"/>
                  </a:lnTo>
                  <a:lnTo>
                    <a:pt x="277" y="447"/>
                  </a:lnTo>
                  <a:lnTo>
                    <a:pt x="277" y="447"/>
                  </a:lnTo>
                  <a:lnTo>
                    <a:pt x="277" y="446"/>
                  </a:lnTo>
                  <a:lnTo>
                    <a:pt x="277" y="446"/>
                  </a:lnTo>
                  <a:lnTo>
                    <a:pt x="277" y="446"/>
                  </a:lnTo>
                  <a:lnTo>
                    <a:pt x="277" y="446"/>
                  </a:lnTo>
                  <a:lnTo>
                    <a:pt x="277" y="446"/>
                  </a:lnTo>
                  <a:lnTo>
                    <a:pt x="277" y="445"/>
                  </a:lnTo>
                  <a:lnTo>
                    <a:pt x="277" y="445"/>
                  </a:lnTo>
                  <a:lnTo>
                    <a:pt x="277" y="445"/>
                  </a:lnTo>
                  <a:lnTo>
                    <a:pt x="277" y="445"/>
                  </a:lnTo>
                  <a:lnTo>
                    <a:pt x="277" y="445"/>
                  </a:lnTo>
                  <a:lnTo>
                    <a:pt x="277" y="444"/>
                  </a:lnTo>
                  <a:lnTo>
                    <a:pt x="277" y="444"/>
                  </a:lnTo>
                  <a:lnTo>
                    <a:pt x="277" y="444"/>
                  </a:lnTo>
                  <a:lnTo>
                    <a:pt x="276" y="444"/>
                  </a:lnTo>
                  <a:lnTo>
                    <a:pt x="276" y="442"/>
                  </a:lnTo>
                  <a:lnTo>
                    <a:pt x="276" y="442"/>
                  </a:lnTo>
                  <a:lnTo>
                    <a:pt x="276" y="442"/>
                  </a:lnTo>
                  <a:lnTo>
                    <a:pt x="276" y="442"/>
                  </a:lnTo>
                  <a:lnTo>
                    <a:pt x="276" y="442"/>
                  </a:lnTo>
                  <a:lnTo>
                    <a:pt x="276" y="441"/>
                  </a:lnTo>
                  <a:lnTo>
                    <a:pt x="276" y="441"/>
                  </a:lnTo>
                  <a:lnTo>
                    <a:pt x="276" y="441"/>
                  </a:lnTo>
                  <a:lnTo>
                    <a:pt x="276" y="441"/>
                  </a:lnTo>
                  <a:lnTo>
                    <a:pt x="276" y="441"/>
                  </a:lnTo>
                  <a:lnTo>
                    <a:pt x="276" y="440"/>
                  </a:lnTo>
                  <a:lnTo>
                    <a:pt x="276" y="440"/>
                  </a:lnTo>
                  <a:lnTo>
                    <a:pt x="276" y="440"/>
                  </a:lnTo>
                  <a:lnTo>
                    <a:pt x="276" y="440"/>
                  </a:lnTo>
                  <a:lnTo>
                    <a:pt x="276" y="439"/>
                  </a:lnTo>
                  <a:lnTo>
                    <a:pt x="276" y="439"/>
                  </a:lnTo>
                  <a:lnTo>
                    <a:pt x="276" y="439"/>
                  </a:lnTo>
                  <a:lnTo>
                    <a:pt x="276" y="439"/>
                  </a:lnTo>
                  <a:lnTo>
                    <a:pt x="276" y="439"/>
                  </a:lnTo>
                  <a:lnTo>
                    <a:pt x="276" y="438"/>
                  </a:lnTo>
                  <a:lnTo>
                    <a:pt x="276" y="438"/>
                  </a:lnTo>
                  <a:lnTo>
                    <a:pt x="276" y="438"/>
                  </a:lnTo>
                  <a:lnTo>
                    <a:pt x="276" y="438"/>
                  </a:lnTo>
                  <a:lnTo>
                    <a:pt x="276" y="438"/>
                  </a:lnTo>
                  <a:lnTo>
                    <a:pt x="276" y="437"/>
                  </a:lnTo>
                  <a:lnTo>
                    <a:pt x="276" y="437"/>
                  </a:lnTo>
                  <a:lnTo>
                    <a:pt x="277" y="437"/>
                  </a:lnTo>
                  <a:lnTo>
                    <a:pt x="277" y="437"/>
                  </a:lnTo>
                  <a:lnTo>
                    <a:pt x="277" y="437"/>
                  </a:lnTo>
                  <a:lnTo>
                    <a:pt x="277" y="436"/>
                  </a:lnTo>
                  <a:lnTo>
                    <a:pt x="277" y="436"/>
                  </a:lnTo>
                  <a:lnTo>
                    <a:pt x="277" y="436"/>
                  </a:lnTo>
                  <a:lnTo>
                    <a:pt x="277" y="436"/>
                  </a:lnTo>
                  <a:lnTo>
                    <a:pt x="277" y="434"/>
                  </a:lnTo>
                  <a:lnTo>
                    <a:pt x="277" y="434"/>
                  </a:lnTo>
                  <a:lnTo>
                    <a:pt x="277" y="434"/>
                  </a:lnTo>
                  <a:lnTo>
                    <a:pt x="277" y="434"/>
                  </a:lnTo>
                  <a:lnTo>
                    <a:pt x="277" y="434"/>
                  </a:lnTo>
                  <a:lnTo>
                    <a:pt x="277" y="433"/>
                  </a:lnTo>
                  <a:lnTo>
                    <a:pt x="277" y="433"/>
                  </a:lnTo>
                  <a:lnTo>
                    <a:pt x="277" y="433"/>
                  </a:lnTo>
                  <a:lnTo>
                    <a:pt x="277" y="433"/>
                  </a:lnTo>
                  <a:lnTo>
                    <a:pt x="277" y="433"/>
                  </a:lnTo>
                  <a:lnTo>
                    <a:pt x="277" y="432"/>
                  </a:lnTo>
                  <a:lnTo>
                    <a:pt x="277" y="432"/>
                  </a:lnTo>
                  <a:lnTo>
                    <a:pt x="277" y="432"/>
                  </a:lnTo>
                  <a:lnTo>
                    <a:pt x="277" y="432"/>
                  </a:lnTo>
                  <a:lnTo>
                    <a:pt x="277" y="432"/>
                  </a:lnTo>
                  <a:lnTo>
                    <a:pt x="277" y="431"/>
                  </a:lnTo>
                  <a:lnTo>
                    <a:pt x="277" y="431"/>
                  </a:lnTo>
                  <a:lnTo>
                    <a:pt x="277" y="431"/>
                  </a:lnTo>
                  <a:lnTo>
                    <a:pt x="277" y="431"/>
                  </a:lnTo>
                  <a:lnTo>
                    <a:pt x="277" y="431"/>
                  </a:lnTo>
                  <a:lnTo>
                    <a:pt x="277" y="430"/>
                  </a:lnTo>
                  <a:lnTo>
                    <a:pt x="278" y="430"/>
                  </a:lnTo>
                  <a:lnTo>
                    <a:pt x="278" y="430"/>
                  </a:lnTo>
                  <a:lnTo>
                    <a:pt x="278" y="430"/>
                  </a:lnTo>
                  <a:lnTo>
                    <a:pt x="278" y="430"/>
                  </a:lnTo>
                  <a:lnTo>
                    <a:pt x="278" y="429"/>
                  </a:lnTo>
                  <a:lnTo>
                    <a:pt x="278" y="429"/>
                  </a:lnTo>
                  <a:lnTo>
                    <a:pt x="278" y="429"/>
                  </a:lnTo>
                  <a:lnTo>
                    <a:pt x="278" y="429"/>
                  </a:lnTo>
                  <a:lnTo>
                    <a:pt x="278" y="429"/>
                  </a:lnTo>
                  <a:lnTo>
                    <a:pt x="278" y="428"/>
                  </a:lnTo>
                  <a:lnTo>
                    <a:pt x="278" y="428"/>
                  </a:lnTo>
                  <a:lnTo>
                    <a:pt x="278" y="428"/>
                  </a:lnTo>
                  <a:lnTo>
                    <a:pt x="278" y="428"/>
                  </a:lnTo>
                  <a:lnTo>
                    <a:pt x="278" y="428"/>
                  </a:lnTo>
                  <a:lnTo>
                    <a:pt x="278" y="427"/>
                  </a:lnTo>
                  <a:lnTo>
                    <a:pt x="278" y="427"/>
                  </a:lnTo>
                  <a:lnTo>
                    <a:pt x="280" y="427"/>
                  </a:lnTo>
                  <a:lnTo>
                    <a:pt x="280" y="427"/>
                  </a:lnTo>
                  <a:lnTo>
                    <a:pt x="280" y="427"/>
                  </a:lnTo>
                  <a:lnTo>
                    <a:pt x="280" y="425"/>
                  </a:lnTo>
                  <a:lnTo>
                    <a:pt x="280" y="425"/>
                  </a:lnTo>
                  <a:lnTo>
                    <a:pt x="280" y="425"/>
                  </a:lnTo>
                  <a:lnTo>
                    <a:pt x="280" y="425"/>
                  </a:lnTo>
                  <a:lnTo>
                    <a:pt x="280" y="425"/>
                  </a:lnTo>
                  <a:lnTo>
                    <a:pt x="280" y="425"/>
                  </a:lnTo>
                  <a:lnTo>
                    <a:pt x="280" y="424"/>
                  </a:lnTo>
                  <a:lnTo>
                    <a:pt x="280" y="424"/>
                  </a:lnTo>
                  <a:lnTo>
                    <a:pt x="280" y="424"/>
                  </a:lnTo>
                  <a:lnTo>
                    <a:pt x="280" y="424"/>
                  </a:lnTo>
                  <a:lnTo>
                    <a:pt x="281" y="424"/>
                  </a:lnTo>
                  <a:lnTo>
                    <a:pt x="281" y="423"/>
                  </a:lnTo>
                  <a:lnTo>
                    <a:pt x="281" y="423"/>
                  </a:lnTo>
                  <a:lnTo>
                    <a:pt x="281" y="423"/>
                  </a:lnTo>
                  <a:lnTo>
                    <a:pt x="281" y="423"/>
                  </a:lnTo>
                  <a:lnTo>
                    <a:pt x="281" y="423"/>
                  </a:lnTo>
                  <a:lnTo>
                    <a:pt x="281" y="423"/>
                  </a:lnTo>
                  <a:lnTo>
                    <a:pt x="281" y="422"/>
                  </a:lnTo>
                  <a:lnTo>
                    <a:pt x="281" y="422"/>
                  </a:lnTo>
                  <a:lnTo>
                    <a:pt x="281" y="422"/>
                  </a:lnTo>
                  <a:lnTo>
                    <a:pt x="282" y="422"/>
                  </a:lnTo>
                  <a:lnTo>
                    <a:pt x="282" y="422"/>
                  </a:lnTo>
                  <a:lnTo>
                    <a:pt x="282" y="421"/>
                  </a:lnTo>
                  <a:lnTo>
                    <a:pt x="282" y="421"/>
                  </a:lnTo>
                  <a:lnTo>
                    <a:pt x="282" y="421"/>
                  </a:lnTo>
                  <a:lnTo>
                    <a:pt x="282" y="421"/>
                  </a:lnTo>
                  <a:lnTo>
                    <a:pt x="282" y="421"/>
                  </a:lnTo>
                  <a:lnTo>
                    <a:pt x="282" y="421"/>
                  </a:lnTo>
                  <a:lnTo>
                    <a:pt x="282" y="420"/>
                  </a:lnTo>
                  <a:lnTo>
                    <a:pt x="282" y="420"/>
                  </a:lnTo>
                  <a:lnTo>
                    <a:pt x="283" y="420"/>
                  </a:lnTo>
                  <a:lnTo>
                    <a:pt x="283" y="420"/>
                  </a:lnTo>
                  <a:lnTo>
                    <a:pt x="283" y="420"/>
                  </a:lnTo>
                  <a:lnTo>
                    <a:pt x="283" y="420"/>
                  </a:lnTo>
                  <a:lnTo>
                    <a:pt x="283" y="419"/>
                  </a:lnTo>
                  <a:lnTo>
                    <a:pt x="283" y="419"/>
                  </a:lnTo>
                  <a:lnTo>
                    <a:pt x="283" y="419"/>
                  </a:lnTo>
                  <a:lnTo>
                    <a:pt x="283" y="419"/>
                  </a:lnTo>
                  <a:lnTo>
                    <a:pt x="283" y="419"/>
                  </a:lnTo>
                  <a:lnTo>
                    <a:pt x="284" y="419"/>
                  </a:lnTo>
                  <a:lnTo>
                    <a:pt x="284" y="418"/>
                  </a:lnTo>
                  <a:lnTo>
                    <a:pt x="284" y="418"/>
                  </a:lnTo>
                  <a:lnTo>
                    <a:pt x="284" y="418"/>
                  </a:lnTo>
                  <a:lnTo>
                    <a:pt x="284" y="418"/>
                  </a:lnTo>
                  <a:lnTo>
                    <a:pt x="284" y="418"/>
                  </a:lnTo>
                  <a:lnTo>
                    <a:pt x="284" y="418"/>
                  </a:lnTo>
                  <a:lnTo>
                    <a:pt x="284" y="416"/>
                  </a:lnTo>
                  <a:lnTo>
                    <a:pt x="285" y="416"/>
                  </a:lnTo>
                  <a:lnTo>
                    <a:pt x="285" y="416"/>
                  </a:lnTo>
                  <a:lnTo>
                    <a:pt x="285" y="416"/>
                  </a:lnTo>
                  <a:lnTo>
                    <a:pt x="285" y="416"/>
                  </a:lnTo>
                  <a:lnTo>
                    <a:pt x="285" y="416"/>
                  </a:lnTo>
                  <a:lnTo>
                    <a:pt x="285" y="416"/>
                  </a:lnTo>
                  <a:lnTo>
                    <a:pt x="285" y="415"/>
                  </a:lnTo>
                  <a:lnTo>
                    <a:pt x="285" y="415"/>
                  </a:lnTo>
                  <a:lnTo>
                    <a:pt x="286" y="415"/>
                  </a:lnTo>
                  <a:lnTo>
                    <a:pt x="286" y="415"/>
                  </a:lnTo>
                  <a:lnTo>
                    <a:pt x="286" y="415"/>
                  </a:lnTo>
                  <a:lnTo>
                    <a:pt x="286" y="415"/>
                  </a:lnTo>
                  <a:lnTo>
                    <a:pt x="286" y="414"/>
                  </a:lnTo>
                  <a:lnTo>
                    <a:pt x="286" y="414"/>
                  </a:lnTo>
                  <a:lnTo>
                    <a:pt x="286" y="414"/>
                  </a:lnTo>
                  <a:lnTo>
                    <a:pt x="286" y="414"/>
                  </a:lnTo>
                  <a:lnTo>
                    <a:pt x="287" y="414"/>
                  </a:lnTo>
                  <a:lnTo>
                    <a:pt x="287" y="414"/>
                  </a:lnTo>
                  <a:lnTo>
                    <a:pt x="287" y="414"/>
                  </a:lnTo>
                  <a:lnTo>
                    <a:pt x="287" y="413"/>
                  </a:lnTo>
                  <a:lnTo>
                    <a:pt x="287" y="413"/>
                  </a:lnTo>
                  <a:lnTo>
                    <a:pt x="287" y="413"/>
                  </a:lnTo>
                  <a:lnTo>
                    <a:pt x="287" y="413"/>
                  </a:lnTo>
                  <a:lnTo>
                    <a:pt x="289" y="413"/>
                  </a:lnTo>
                  <a:lnTo>
                    <a:pt x="289" y="413"/>
                  </a:lnTo>
                  <a:lnTo>
                    <a:pt x="289" y="413"/>
                  </a:lnTo>
                  <a:lnTo>
                    <a:pt x="289" y="412"/>
                  </a:lnTo>
                  <a:lnTo>
                    <a:pt x="289" y="412"/>
                  </a:lnTo>
                  <a:lnTo>
                    <a:pt x="289" y="412"/>
                  </a:lnTo>
                  <a:lnTo>
                    <a:pt x="289" y="412"/>
                  </a:lnTo>
                  <a:lnTo>
                    <a:pt x="290" y="412"/>
                  </a:lnTo>
                  <a:lnTo>
                    <a:pt x="290" y="412"/>
                  </a:lnTo>
                  <a:lnTo>
                    <a:pt x="290" y="412"/>
                  </a:lnTo>
                  <a:lnTo>
                    <a:pt x="290" y="412"/>
                  </a:lnTo>
                  <a:lnTo>
                    <a:pt x="290" y="411"/>
                  </a:lnTo>
                  <a:lnTo>
                    <a:pt x="290" y="411"/>
                  </a:lnTo>
                  <a:lnTo>
                    <a:pt x="291" y="411"/>
                  </a:lnTo>
                  <a:lnTo>
                    <a:pt x="291" y="411"/>
                  </a:lnTo>
                  <a:lnTo>
                    <a:pt x="291" y="411"/>
                  </a:lnTo>
                  <a:lnTo>
                    <a:pt x="291" y="411"/>
                  </a:lnTo>
                  <a:lnTo>
                    <a:pt x="291" y="411"/>
                  </a:lnTo>
                  <a:lnTo>
                    <a:pt x="291" y="411"/>
                  </a:lnTo>
                  <a:lnTo>
                    <a:pt x="291" y="410"/>
                  </a:lnTo>
                  <a:lnTo>
                    <a:pt x="292" y="410"/>
                  </a:lnTo>
                  <a:lnTo>
                    <a:pt x="292" y="410"/>
                  </a:lnTo>
                  <a:lnTo>
                    <a:pt x="292" y="410"/>
                  </a:lnTo>
                  <a:lnTo>
                    <a:pt x="292" y="410"/>
                  </a:lnTo>
                  <a:lnTo>
                    <a:pt x="292" y="410"/>
                  </a:lnTo>
                  <a:lnTo>
                    <a:pt x="292" y="410"/>
                  </a:lnTo>
                  <a:lnTo>
                    <a:pt x="293" y="410"/>
                  </a:lnTo>
                  <a:lnTo>
                    <a:pt x="293" y="409"/>
                  </a:lnTo>
                  <a:lnTo>
                    <a:pt x="293" y="409"/>
                  </a:lnTo>
                  <a:lnTo>
                    <a:pt x="293" y="409"/>
                  </a:lnTo>
                  <a:lnTo>
                    <a:pt x="293" y="409"/>
                  </a:lnTo>
                  <a:lnTo>
                    <a:pt x="293" y="409"/>
                  </a:lnTo>
                  <a:lnTo>
                    <a:pt x="294" y="409"/>
                  </a:lnTo>
                  <a:lnTo>
                    <a:pt x="294" y="409"/>
                  </a:lnTo>
                  <a:lnTo>
                    <a:pt x="294" y="409"/>
                  </a:lnTo>
                  <a:lnTo>
                    <a:pt x="294" y="409"/>
                  </a:lnTo>
                  <a:lnTo>
                    <a:pt x="294" y="407"/>
                  </a:lnTo>
                  <a:lnTo>
                    <a:pt x="294" y="407"/>
                  </a:lnTo>
                  <a:lnTo>
                    <a:pt x="295" y="407"/>
                  </a:lnTo>
                  <a:lnTo>
                    <a:pt x="295" y="407"/>
                  </a:lnTo>
                  <a:lnTo>
                    <a:pt x="295" y="407"/>
                  </a:lnTo>
                  <a:lnTo>
                    <a:pt x="295" y="407"/>
                  </a:lnTo>
                  <a:lnTo>
                    <a:pt x="295" y="407"/>
                  </a:lnTo>
                  <a:lnTo>
                    <a:pt x="296" y="407"/>
                  </a:lnTo>
                  <a:lnTo>
                    <a:pt x="296" y="407"/>
                  </a:lnTo>
                  <a:lnTo>
                    <a:pt x="296" y="407"/>
                  </a:lnTo>
                  <a:lnTo>
                    <a:pt x="296" y="406"/>
                  </a:lnTo>
                  <a:lnTo>
                    <a:pt x="296" y="406"/>
                  </a:lnTo>
                  <a:lnTo>
                    <a:pt x="296" y="406"/>
                  </a:lnTo>
                  <a:lnTo>
                    <a:pt x="298" y="406"/>
                  </a:lnTo>
                  <a:lnTo>
                    <a:pt x="298" y="406"/>
                  </a:lnTo>
                  <a:lnTo>
                    <a:pt x="298" y="406"/>
                  </a:lnTo>
                  <a:lnTo>
                    <a:pt x="298" y="406"/>
                  </a:lnTo>
                  <a:lnTo>
                    <a:pt x="298" y="406"/>
                  </a:lnTo>
                  <a:lnTo>
                    <a:pt x="298" y="406"/>
                  </a:lnTo>
                  <a:lnTo>
                    <a:pt x="299" y="406"/>
                  </a:lnTo>
                  <a:lnTo>
                    <a:pt x="299" y="406"/>
                  </a:lnTo>
                  <a:lnTo>
                    <a:pt x="299" y="405"/>
                  </a:lnTo>
                  <a:lnTo>
                    <a:pt x="299" y="405"/>
                  </a:lnTo>
                  <a:lnTo>
                    <a:pt x="299" y="405"/>
                  </a:lnTo>
                  <a:lnTo>
                    <a:pt x="300" y="405"/>
                  </a:lnTo>
                  <a:lnTo>
                    <a:pt x="300" y="405"/>
                  </a:lnTo>
                  <a:lnTo>
                    <a:pt x="300" y="405"/>
                  </a:lnTo>
                  <a:lnTo>
                    <a:pt x="300" y="405"/>
                  </a:lnTo>
                  <a:lnTo>
                    <a:pt x="300" y="405"/>
                  </a:lnTo>
                  <a:lnTo>
                    <a:pt x="301" y="405"/>
                  </a:lnTo>
                  <a:lnTo>
                    <a:pt x="301" y="405"/>
                  </a:lnTo>
                  <a:lnTo>
                    <a:pt x="301" y="405"/>
                  </a:lnTo>
                  <a:lnTo>
                    <a:pt x="301" y="405"/>
                  </a:lnTo>
                  <a:lnTo>
                    <a:pt x="301" y="405"/>
                  </a:lnTo>
                  <a:lnTo>
                    <a:pt x="301" y="404"/>
                  </a:lnTo>
                  <a:lnTo>
                    <a:pt x="302" y="404"/>
                  </a:lnTo>
                  <a:lnTo>
                    <a:pt x="302" y="404"/>
                  </a:lnTo>
                  <a:lnTo>
                    <a:pt x="302" y="404"/>
                  </a:lnTo>
                  <a:lnTo>
                    <a:pt x="302" y="404"/>
                  </a:lnTo>
                  <a:lnTo>
                    <a:pt x="302" y="404"/>
                  </a:lnTo>
                  <a:lnTo>
                    <a:pt x="303" y="404"/>
                  </a:lnTo>
                  <a:lnTo>
                    <a:pt x="303" y="404"/>
                  </a:lnTo>
                  <a:lnTo>
                    <a:pt x="303" y="404"/>
                  </a:lnTo>
                  <a:lnTo>
                    <a:pt x="303" y="404"/>
                  </a:lnTo>
                  <a:lnTo>
                    <a:pt x="303" y="404"/>
                  </a:lnTo>
                  <a:lnTo>
                    <a:pt x="304" y="404"/>
                  </a:lnTo>
                  <a:lnTo>
                    <a:pt x="304" y="404"/>
                  </a:lnTo>
                  <a:lnTo>
                    <a:pt x="304" y="404"/>
                  </a:lnTo>
                  <a:lnTo>
                    <a:pt x="304" y="404"/>
                  </a:lnTo>
                  <a:lnTo>
                    <a:pt x="304" y="404"/>
                  </a:lnTo>
                  <a:lnTo>
                    <a:pt x="305" y="404"/>
                  </a:lnTo>
                  <a:lnTo>
                    <a:pt x="305" y="403"/>
                  </a:lnTo>
                  <a:lnTo>
                    <a:pt x="305" y="403"/>
                  </a:lnTo>
                  <a:lnTo>
                    <a:pt x="305" y="403"/>
                  </a:lnTo>
                  <a:lnTo>
                    <a:pt x="305" y="403"/>
                  </a:lnTo>
                  <a:lnTo>
                    <a:pt x="307" y="403"/>
                  </a:lnTo>
                  <a:lnTo>
                    <a:pt x="307" y="403"/>
                  </a:lnTo>
                  <a:lnTo>
                    <a:pt x="307" y="403"/>
                  </a:lnTo>
                  <a:lnTo>
                    <a:pt x="307" y="403"/>
                  </a:lnTo>
                  <a:lnTo>
                    <a:pt x="307" y="403"/>
                  </a:lnTo>
                  <a:lnTo>
                    <a:pt x="308" y="403"/>
                  </a:lnTo>
                  <a:lnTo>
                    <a:pt x="308" y="403"/>
                  </a:lnTo>
                  <a:lnTo>
                    <a:pt x="308" y="403"/>
                  </a:lnTo>
                  <a:lnTo>
                    <a:pt x="308" y="403"/>
                  </a:lnTo>
                  <a:lnTo>
                    <a:pt x="308" y="403"/>
                  </a:lnTo>
                  <a:lnTo>
                    <a:pt x="309" y="403"/>
                  </a:lnTo>
                  <a:lnTo>
                    <a:pt x="309" y="403"/>
                  </a:lnTo>
                  <a:lnTo>
                    <a:pt x="309" y="403"/>
                  </a:lnTo>
                  <a:lnTo>
                    <a:pt x="309" y="403"/>
                  </a:lnTo>
                  <a:lnTo>
                    <a:pt x="310" y="403"/>
                  </a:lnTo>
                  <a:lnTo>
                    <a:pt x="310" y="403"/>
                  </a:lnTo>
                  <a:lnTo>
                    <a:pt x="310" y="403"/>
                  </a:lnTo>
                  <a:lnTo>
                    <a:pt x="310" y="403"/>
                  </a:lnTo>
                  <a:lnTo>
                    <a:pt x="310" y="403"/>
                  </a:lnTo>
                  <a:lnTo>
                    <a:pt x="310" y="396"/>
                  </a:lnTo>
                  <a:lnTo>
                    <a:pt x="318" y="396"/>
                  </a:lnTo>
                  <a:lnTo>
                    <a:pt x="318" y="403"/>
                  </a:lnTo>
                  <a:lnTo>
                    <a:pt x="318" y="403"/>
                  </a:lnTo>
                  <a:close/>
                  <a:moveTo>
                    <a:pt x="318" y="365"/>
                  </a:moveTo>
                  <a:lnTo>
                    <a:pt x="310" y="365"/>
                  </a:lnTo>
                  <a:lnTo>
                    <a:pt x="310" y="349"/>
                  </a:lnTo>
                  <a:lnTo>
                    <a:pt x="318" y="349"/>
                  </a:lnTo>
                  <a:lnTo>
                    <a:pt x="318" y="365"/>
                  </a:lnTo>
                  <a:lnTo>
                    <a:pt x="318" y="365"/>
                  </a:lnTo>
                  <a:close/>
                  <a:moveTo>
                    <a:pt x="318" y="317"/>
                  </a:moveTo>
                  <a:lnTo>
                    <a:pt x="310" y="317"/>
                  </a:lnTo>
                  <a:lnTo>
                    <a:pt x="310" y="302"/>
                  </a:lnTo>
                  <a:lnTo>
                    <a:pt x="318" y="302"/>
                  </a:lnTo>
                  <a:lnTo>
                    <a:pt x="318" y="317"/>
                  </a:lnTo>
                  <a:lnTo>
                    <a:pt x="318" y="317"/>
                  </a:lnTo>
                  <a:close/>
                  <a:moveTo>
                    <a:pt x="307" y="275"/>
                  </a:moveTo>
                  <a:lnTo>
                    <a:pt x="307" y="282"/>
                  </a:lnTo>
                  <a:lnTo>
                    <a:pt x="291" y="282"/>
                  </a:lnTo>
                  <a:lnTo>
                    <a:pt x="291" y="275"/>
                  </a:lnTo>
                  <a:lnTo>
                    <a:pt x="307" y="275"/>
                  </a:lnTo>
                  <a:lnTo>
                    <a:pt x="307" y="275"/>
                  </a:lnTo>
                  <a:close/>
                  <a:moveTo>
                    <a:pt x="259" y="275"/>
                  </a:moveTo>
                  <a:lnTo>
                    <a:pt x="259" y="282"/>
                  </a:lnTo>
                  <a:lnTo>
                    <a:pt x="244" y="282"/>
                  </a:lnTo>
                  <a:lnTo>
                    <a:pt x="244" y="275"/>
                  </a:lnTo>
                  <a:lnTo>
                    <a:pt x="259" y="275"/>
                  </a:lnTo>
                  <a:lnTo>
                    <a:pt x="259" y="275"/>
                  </a:lnTo>
                  <a:close/>
                  <a:moveTo>
                    <a:pt x="212" y="275"/>
                  </a:moveTo>
                  <a:lnTo>
                    <a:pt x="212" y="282"/>
                  </a:lnTo>
                  <a:lnTo>
                    <a:pt x="196" y="282"/>
                  </a:lnTo>
                  <a:lnTo>
                    <a:pt x="196" y="275"/>
                  </a:lnTo>
                  <a:lnTo>
                    <a:pt x="212" y="275"/>
                  </a:lnTo>
                  <a:lnTo>
                    <a:pt x="212" y="275"/>
                  </a:lnTo>
                  <a:close/>
                  <a:moveTo>
                    <a:pt x="165" y="275"/>
                  </a:moveTo>
                  <a:lnTo>
                    <a:pt x="165" y="282"/>
                  </a:lnTo>
                  <a:lnTo>
                    <a:pt x="149" y="282"/>
                  </a:lnTo>
                  <a:lnTo>
                    <a:pt x="149" y="275"/>
                  </a:lnTo>
                  <a:lnTo>
                    <a:pt x="165" y="275"/>
                  </a:lnTo>
                  <a:lnTo>
                    <a:pt x="165" y="275"/>
                  </a:lnTo>
                  <a:close/>
                  <a:moveTo>
                    <a:pt x="117" y="275"/>
                  </a:moveTo>
                  <a:lnTo>
                    <a:pt x="117" y="282"/>
                  </a:lnTo>
                  <a:lnTo>
                    <a:pt x="102" y="282"/>
                  </a:lnTo>
                  <a:lnTo>
                    <a:pt x="102" y="275"/>
                  </a:lnTo>
                  <a:lnTo>
                    <a:pt x="117" y="275"/>
                  </a:lnTo>
                  <a:lnTo>
                    <a:pt x="117" y="275"/>
                  </a:lnTo>
                  <a:close/>
                  <a:moveTo>
                    <a:pt x="70" y="275"/>
                  </a:moveTo>
                  <a:lnTo>
                    <a:pt x="70" y="282"/>
                  </a:lnTo>
                  <a:lnTo>
                    <a:pt x="54" y="282"/>
                  </a:lnTo>
                  <a:lnTo>
                    <a:pt x="54" y="275"/>
                  </a:lnTo>
                  <a:lnTo>
                    <a:pt x="70" y="275"/>
                  </a:lnTo>
                  <a:lnTo>
                    <a:pt x="70" y="275"/>
                  </a:lnTo>
                  <a:close/>
                  <a:moveTo>
                    <a:pt x="24" y="275"/>
                  </a:moveTo>
                  <a:lnTo>
                    <a:pt x="24" y="282"/>
                  </a:lnTo>
                  <a:lnTo>
                    <a:pt x="8" y="282"/>
                  </a:lnTo>
                  <a:lnTo>
                    <a:pt x="8" y="275"/>
                  </a:lnTo>
                  <a:lnTo>
                    <a:pt x="24" y="275"/>
                  </a:lnTo>
                  <a:lnTo>
                    <a:pt x="24" y="275"/>
                  </a:lnTo>
                  <a:close/>
                  <a:moveTo>
                    <a:pt x="8" y="251"/>
                  </a:moveTo>
                  <a:lnTo>
                    <a:pt x="0" y="251"/>
                  </a:lnTo>
                  <a:lnTo>
                    <a:pt x="0" y="235"/>
                  </a:lnTo>
                  <a:lnTo>
                    <a:pt x="8" y="235"/>
                  </a:lnTo>
                  <a:lnTo>
                    <a:pt x="8" y="251"/>
                  </a:lnTo>
                  <a:lnTo>
                    <a:pt x="8" y="251"/>
                  </a:lnTo>
                  <a:close/>
                  <a:moveTo>
                    <a:pt x="8" y="204"/>
                  </a:moveTo>
                  <a:lnTo>
                    <a:pt x="0" y="204"/>
                  </a:lnTo>
                  <a:lnTo>
                    <a:pt x="0" y="188"/>
                  </a:lnTo>
                  <a:lnTo>
                    <a:pt x="8" y="188"/>
                  </a:lnTo>
                  <a:lnTo>
                    <a:pt x="8" y="204"/>
                  </a:lnTo>
                  <a:lnTo>
                    <a:pt x="8" y="204"/>
                  </a:lnTo>
                  <a:close/>
                  <a:moveTo>
                    <a:pt x="8" y="156"/>
                  </a:moveTo>
                  <a:lnTo>
                    <a:pt x="0" y="156"/>
                  </a:lnTo>
                  <a:lnTo>
                    <a:pt x="0" y="141"/>
                  </a:lnTo>
                  <a:lnTo>
                    <a:pt x="8" y="141"/>
                  </a:lnTo>
                  <a:lnTo>
                    <a:pt x="8" y="156"/>
                  </a:lnTo>
                  <a:lnTo>
                    <a:pt x="8" y="156"/>
                  </a:lnTo>
                  <a:close/>
                  <a:moveTo>
                    <a:pt x="8" y="109"/>
                  </a:moveTo>
                  <a:lnTo>
                    <a:pt x="0" y="109"/>
                  </a:lnTo>
                  <a:lnTo>
                    <a:pt x="0" y="93"/>
                  </a:lnTo>
                  <a:lnTo>
                    <a:pt x="8" y="93"/>
                  </a:lnTo>
                  <a:lnTo>
                    <a:pt x="8" y="109"/>
                  </a:lnTo>
                  <a:lnTo>
                    <a:pt x="8" y="109"/>
                  </a:lnTo>
                  <a:close/>
                  <a:moveTo>
                    <a:pt x="8" y="62"/>
                  </a:moveTo>
                  <a:lnTo>
                    <a:pt x="0" y="62"/>
                  </a:lnTo>
                  <a:lnTo>
                    <a:pt x="0" y="46"/>
                  </a:lnTo>
                  <a:lnTo>
                    <a:pt x="8" y="46"/>
                  </a:lnTo>
                  <a:lnTo>
                    <a:pt x="8" y="62"/>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2" name="Freeform 78">
              <a:extLst>
                <a:ext uri="{FF2B5EF4-FFF2-40B4-BE49-F238E27FC236}">
                  <a16:creationId xmlns:a16="http://schemas.microsoft.com/office/drawing/2014/main" id="{7CF97531-4F2C-48DD-9D3A-8BCC77E6DA44}"/>
                </a:ext>
              </a:extLst>
            </p:cNvPr>
            <p:cNvSpPr>
              <a:spLocks noEditPoints="1"/>
            </p:cNvSpPr>
            <p:nvPr/>
          </p:nvSpPr>
          <p:spPr bwMode="auto">
            <a:xfrm>
              <a:off x="7197485" y="1976438"/>
              <a:ext cx="720725" cy="769937"/>
            </a:xfrm>
            <a:custGeom>
              <a:avLst/>
              <a:gdLst>
                <a:gd name="T0" fmla="*/ 68 w 454"/>
                <a:gd name="T1" fmla="*/ 442 h 485"/>
                <a:gd name="T2" fmla="*/ 66 w 454"/>
                <a:gd name="T3" fmla="*/ 437 h 485"/>
                <a:gd name="T4" fmla="*/ 64 w 454"/>
                <a:gd name="T5" fmla="*/ 431 h 485"/>
                <a:gd name="T6" fmla="*/ 59 w 454"/>
                <a:gd name="T7" fmla="*/ 427 h 485"/>
                <a:gd name="T8" fmla="*/ 55 w 454"/>
                <a:gd name="T9" fmla="*/ 423 h 485"/>
                <a:gd name="T10" fmla="*/ 49 w 454"/>
                <a:gd name="T11" fmla="*/ 420 h 485"/>
                <a:gd name="T12" fmla="*/ 43 w 454"/>
                <a:gd name="T13" fmla="*/ 419 h 485"/>
                <a:gd name="T14" fmla="*/ 36 w 454"/>
                <a:gd name="T15" fmla="*/ 419 h 485"/>
                <a:gd name="T16" fmla="*/ 31 w 454"/>
                <a:gd name="T17" fmla="*/ 420 h 485"/>
                <a:gd name="T18" fmla="*/ 25 w 454"/>
                <a:gd name="T19" fmla="*/ 422 h 485"/>
                <a:gd name="T20" fmla="*/ 20 w 454"/>
                <a:gd name="T21" fmla="*/ 424 h 485"/>
                <a:gd name="T22" fmla="*/ 15 w 454"/>
                <a:gd name="T23" fmla="*/ 429 h 485"/>
                <a:gd name="T24" fmla="*/ 12 w 454"/>
                <a:gd name="T25" fmla="*/ 435 h 485"/>
                <a:gd name="T26" fmla="*/ 9 w 454"/>
                <a:gd name="T27" fmla="*/ 440 h 485"/>
                <a:gd name="T28" fmla="*/ 8 w 454"/>
                <a:gd name="T29" fmla="*/ 446 h 485"/>
                <a:gd name="T30" fmla="*/ 9 w 454"/>
                <a:gd name="T31" fmla="*/ 453 h 485"/>
                <a:gd name="T32" fmla="*/ 11 w 454"/>
                <a:gd name="T33" fmla="*/ 458 h 485"/>
                <a:gd name="T34" fmla="*/ 14 w 454"/>
                <a:gd name="T35" fmla="*/ 464 h 485"/>
                <a:gd name="T36" fmla="*/ 17 w 454"/>
                <a:gd name="T37" fmla="*/ 468 h 485"/>
                <a:gd name="T38" fmla="*/ 22 w 454"/>
                <a:gd name="T39" fmla="*/ 473 h 485"/>
                <a:gd name="T40" fmla="*/ 27 w 454"/>
                <a:gd name="T41" fmla="*/ 475 h 485"/>
                <a:gd name="T42" fmla="*/ 33 w 454"/>
                <a:gd name="T43" fmla="*/ 477 h 485"/>
                <a:gd name="T44" fmla="*/ 40 w 454"/>
                <a:gd name="T45" fmla="*/ 477 h 485"/>
                <a:gd name="T46" fmla="*/ 46 w 454"/>
                <a:gd name="T47" fmla="*/ 476 h 485"/>
                <a:gd name="T48" fmla="*/ 52 w 454"/>
                <a:gd name="T49" fmla="*/ 474 h 485"/>
                <a:gd name="T50" fmla="*/ 57 w 454"/>
                <a:gd name="T51" fmla="*/ 472 h 485"/>
                <a:gd name="T52" fmla="*/ 61 w 454"/>
                <a:gd name="T53" fmla="*/ 467 h 485"/>
                <a:gd name="T54" fmla="*/ 65 w 454"/>
                <a:gd name="T55" fmla="*/ 462 h 485"/>
                <a:gd name="T56" fmla="*/ 67 w 454"/>
                <a:gd name="T57" fmla="*/ 456 h 485"/>
                <a:gd name="T58" fmla="*/ 68 w 454"/>
                <a:gd name="T59" fmla="*/ 450 h 485"/>
                <a:gd name="T60" fmla="*/ 43 w 454"/>
                <a:gd name="T61" fmla="*/ 411 h 485"/>
                <a:gd name="T62" fmla="*/ 51 w 454"/>
                <a:gd name="T63" fmla="*/ 412 h 485"/>
                <a:gd name="T64" fmla="*/ 58 w 454"/>
                <a:gd name="T65" fmla="*/ 415 h 485"/>
                <a:gd name="T66" fmla="*/ 65 w 454"/>
                <a:gd name="T67" fmla="*/ 421 h 485"/>
                <a:gd name="T68" fmla="*/ 69 w 454"/>
                <a:gd name="T69" fmla="*/ 427 h 485"/>
                <a:gd name="T70" fmla="*/ 73 w 454"/>
                <a:gd name="T71" fmla="*/ 433 h 485"/>
                <a:gd name="T72" fmla="*/ 75 w 454"/>
                <a:gd name="T73" fmla="*/ 440 h 485"/>
                <a:gd name="T74" fmla="*/ 76 w 454"/>
                <a:gd name="T75" fmla="*/ 449 h 485"/>
                <a:gd name="T76" fmla="*/ 75 w 454"/>
                <a:gd name="T77" fmla="*/ 457 h 485"/>
                <a:gd name="T78" fmla="*/ 73 w 454"/>
                <a:gd name="T79" fmla="*/ 464 h 485"/>
                <a:gd name="T80" fmla="*/ 68 w 454"/>
                <a:gd name="T81" fmla="*/ 471 h 485"/>
                <a:gd name="T82" fmla="*/ 64 w 454"/>
                <a:gd name="T83" fmla="*/ 476 h 485"/>
                <a:gd name="T84" fmla="*/ 57 w 454"/>
                <a:gd name="T85" fmla="*/ 481 h 485"/>
                <a:gd name="T86" fmla="*/ 50 w 454"/>
                <a:gd name="T87" fmla="*/ 484 h 485"/>
                <a:gd name="T88" fmla="*/ 42 w 454"/>
                <a:gd name="T89" fmla="*/ 485 h 485"/>
                <a:gd name="T90" fmla="*/ 34 w 454"/>
                <a:gd name="T91" fmla="*/ 485 h 485"/>
                <a:gd name="T92" fmla="*/ 26 w 454"/>
                <a:gd name="T93" fmla="*/ 483 h 485"/>
                <a:gd name="T94" fmla="*/ 20 w 454"/>
                <a:gd name="T95" fmla="*/ 481 h 485"/>
                <a:gd name="T96" fmla="*/ 13 w 454"/>
                <a:gd name="T97" fmla="*/ 475 h 485"/>
                <a:gd name="T98" fmla="*/ 8 w 454"/>
                <a:gd name="T99" fmla="*/ 470 h 485"/>
                <a:gd name="T100" fmla="*/ 4 w 454"/>
                <a:gd name="T101" fmla="*/ 463 h 485"/>
                <a:gd name="T102" fmla="*/ 2 w 454"/>
                <a:gd name="T103" fmla="*/ 456 h 485"/>
                <a:gd name="T104" fmla="*/ 0 w 454"/>
                <a:gd name="T105" fmla="*/ 448 h 485"/>
                <a:gd name="T106" fmla="*/ 2 w 454"/>
                <a:gd name="T107" fmla="*/ 440 h 485"/>
                <a:gd name="T108" fmla="*/ 4 w 454"/>
                <a:gd name="T109" fmla="*/ 432 h 485"/>
                <a:gd name="T110" fmla="*/ 8 w 454"/>
                <a:gd name="T111" fmla="*/ 426 h 485"/>
                <a:gd name="T112" fmla="*/ 13 w 454"/>
                <a:gd name="T113" fmla="*/ 420 h 485"/>
                <a:gd name="T114" fmla="*/ 20 w 454"/>
                <a:gd name="T115" fmla="*/ 415 h 485"/>
                <a:gd name="T116" fmla="*/ 26 w 454"/>
                <a:gd name="T117" fmla="*/ 412 h 485"/>
                <a:gd name="T118" fmla="*/ 34 w 454"/>
                <a:gd name="T119" fmla="*/ 411 h 485"/>
                <a:gd name="T120" fmla="*/ 42 w 454"/>
                <a:gd name="T121" fmla="*/ 294 h 485"/>
                <a:gd name="T122" fmla="*/ 274 w 454"/>
                <a:gd name="T123" fmla="*/ 259 h 485"/>
                <a:gd name="T124" fmla="*/ 454 w 454"/>
                <a:gd name="T125" fmla="*/ 20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4" h="485">
                  <a:moveTo>
                    <a:pt x="454" y="16"/>
                  </a:moveTo>
                  <a:lnTo>
                    <a:pt x="447" y="16"/>
                  </a:lnTo>
                  <a:lnTo>
                    <a:pt x="447" y="0"/>
                  </a:lnTo>
                  <a:lnTo>
                    <a:pt x="454" y="0"/>
                  </a:lnTo>
                  <a:lnTo>
                    <a:pt x="454" y="16"/>
                  </a:lnTo>
                  <a:lnTo>
                    <a:pt x="454" y="16"/>
                  </a:lnTo>
                  <a:close/>
                  <a:moveTo>
                    <a:pt x="68" y="448"/>
                  </a:moveTo>
                  <a:lnTo>
                    <a:pt x="68" y="448"/>
                  </a:lnTo>
                  <a:lnTo>
                    <a:pt x="68" y="448"/>
                  </a:lnTo>
                  <a:lnTo>
                    <a:pt x="68" y="447"/>
                  </a:lnTo>
                  <a:lnTo>
                    <a:pt x="68" y="447"/>
                  </a:lnTo>
                  <a:lnTo>
                    <a:pt x="68" y="447"/>
                  </a:lnTo>
                  <a:lnTo>
                    <a:pt x="68" y="447"/>
                  </a:lnTo>
                  <a:lnTo>
                    <a:pt x="68" y="447"/>
                  </a:lnTo>
                  <a:lnTo>
                    <a:pt x="68" y="447"/>
                  </a:lnTo>
                  <a:lnTo>
                    <a:pt x="68" y="446"/>
                  </a:lnTo>
                  <a:lnTo>
                    <a:pt x="68" y="446"/>
                  </a:lnTo>
                  <a:lnTo>
                    <a:pt x="68" y="446"/>
                  </a:lnTo>
                  <a:lnTo>
                    <a:pt x="68" y="446"/>
                  </a:lnTo>
                  <a:lnTo>
                    <a:pt x="68" y="446"/>
                  </a:lnTo>
                  <a:lnTo>
                    <a:pt x="68" y="446"/>
                  </a:lnTo>
                  <a:lnTo>
                    <a:pt x="68" y="445"/>
                  </a:lnTo>
                  <a:lnTo>
                    <a:pt x="68" y="445"/>
                  </a:lnTo>
                  <a:lnTo>
                    <a:pt x="68" y="445"/>
                  </a:lnTo>
                  <a:lnTo>
                    <a:pt x="68" y="445"/>
                  </a:lnTo>
                  <a:lnTo>
                    <a:pt x="68" y="445"/>
                  </a:lnTo>
                  <a:lnTo>
                    <a:pt x="68" y="445"/>
                  </a:lnTo>
                  <a:lnTo>
                    <a:pt x="68" y="444"/>
                  </a:lnTo>
                  <a:lnTo>
                    <a:pt x="68" y="444"/>
                  </a:lnTo>
                  <a:lnTo>
                    <a:pt x="68" y="444"/>
                  </a:lnTo>
                  <a:lnTo>
                    <a:pt x="68" y="444"/>
                  </a:lnTo>
                  <a:lnTo>
                    <a:pt x="68" y="444"/>
                  </a:lnTo>
                  <a:lnTo>
                    <a:pt x="68" y="444"/>
                  </a:lnTo>
                  <a:lnTo>
                    <a:pt x="68" y="442"/>
                  </a:lnTo>
                  <a:lnTo>
                    <a:pt x="68" y="442"/>
                  </a:lnTo>
                  <a:lnTo>
                    <a:pt x="68" y="442"/>
                  </a:lnTo>
                  <a:lnTo>
                    <a:pt x="68" y="442"/>
                  </a:lnTo>
                  <a:lnTo>
                    <a:pt x="68" y="442"/>
                  </a:lnTo>
                  <a:lnTo>
                    <a:pt x="68" y="442"/>
                  </a:lnTo>
                  <a:lnTo>
                    <a:pt x="67" y="441"/>
                  </a:lnTo>
                  <a:lnTo>
                    <a:pt x="67" y="441"/>
                  </a:lnTo>
                  <a:lnTo>
                    <a:pt x="67" y="441"/>
                  </a:lnTo>
                  <a:lnTo>
                    <a:pt x="67" y="441"/>
                  </a:lnTo>
                  <a:lnTo>
                    <a:pt x="67" y="441"/>
                  </a:lnTo>
                  <a:lnTo>
                    <a:pt x="67" y="441"/>
                  </a:lnTo>
                  <a:lnTo>
                    <a:pt x="67" y="440"/>
                  </a:lnTo>
                  <a:lnTo>
                    <a:pt x="67" y="440"/>
                  </a:lnTo>
                  <a:lnTo>
                    <a:pt x="67" y="440"/>
                  </a:lnTo>
                  <a:lnTo>
                    <a:pt x="67" y="440"/>
                  </a:lnTo>
                  <a:lnTo>
                    <a:pt x="67" y="440"/>
                  </a:lnTo>
                  <a:lnTo>
                    <a:pt x="67" y="440"/>
                  </a:lnTo>
                  <a:lnTo>
                    <a:pt x="67" y="440"/>
                  </a:lnTo>
                  <a:lnTo>
                    <a:pt x="67" y="439"/>
                  </a:lnTo>
                  <a:lnTo>
                    <a:pt x="67" y="439"/>
                  </a:lnTo>
                  <a:lnTo>
                    <a:pt x="67" y="439"/>
                  </a:lnTo>
                  <a:lnTo>
                    <a:pt x="67" y="439"/>
                  </a:lnTo>
                  <a:lnTo>
                    <a:pt x="67" y="439"/>
                  </a:lnTo>
                  <a:lnTo>
                    <a:pt x="67" y="439"/>
                  </a:lnTo>
                  <a:lnTo>
                    <a:pt x="67" y="438"/>
                  </a:lnTo>
                  <a:lnTo>
                    <a:pt x="67" y="438"/>
                  </a:lnTo>
                  <a:lnTo>
                    <a:pt x="67" y="438"/>
                  </a:lnTo>
                  <a:lnTo>
                    <a:pt x="67" y="438"/>
                  </a:lnTo>
                  <a:lnTo>
                    <a:pt x="66" y="438"/>
                  </a:lnTo>
                  <a:lnTo>
                    <a:pt x="66" y="438"/>
                  </a:lnTo>
                  <a:lnTo>
                    <a:pt x="66" y="438"/>
                  </a:lnTo>
                  <a:lnTo>
                    <a:pt x="66" y="437"/>
                  </a:lnTo>
                  <a:lnTo>
                    <a:pt x="66" y="437"/>
                  </a:lnTo>
                  <a:lnTo>
                    <a:pt x="66" y="437"/>
                  </a:lnTo>
                  <a:lnTo>
                    <a:pt x="66" y="437"/>
                  </a:lnTo>
                  <a:lnTo>
                    <a:pt x="66" y="437"/>
                  </a:lnTo>
                  <a:lnTo>
                    <a:pt x="66" y="437"/>
                  </a:lnTo>
                  <a:lnTo>
                    <a:pt x="66" y="437"/>
                  </a:lnTo>
                  <a:lnTo>
                    <a:pt x="66" y="436"/>
                  </a:lnTo>
                  <a:lnTo>
                    <a:pt x="66" y="436"/>
                  </a:lnTo>
                  <a:lnTo>
                    <a:pt x="66" y="436"/>
                  </a:lnTo>
                  <a:lnTo>
                    <a:pt x="66" y="436"/>
                  </a:lnTo>
                  <a:lnTo>
                    <a:pt x="66" y="436"/>
                  </a:lnTo>
                  <a:lnTo>
                    <a:pt x="66" y="436"/>
                  </a:lnTo>
                  <a:lnTo>
                    <a:pt x="65" y="436"/>
                  </a:lnTo>
                  <a:lnTo>
                    <a:pt x="65" y="435"/>
                  </a:lnTo>
                  <a:lnTo>
                    <a:pt x="65" y="435"/>
                  </a:lnTo>
                  <a:lnTo>
                    <a:pt x="65" y="435"/>
                  </a:lnTo>
                  <a:lnTo>
                    <a:pt x="65" y="435"/>
                  </a:lnTo>
                  <a:lnTo>
                    <a:pt x="65" y="435"/>
                  </a:lnTo>
                  <a:lnTo>
                    <a:pt x="65" y="435"/>
                  </a:lnTo>
                  <a:lnTo>
                    <a:pt x="65" y="435"/>
                  </a:lnTo>
                  <a:lnTo>
                    <a:pt x="65" y="433"/>
                  </a:lnTo>
                  <a:lnTo>
                    <a:pt x="65" y="433"/>
                  </a:lnTo>
                  <a:lnTo>
                    <a:pt x="65" y="433"/>
                  </a:lnTo>
                  <a:lnTo>
                    <a:pt x="65" y="433"/>
                  </a:lnTo>
                  <a:lnTo>
                    <a:pt x="65" y="433"/>
                  </a:lnTo>
                  <a:lnTo>
                    <a:pt x="64" y="433"/>
                  </a:lnTo>
                  <a:lnTo>
                    <a:pt x="64" y="433"/>
                  </a:lnTo>
                  <a:lnTo>
                    <a:pt x="64" y="432"/>
                  </a:lnTo>
                  <a:lnTo>
                    <a:pt x="64" y="432"/>
                  </a:lnTo>
                  <a:lnTo>
                    <a:pt x="64" y="432"/>
                  </a:lnTo>
                  <a:lnTo>
                    <a:pt x="64" y="432"/>
                  </a:lnTo>
                  <a:lnTo>
                    <a:pt x="64" y="432"/>
                  </a:lnTo>
                  <a:lnTo>
                    <a:pt x="64" y="432"/>
                  </a:lnTo>
                  <a:lnTo>
                    <a:pt x="64" y="432"/>
                  </a:lnTo>
                  <a:lnTo>
                    <a:pt x="64" y="431"/>
                  </a:lnTo>
                  <a:lnTo>
                    <a:pt x="64" y="431"/>
                  </a:lnTo>
                  <a:lnTo>
                    <a:pt x="64" y="431"/>
                  </a:lnTo>
                  <a:lnTo>
                    <a:pt x="62" y="431"/>
                  </a:lnTo>
                  <a:lnTo>
                    <a:pt x="62" y="431"/>
                  </a:lnTo>
                  <a:lnTo>
                    <a:pt x="62" y="431"/>
                  </a:lnTo>
                  <a:lnTo>
                    <a:pt x="62" y="431"/>
                  </a:lnTo>
                  <a:lnTo>
                    <a:pt x="62" y="431"/>
                  </a:lnTo>
                  <a:lnTo>
                    <a:pt x="62" y="430"/>
                  </a:lnTo>
                  <a:lnTo>
                    <a:pt x="62" y="430"/>
                  </a:lnTo>
                  <a:lnTo>
                    <a:pt x="62" y="430"/>
                  </a:lnTo>
                  <a:lnTo>
                    <a:pt x="62" y="430"/>
                  </a:lnTo>
                  <a:lnTo>
                    <a:pt x="62" y="430"/>
                  </a:lnTo>
                  <a:lnTo>
                    <a:pt x="62" y="430"/>
                  </a:lnTo>
                  <a:lnTo>
                    <a:pt x="61" y="430"/>
                  </a:lnTo>
                  <a:lnTo>
                    <a:pt x="61" y="430"/>
                  </a:lnTo>
                  <a:lnTo>
                    <a:pt x="61" y="429"/>
                  </a:lnTo>
                  <a:lnTo>
                    <a:pt x="61" y="429"/>
                  </a:lnTo>
                  <a:lnTo>
                    <a:pt x="61" y="429"/>
                  </a:lnTo>
                  <a:lnTo>
                    <a:pt x="61" y="429"/>
                  </a:lnTo>
                  <a:lnTo>
                    <a:pt x="61" y="429"/>
                  </a:lnTo>
                  <a:lnTo>
                    <a:pt x="61" y="429"/>
                  </a:lnTo>
                  <a:lnTo>
                    <a:pt x="61" y="429"/>
                  </a:lnTo>
                  <a:lnTo>
                    <a:pt x="61" y="429"/>
                  </a:lnTo>
                  <a:lnTo>
                    <a:pt x="60" y="428"/>
                  </a:lnTo>
                  <a:lnTo>
                    <a:pt x="60" y="428"/>
                  </a:lnTo>
                  <a:lnTo>
                    <a:pt x="60" y="428"/>
                  </a:lnTo>
                  <a:lnTo>
                    <a:pt x="60" y="428"/>
                  </a:lnTo>
                  <a:lnTo>
                    <a:pt x="60" y="428"/>
                  </a:lnTo>
                  <a:lnTo>
                    <a:pt x="60" y="428"/>
                  </a:lnTo>
                  <a:lnTo>
                    <a:pt x="60" y="428"/>
                  </a:lnTo>
                  <a:lnTo>
                    <a:pt x="60" y="428"/>
                  </a:lnTo>
                  <a:lnTo>
                    <a:pt x="60" y="428"/>
                  </a:lnTo>
                  <a:lnTo>
                    <a:pt x="59" y="427"/>
                  </a:lnTo>
                  <a:lnTo>
                    <a:pt x="59" y="427"/>
                  </a:lnTo>
                  <a:lnTo>
                    <a:pt x="59" y="427"/>
                  </a:lnTo>
                  <a:lnTo>
                    <a:pt x="59" y="427"/>
                  </a:lnTo>
                  <a:lnTo>
                    <a:pt x="59" y="427"/>
                  </a:lnTo>
                  <a:lnTo>
                    <a:pt x="59" y="427"/>
                  </a:lnTo>
                  <a:lnTo>
                    <a:pt x="59" y="427"/>
                  </a:lnTo>
                  <a:lnTo>
                    <a:pt x="59" y="427"/>
                  </a:lnTo>
                  <a:lnTo>
                    <a:pt x="59" y="427"/>
                  </a:lnTo>
                  <a:lnTo>
                    <a:pt x="58" y="426"/>
                  </a:lnTo>
                  <a:lnTo>
                    <a:pt x="58" y="426"/>
                  </a:lnTo>
                  <a:lnTo>
                    <a:pt x="58" y="426"/>
                  </a:lnTo>
                  <a:lnTo>
                    <a:pt x="58" y="426"/>
                  </a:lnTo>
                  <a:lnTo>
                    <a:pt x="58" y="426"/>
                  </a:lnTo>
                  <a:lnTo>
                    <a:pt x="58" y="426"/>
                  </a:lnTo>
                  <a:lnTo>
                    <a:pt x="58" y="426"/>
                  </a:lnTo>
                  <a:lnTo>
                    <a:pt x="58" y="426"/>
                  </a:lnTo>
                  <a:lnTo>
                    <a:pt x="57" y="426"/>
                  </a:lnTo>
                  <a:lnTo>
                    <a:pt x="57" y="424"/>
                  </a:lnTo>
                  <a:lnTo>
                    <a:pt x="57" y="424"/>
                  </a:lnTo>
                  <a:lnTo>
                    <a:pt x="57" y="424"/>
                  </a:lnTo>
                  <a:lnTo>
                    <a:pt x="57" y="424"/>
                  </a:lnTo>
                  <a:lnTo>
                    <a:pt x="57" y="424"/>
                  </a:lnTo>
                  <a:lnTo>
                    <a:pt x="57" y="424"/>
                  </a:lnTo>
                  <a:lnTo>
                    <a:pt x="57" y="424"/>
                  </a:lnTo>
                  <a:lnTo>
                    <a:pt x="56" y="424"/>
                  </a:lnTo>
                  <a:lnTo>
                    <a:pt x="56" y="424"/>
                  </a:lnTo>
                  <a:lnTo>
                    <a:pt x="56" y="424"/>
                  </a:lnTo>
                  <a:lnTo>
                    <a:pt x="56" y="424"/>
                  </a:lnTo>
                  <a:lnTo>
                    <a:pt x="56" y="423"/>
                  </a:lnTo>
                  <a:lnTo>
                    <a:pt x="56" y="423"/>
                  </a:lnTo>
                  <a:lnTo>
                    <a:pt x="56" y="423"/>
                  </a:lnTo>
                  <a:lnTo>
                    <a:pt x="56" y="423"/>
                  </a:lnTo>
                  <a:lnTo>
                    <a:pt x="55" y="423"/>
                  </a:lnTo>
                  <a:lnTo>
                    <a:pt x="55" y="423"/>
                  </a:lnTo>
                  <a:lnTo>
                    <a:pt x="55" y="423"/>
                  </a:lnTo>
                  <a:lnTo>
                    <a:pt x="55" y="423"/>
                  </a:lnTo>
                  <a:lnTo>
                    <a:pt x="55" y="423"/>
                  </a:lnTo>
                  <a:lnTo>
                    <a:pt x="55" y="423"/>
                  </a:lnTo>
                  <a:lnTo>
                    <a:pt x="55" y="423"/>
                  </a:lnTo>
                  <a:lnTo>
                    <a:pt x="53" y="422"/>
                  </a:lnTo>
                  <a:lnTo>
                    <a:pt x="53" y="422"/>
                  </a:lnTo>
                  <a:lnTo>
                    <a:pt x="53" y="422"/>
                  </a:lnTo>
                  <a:lnTo>
                    <a:pt x="53" y="422"/>
                  </a:lnTo>
                  <a:lnTo>
                    <a:pt x="53" y="422"/>
                  </a:lnTo>
                  <a:lnTo>
                    <a:pt x="53" y="422"/>
                  </a:lnTo>
                  <a:lnTo>
                    <a:pt x="53" y="422"/>
                  </a:lnTo>
                  <a:lnTo>
                    <a:pt x="53" y="422"/>
                  </a:lnTo>
                  <a:lnTo>
                    <a:pt x="52" y="422"/>
                  </a:lnTo>
                  <a:lnTo>
                    <a:pt x="52" y="422"/>
                  </a:lnTo>
                  <a:lnTo>
                    <a:pt x="52" y="422"/>
                  </a:lnTo>
                  <a:lnTo>
                    <a:pt x="52" y="422"/>
                  </a:lnTo>
                  <a:lnTo>
                    <a:pt x="52" y="422"/>
                  </a:lnTo>
                  <a:lnTo>
                    <a:pt x="52" y="421"/>
                  </a:lnTo>
                  <a:lnTo>
                    <a:pt x="52" y="421"/>
                  </a:lnTo>
                  <a:lnTo>
                    <a:pt x="51" y="421"/>
                  </a:lnTo>
                  <a:lnTo>
                    <a:pt x="51" y="421"/>
                  </a:lnTo>
                  <a:lnTo>
                    <a:pt x="51" y="421"/>
                  </a:lnTo>
                  <a:lnTo>
                    <a:pt x="51" y="421"/>
                  </a:lnTo>
                  <a:lnTo>
                    <a:pt x="51" y="421"/>
                  </a:lnTo>
                  <a:lnTo>
                    <a:pt x="51" y="421"/>
                  </a:lnTo>
                  <a:lnTo>
                    <a:pt x="51" y="421"/>
                  </a:lnTo>
                  <a:lnTo>
                    <a:pt x="50" y="421"/>
                  </a:lnTo>
                  <a:lnTo>
                    <a:pt x="50" y="421"/>
                  </a:lnTo>
                  <a:lnTo>
                    <a:pt x="50" y="421"/>
                  </a:lnTo>
                  <a:lnTo>
                    <a:pt x="50" y="421"/>
                  </a:lnTo>
                  <a:lnTo>
                    <a:pt x="50" y="421"/>
                  </a:lnTo>
                  <a:lnTo>
                    <a:pt x="50" y="420"/>
                  </a:lnTo>
                  <a:lnTo>
                    <a:pt x="49" y="420"/>
                  </a:lnTo>
                  <a:lnTo>
                    <a:pt x="49" y="420"/>
                  </a:lnTo>
                  <a:lnTo>
                    <a:pt x="49" y="420"/>
                  </a:lnTo>
                  <a:lnTo>
                    <a:pt x="49" y="420"/>
                  </a:lnTo>
                  <a:lnTo>
                    <a:pt x="49" y="420"/>
                  </a:lnTo>
                  <a:lnTo>
                    <a:pt x="49" y="420"/>
                  </a:lnTo>
                  <a:lnTo>
                    <a:pt x="49" y="420"/>
                  </a:lnTo>
                  <a:lnTo>
                    <a:pt x="48" y="420"/>
                  </a:lnTo>
                  <a:lnTo>
                    <a:pt x="48" y="420"/>
                  </a:lnTo>
                  <a:lnTo>
                    <a:pt x="48" y="420"/>
                  </a:lnTo>
                  <a:lnTo>
                    <a:pt x="48" y="420"/>
                  </a:lnTo>
                  <a:lnTo>
                    <a:pt x="48" y="420"/>
                  </a:lnTo>
                  <a:lnTo>
                    <a:pt x="48" y="420"/>
                  </a:lnTo>
                  <a:lnTo>
                    <a:pt x="48" y="420"/>
                  </a:lnTo>
                  <a:lnTo>
                    <a:pt x="47" y="420"/>
                  </a:lnTo>
                  <a:lnTo>
                    <a:pt x="47" y="420"/>
                  </a:lnTo>
                  <a:lnTo>
                    <a:pt x="47" y="420"/>
                  </a:lnTo>
                  <a:lnTo>
                    <a:pt x="47" y="420"/>
                  </a:lnTo>
                  <a:lnTo>
                    <a:pt x="47" y="420"/>
                  </a:lnTo>
                  <a:lnTo>
                    <a:pt x="47" y="419"/>
                  </a:lnTo>
                  <a:lnTo>
                    <a:pt x="46" y="419"/>
                  </a:lnTo>
                  <a:lnTo>
                    <a:pt x="46" y="419"/>
                  </a:lnTo>
                  <a:lnTo>
                    <a:pt x="46" y="419"/>
                  </a:lnTo>
                  <a:lnTo>
                    <a:pt x="46" y="419"/>
                  </a:lnTo>
                  <a:lnTo>
                    <a:pt x="46" y="419"/>
                  </a:lnTo>
                  <a:lnTo>
                    <a:pt x="46" y="419"/>
                  </a:lnTo>
                  <a:lnTo>
                    <a:pt x="44" y="419"/>
                  </a:lnTo>
                  <a:lnTo>
                    <a:pt x="44" y="419"/>
                  </a:lnTo>
                  <a:lnTo>
                    <a:pt x="44" y="419"/>
                  </a:lnTo>
                  <a:lnTo>
                    <a:pt x="44" y="419"/>
                  </a:lnTo>
                  <a:lnTo>
                    <a:pt x="44" y="419"/>
                  </a:lnTo>
                  <a:lnTo>
                    <a:pt x="44" y="419"/>
                  </a:lnTo>
                  <a:lnTo>
                    <a:pt x="44" y="419"/>
                  </a:lnTo>
                  <a:lnTo>
                    <a:pt x="43" y="419"/>
                  </a:lnTo>
                  <a:lnTo>
                    <a:pt x="43" y="419"/>
                  </a:lnTo>
                  <a:lnTo>
                    <a:pt x="43" y="419"/>
                  </a:lnTo>
                  <a:lnTo>
                    <a:pt x="43" y="419"/>
                  </a:lnTo>
                  <a:lnTo>
                    <a:pt x="43" y="419"/>
                  </a:lnTo>
                  <a:lnTo>
                    <a:pt x="43" y="419"/>
                  </a:lnTo>
                  <a:lnTo>
                    <a:pt x="42" y="419"/>
                  </a:lnTo>
                  <a:lnTo>
                    <a:pt x="42" y="419"/>
                  </a:lnTo>
                  <a:lnTo>
                    <a:pt x="42" y="419"/>
                  </a:lnTo>
                  <a:lnTo>
                    <a:pt x="42" y="419"/>
                  </a:lnTo>
                  <a:lnTo>
                    <a:pt x="42" y="419"/>
                  </a:lnTo>
                  <a:lnTo>
                    <a:pt x="42" y="419"/>
                  </a:lnTo>
                  <a:lnTo>
                    <a:pt x="41" y="419"/>
                  </a:lnTo>
                  <a:lnTo>
                    <a:pt x="41" y="419"/>
                  </a:lnTo>
                  <a:lnTo>
                    <a:pt x="41" y="419"/>
                  </a:lnTo>
                  <a:lnTo>
                    <a:pt x="41" y="419"/>
                  </a:lnTo>
                  <a:lnTo>
                    <a:pt x="41" y="419"/>
                  </a:lnTo>
                  <a:lnTo>
                    <a:pt x="41" y="419"/>
                  </a:lnTo>
                  <a:lnTo>
                    <a:pt x="40" y="419"/>
                  </a:lnTo>
                  <a:lnTo>
                    <a:pt x="40" y="419"/>
                  </a:lnTo>
                  <a:lnTo>
                    <a:pt x="40" y="419"/>
                  </a:lnTo>
                  <a:lnTo>
                    <a:pt x="40" y="419"/>
                  </a:lnTo>
                  <a:lnTo>
                    <a:pt x="40" y="419"/>
                  </a:lnTo>
                  <a:lnTo>
                    <a:pt x="40" y="419"/>
                  </a:lnTo>
                  <a:lnTo>
                    <a:pt x="39" y="419"/>
                  </a:lnTo>
                  <a:lnTo>
                    <a:pt x="39" y="419"/>
                  </a:lnTo>
                  <a:lnTo>
                    <a:pt x="39" y="419"/>
                  </a:lnTo>
                  <a:lnTo>
                    <a:pt x="39" y="419"/>
                  </a:lnTo>
                  <a:lnTo>
                    <a:pt x="39" y="419"/>
                  </a:lnTo>
                  <a:lnTo>
                    <a:pt x="39" y="419"/>
                  </a:lnTo>
                  <a:lnTo>
                    <a:pt x="38" y="419"/>
                  </a:lnTo>
                  <a:lnTo>
                    <a:pt x="38" y="419"/>
                  </a:lnTo>
                  <a:lnTo>
                    <a:pt x="38" y="419"/>
                  </a:lnTo>
                  <a:lnTo>
                    <a:pt x="38" y="419"/>
                  </a:lnTo>
                  <a:lnTo>
                    <a:pt x="38" y="419"/>
                  </a:lnTo>
                  <a:lnTo>
                    <a:pt x="36" y="419"/>
                  </a:lnTo>
                  <a:lnTo>
                    <a:pt x="36" y="419"/>
                  </a:lnTo>
                  <a:lnTo>
                    <a:pt x="36" y="419"/>
                  </a:lnTo>
                  <a:lnTo>
                    <a:pt x="36" y="419"/>
                  </a:lnTo>
                  <a:lnTo>
                    <a:pt x="36" y="419"/>
                  </a:lnTo>
                  <a:lnTo>
                    <a:pt x="36" y="419"/>
                  </a:lnTo>
                  <a:lnTo>
                    <a:pt x="35" y="419"/>
                  </a:lnTo>
                  <a:lnTo>
                    <a:pt x="35" y="419"/>
                  </a:lnTo>
                  <a:lnTo>
                    <a:pt x="35" y="419"/>
                  </a:lnTo>
                  <a:lnTo>
                    <a:pt x="35" y="419"/>
                  </a:lnTo>
                  <a:lnTo>
                    <a:pt x="35" y="419"/>
                  </a:lnTo>
                  <a:lnTo>
                    <a:pt x="35" y="419"/>
                  </a:lnTo>
                  <a:lnTo>
                    <a:pt x="34" y="419"/>
                  </a:lnTo>
                  <a:lnTo>
                    <a:pt x="34" y="419"/>
                  </a:lnTo>
                  <a:lnTo>
                    <a:pt x="34" y="419"/>
                  </a:lnTo>
                  <a:lnTo>
                    <a:pt x="34" y="419"/>
                  </a:lnTo>
                  <a:lnTo>
                    <a:pt x="34" y="419"/>
                  </a:lnTo>
                  <a:lnTo>
                    <a:pt x="34" y="419"/>
                  </a:lnTo>
                  <a:lnTo>
                    <a:pt x="34" y="419"/>
                  </a:lnTo>
                  <a:lnTo>
                    <a:pt x="33" y="419"/>
                  </a:lnTo>
                  <a:lnTo>
                    <a:pt x="33" y="419"/>
                  </a:lnTo>
                  <a:lnTo>
                    <a:pt x="33" y="419"/>
                  </a:lnTo>
                  <a:lnTo>
                    <a:pt x="33" y="419"/>
                  </a:lnTo>
                  <a:lnTo>
                    <a:pt x="33" y="419"/>
                  </a:lnTo>
                  <a:lnTo>
                    <a:pt x="33" y="419"/>
                  </a:lnTo>
                  <a:lnTo>
                    <a:pt x="32" y="419"/>
                  </a:lnTo>
                  <a:lnTo>
                    <a:pt x="32" y="419"/>
                  </a:lnTo>
                  <a:lnTo>
                    <a:pt x="32" y="419"/>
                  </a:lnTo>
                  <a:lnTo>
                    <a:pt x="32" y="419"/>
                  </a:lnTo>
                  <a:lnTo>
                    <a:pt x="32" y="419"/>
                  </a:lnTo>
                  <a:lnTo>
                    <a:pt x="32" y="419"/>
                  </a:lnTo>
                  <a:lnTo>
                    <a:pt x="31" y="419"/>
                  </a:lnTo>
                  <a:lnTo>
                    <a:pt x="31" y="419"/>
                  </a:lnTo>
                  <a:lnTo>
                    <a:pt x="31" y="419"/>
                  </a:lnTo>
                  <a:lnTo>
                    <a:pt x="31" y="419"/>
                  </a:lnTo>
                  <a:lnTo>
                    <a:pt x="31" y="419"/>
                  </a:lnTo>
                  <a:lnTo>
                    <a:pt x="31" y="420"/>
                  </a:lnTo>
                  <a:lnTo>
                    <a:pt x="30" y="420"/>
                  </a:lnTo>
                  <a:lnTo>
                    <a:pt x="30" y="420"/>
                  </a:lnTo>
                  <a:lnTo>
                    <a:pt x="30" y="420"/>
                  </a:lnTo>
                  <a:lnTo>
                    <a:pt x="30" y="420"/>
                  </a:lnTo>
                  <a:lnTo>
                    <a:pt x="30" y="420"/>
                  </a:lnTo>
                  <a:lnTo>
                    <a:pt x="30" y="420"/>
                  </a:lnTo>
                  <a:lnTo>
                    <a:pt x="30" y="420"/>
                  </a:lnTo>
                  <a:lnTo>
                    <a:pt x="29" y="420"/>
                  </a:lnTo>
                  <a:lnTo>
                    <a:pt x="29" y="420"/>
                  </a:lnTo>
                  <a:lnTo>
                    <a:pt x="29" y="420"/>
                  </a:lnTo>
                  <a:lnTo>
                    <a:pt x="29" y="420"/>
                  </a:lnTo>
                  <a:lnTo>
                    <a:pt x="29" y="420"/>
                  </a:lnTo>
                  <a:lnTo>
                    <a:pt x="29" y="420"/>
                  </a:lnTo>
                  <a:lnTo>
                    <a:pt x="27" y="420"/>
                  </a:lnTo>
                  <a:lnTo>
                    <a:pt x="27" y="420"/>
                  </a:lnTo>
                  <a:lnTo>
                    <a:pt x="27" y="420"/>
                  </a:lnTo>
                  <a:lnTo>
                    <a:pt x="27" y="420"/>
                  </a:lnTo>
                  <a:lnTo>
                    <a:pt x="27" y="420"/>
                  </a:lnTo>
                  <a:lnTo>
                    <a:pt x="27" y="420"/>
                  </a:lnTo>
                  <a:lnTo>
                    <a:pt x="27" y="421"/>
                  </a:lnTo>
                  <a:lnTo>
                    <a:pt x="26" y="421"/>
                  </a:lnTo>
                  <a:lnTo>
                    <a:pt x="26" y="421"/>
                  </a:lnTo>
                  <a:lnTo>
                    <a:pt x="26" y="421"/>
                  </a:lnTo>
                  <a:lnTo>
                    <a:pt x="26" y="421"/>
                  </a:lnTo>
                  <a:lnTo>
                    <a:pt x="26" y="421"/>
                  </a:lnTo>
                  <a:lnTo>
                    <a:pt x="26" y="421"/>
                  </a:lnTo>
                  <a:lnTo>
                    <a:pt x="26" y="421"/>
                  </a:lnTo>
                  <a:lnTo>
                    <a:pt x="25" y="421"/>
                  </a:lnTo>
                  <a:lnTo>
                    <a:pt x="25" y="421"/>
                  </a:lnTo>
                  <a:lnTo>
                    <a:pt x="25" y="421"/>
                  </a:lnTo>
                  <a:lnTo>
                    <a:pt x="25" y="421"/>
                  </a:lnTo>
                  <a:lnTo>
                    <a:pt x="25" y="421"/>
                  </a:lnTo>
                  <a:lnTo>
                    <a:pt x="25" y="421"/>
                  </a:lnTo>
                  <a:lnTo>
                    <a:pt x="25" y="422"/>
                  </a:lnTo>
                  <a:lnTo>
                    <a:pt x="24" y="422"/>
                  </a:lnTo>
                  <a:lnTo>
                    <a:pt x="24" y="422"/>
                  </a:lnTo>
                  <a:lnTo>
                    <a:pt x="24" y="422"/>
                  </a:lnTo>
                  <a:lnTo>
                    <a:pt x="24" y="422"/>
                  </a:lnTo>
                  <a:lnTo>
                    <a:pt x="24" y="422"/>
                  </a:lnTo>
                  <a:lnTo>
                    <a:pt x="24" y="422"/>
                  </a:lnTo>
                  <a:lnTo>
                    <a:pt x="24" y="422"/>
                  </a:lnTo>
                  <a:lnTo>
                    <a:pt x="23" y="422"/>
                  </a:lnTo>
                  <a:lnTo>
                    <a:pt x="23" y="422"/>
                  </a:lnTo>
                  <a:lnTo>
                    <a:pt x="23" y="422"/>
                  </a:lnTo>
                  <a:lnTo>
                    <a:pt x="23" y="422"/>
                  </a:lnTo>
                  <a:lnTo>
                    <a:pt x="23" y="422"/>
                  </a:lnTo>
                  <a:lnTo>
                    <a:pt x="23" y="423"/>
                  </a:lnTo>
                  <a:lnTo>
                    <a:pt x="23" y="423"/>
                  </a:lnTo>
                  <a:lnTo>
                    <a:pt x="22" y="423"/>
                  </a:lnTo>
                  <a:lnTo>
                    <a:pt x="22" y="423"/>
                  </a:lnTo>
                  <a:lnTo>
                    <a:pt x="22" y="423"/>
                  </a:lnTo>
                  <a:lnTo>
                    <a:pt x="22" y="423"/>
                  </a:lnTo>
                  <a:lnTo>
                    <a:pt x="22" y="423"/>
                  </a:lnTo>
                  <a:lnTo>
                    <a:pt x="22" y="423"/>
                  </a:lnTo>
                  <a:lnTo>
                    <a:pt x="22" y="423"/>
                  </a:lnTo>
                  <a:lnTo>
                    <a:pt x="22" y="423"/>
                  </a:lnTo>
                  <a:lnTo>
                    <a:pt x="21" y="423"/>
                  </a:lnTo>
                  <a:lnTo>
                    <a:pt x="21" y="424"/>
                  </a:lnTo>
                  <a:lnTo>
                    <a:pt x="21" y="424"/>
                  </a:lnTo>
                  <a:lnTo>
                    <a:pt x="21" y="424"/>
                  </a:lnTo>
                  <a:lnTo>
                    <a:pt x="21" y="424"/>
                  </a:lnTo>
                  <a:lnTo>
                    <a:pt x="21" y="424"/>
                  </a:lnTo>
                  <a:lnTo>
                    <a:pt x="21" y="424"/>
                  </a:lnTo>
                  <a:lnTo>
                    <a:pt x="21" y="424"/>
                  </a:lnTo>
                  <a:lnTo>
                    <a:pt x="20" y="424"/>
                  </a:lnTo>
                  <a:lnTo>
                    <a:pt x="20" y="424"/>
                  </a:lnTo>
                  <a:lnTo>
                    <a:pt x="20" y="424"/>
                  </a:lnTo>
                  <a:lnTo>
                    <a:pt x="20" y="424"/>
                  </a:lnTo>
                  <a:lnTo>
                    <a:pt x="20" y="426"/>
                  </a:lnTo>
                  <a:lnTo>
                    <a:pt x="20" y="426"/>
                  </a:lnTo>
                  <a:lnTo>
                    <a:pt x="20" y="426"/>
                  </a:lnTo>
                  <a:lnTo>
                    <a:pt x="20" y="426"/>
                  </a:lnTo>
                  <a:lnTo>
                    <a:pt x="18" y="426"/>
                  </a:lnTo>
                  <a:lnTo>
                    <a:pt x="18" y="426"/>
                  </a:lnTo>
                  <a:lnTo>
                    <a:pt x="18" y="426"/>
                  </a:lnTo>
                  <a:lnTo>
                    <a:pt x="18" y="426"/>
                  </a:lnTo>
                  <a:lnTo>
                    <a:pt x="18" y="426"/>
                  </a:lnTo>
                  <a:lnTo>
                    <a:pt x="18" y="427"/>
                  </a:lnTo>
                  <a:lnTo>
                    <a:pt x="18" y="427"/>
                  </a:lnTo>
                  <a:lnTo>
                    <a:pt x="18" y="427"/>
                  </a:lnTo>
                  <a:lnTo>
                    <a:pt x="18" y="427"/>
                  </a:lnTo>
                  <a:lnTo>
                    <a:pt x="17" y="427"/>
                  </a:lnTo>
                  <a:lnTo>
                    <a:pt x="17" y="427"/>
                  </a:lnTo>
                  <a:lnTo>
                    <a:pt x="17" y="427"/>
                  </a:lnTo>
                  <a:lnTo>
                    <a:pt x="17" y="427"/>
                  </a:lnTo>
                  <a:lnTo>
                    <a:pt x="17" y="427"/>
                  </a:lnTo>
                  <a:lnTo>
                    <a:pt x="17" y="428"/>
                  </a:lnTo>
                  <a:lnTo>
                    <a:pt x="17" y="428"/>
                  </a:lnTo>
                  <a:lnTo>
                    <a:pt x="17" y="428"/>
                  </a:lnTo>
                  <a:lnTo>
                    <a:pt x="17" y="428"/>
                  </a:lnTo>
                  <a:lnTo>
                    <a:pt x="16" y="428"/>
                  </a:lnTo>
                  <a:lnTo>
                    <a:pt x="16" y="428"/>
                  </a:lnTo>
                  <a:lnTo>
                    <a:pt x="16" y="428"/>
                  </a:lnTo>
                  <a:lnTo>
                    <a:pt x="16" y="428"/>
                  </a:lnTo>
                  <a:lnTo>
                    <a:pt x="16" y="428"/>
                  </a:lnTo>
                  <a:lnTo>
                    <a:pt x="16" y="429"/>
                  </a:lnTo>
                  <a:lnTo>
                    <a:pt x="16" y="429"/>
                  </a:lnTo>
                  <a:lnTo>
                    <a:pt x="16" y="429"/>
                  </a:lnTo>
                  <a:lnTo>
                    <a:pt x="16" y="429"/>
                  </a:lnTo>
                  <a:lnTo>
                    <a:pt x="15" y="429"/>
                  </a:lnTo>
                  <a:lnTo>
                    <a:pt x="15" y="429"/>
                  </a:lnTo>
                  <a:lnTo>
                    <a:pt x="15" y="429"/>
                  </a:lnTo>
                  <a:lnTo>
                    <a:pt x="15" y="429"/>
                  </a:lnTo>
                  <a:lnTo>
                    <a:pt x="15" y="430"/>
                  </a:lnTo>
                  <a:lnTo>
                    <a:pt x="15" y="430"/>
                  </a:lnTo>
                  <a:lnTo>
                    <a:pt x="15" y="430"/>
                  </a:lnTo>
                  <a:lnTo>
                    <a:pt x="15" y="430"/>
                  </a:lnTo>
                  <a:lnTo>
                    <a:pt x="15" y="430"/>
                  </a:lnTo>
                  <a:lnTo>
                    <a:pt x="15" y="430"/>
                  </a:lnTo>
                  <a:lnTo>
                    <a:pt x="14" y="430"/>
                  </a:lnTo>
                  <a:lnTo>
                    <a:pt x="14" y="430"/>
                  </a:lnTo>
                  <a:lnTo>
                    <a:pt x="14" y="431"/>
                  </a:lnTo>
                  <a:lnTo>
                    <a:pt x="14" y="431"/>
                  </a:lnTo>
                  <a:lnTo>
                    <a:pt x="14" y="431"/>
                  </a:lnTo>
                  <a:lnTo>
                    <a:pt x="14" y="431"/>
                  </a:lnTo>
                  <a:lnTo>
                    <a:pt x="14" y="431"/>
                  </a:lnTo>
                  <a:lnTo>
                    <a:pt x="14" y="431"/>
                  </a:lnTo>
                  <a:lnTo>
                    <a:pt x="14" y="431"/>
                  </a:lnTo>
                  <a:lnTo>
                    <a:pt x="14" y="431"/>
                  </a:lnTo>
                  <a:lnTo>
                    <a:pt x="14" y="432"/>
                  </a:lnTo>
                  <a:lnTo>
                    <a:pt x="13" y="432"/>
                  </a:lnTo>
                  <a:lnTo>
                    <a:pt x="13" y="432"/>
                  </a:lnTo>
                  <a:lnTo>
                    <a:pt x="13" y="432"/>
                  </a:lnTo>
                  <a:lnTo>
                    <a:pt x="13" y="432"/>
                  </a:lnTo>
                  <a:lnTo>
                    <a:pt x="13" y="432"/>
                  </a:lnTo>
                  <a:lnTo>
                    <a:pt x="13" y="432"/>
                  </a:lnTo>
                  <a:lnTo>
                    <a:pt x="13" y="433"/>
                  </a:lnTo>
                  <a:lnTo>
                    <a:pt x="13" y="433"/>
                  </a:lnTo>
                  <a:lnTo>
                    <a:pt x="13" y="433"/>
                  </a:lnTo>
                  <a:lnTo>
                    <a:pt x="13" y="433"/>
                  </a:lnTo>
                  <a:lnTo>
                    <a:pt x="13" y="433"/>
                  </a:lnTo>
                  <a:lnTo>
                    <a:pt x="13" y="433"/>
                  </a:lnTo>
                  <a:lnTo>
                    <a:pt x="13" y="433"/>
                  </a:lnTo>
                  <a:lnTo>
                    <a:pt x="12" y="435"/>
                  </a:lnTo>
                  <a:lnTo>
                    <a:pt x="12" y="435"/>
                  </a:lnTo>
                  <a:lnTo>
                    <a:pt x="12" y="435"/>
                  </a:lnTo>
                  <a:lnTo>
                    <a:pt x="12" y="435"/>
                  </a:lnTo>
                  <a:lnTo>
                    <a:pt x="12" y="435"/>
                  </a:lnTo>
                  <a:lnTo>
                    <a:pt x="12" y="435"/>
                  </a:lnTo>
                  <a:lnTo>
                    <a:pt x="12" y="435"/>
                  </a:lnTo>
                  <a:lnTo>
                    <a:pt x="12" y="436"/>
                  </a:lnTo>
                  <a:lnTo>
                    <a:pt x="12" y="436"/>
                  </a:lnTo>
                  <a:lnTo>
                    <a:pt x="12" y="436"/>
                  </a:lnTo>
                  <a:lnTo>
                    <a:pt x="12" y="436"/>
                  </a:lnTo>
                  <a:lnTo>
                    <a:pt x="12" y="436"/>
                  </a:lnTo>
                  <a:lnTo>
                    <a:pt x="12" y="436"/>
                  </a:lnTo>
                  <a:lnTo>
                    <a:pt x="12" y="436"/>
                  </a:lnTo>
                  <a:lnTo>
                    <a:pt x="11" y="437"/>
                  </a:lnTo>
                  <a:lnTo>
                    <a:pt x="11" y="437"/>
                  </a:lnTo>
                  <a:lnTo>
                    <a:pt x="11" y="437"/>
                  </a:lnTo>
                  <a:lnTo>
                    <a:pt x="11" y="437"/>
                  </a:lnTo>
                  <a:lnTo>
                    <a:pt x="11" y="437"/>
                  </a:lnTo>
                  <a:lnTo>
                    <a:pt x="11" y="437"/>
                  </a:lnTo>
                  <a:lnTo>
                    <a:pt x="11" y="437"/>
                  </a:lnTo>
                  <a:lnTo>
                    <a:pt x="11" y="438"/>
                  </a:lnTo>
                  <a:lnTo>
                    <a:pt x="11" y="438"/>
                  </a:lnTo>
                  <a:lnTo>
                    <a:pt x="11" y="438"/>
                  </a:lnTo>
                  <a:lnTo>
                    <a:pt x="11" y="438"/>
                  </a:lnTo>
                  <a:lnTo>
                    <a:pt x="11" y="438"/>
                  </a:lnTo>
                  <a:lnTo>
                    <a:pt x="11" y="438"/>
                  </a:lnTo>
                  <a:lnTo>
                    <a:pt x="11" y="438"/>
                  </a:lnTo>
                  <a:lnTo>
                    <a:pt x="11" y="439"/>
                  </a:lnTo>
                  <a:lnTo>
                    <a:pt x="11" y="439"/>
                  </a:lnTo>
                  <a:lnTo>
                    <a:pt x="11" y="439"/>
                  </a:lnTo>
                  <a:lnTo>
                    <a:pt x="11" y="439"/>
                  </a:lnTo>
                  <a:lnTo>
                    <a:pt x="9" y="439"/>
                  </a:lnTo>
                  <a:lnTo>
                    <a:pt x="9" y="439"/>
                  </a:lnTo>
                  <a:lnTo>
                    <a:pt x="9" y="440"/>
                  </a:lnTo>
                  <a:lnTo>
                    <a:pt x="9" y="440"/>
                  </a:lnTo>
                  <a:lnTo>
                    <a:pt x="9" y="440"/>
                  </a:lnTo>
                  <a:lnTo>
                    <a:pt x="9" y="440"/>
                  </a:lnTo>
                  <a:lnTo>
                    <a:pt x="9" y="440"/>
                  </a:lnTo>
                  <a:lnTo>
                    <a:pt x="9" y="440"/>
                  </a:lnTo>
                  <a:lnTo>
                    <a:pt x="9" y="440"/>
                  </a:lnTo>
                  <a:lnTo>
                    <a:pt x="9" y="441"/>
                  </a:lnTo>
                  <a:lnTo>
                    <a:pt x="9" y="441"/>
                  </a:lnTo>
                  <a:lnTo>
                    <a:pt x="9" y="441"/>
                  </a:lnTo>
                  <a:lnTo>
                    <a:pt x="9" y="441"/>
                  </a:lnTo>
                  <a:lnTo>
                    <a:pt x="9" y="441"/>
                  </a:lnTo>
                  <a:lnTo>
                    <a:pt x="9" y="441"/>
                  </a:lnTo>
                  <a:lnTo>
                    <a:pt x="9" y="442"/>
                  </a:lnTo>
                  <a:lnTo>
                    <a:pt x="9" y="442"/>
                  </a:lnTo>
                  <a:lnTo>
                    <a:pt x="9" y="442"/>
                  </a:lnTo>
                  <a:lnTo>
                    <a:pt x="9" y="442"/>
                  </a:lnTo>
                  <a:lnTo>
                    <a:pt x="9" y="442"/>
                  </a:lnTo>
                  <a:lnTo>
                    <a:pt x="9" y="442"/>
                  </a:lnTo>
                  <a:lnTo>
                    <a:pt x="9" y="444"/>
                  </a:lnTo>
                  <a:lnTo>
                    <a:pt x="9" y="444"/>
                  </a:lnTo>
                  <a:lnTo>
                    <a:pt x="9" y="444"/>
                  </a:lnTo>
                  <a:lnTo>
                    <a:pt x="9" y="444"/>
                  </a:lnTo>
                  <a:lnTo>
                    <a:pt x="9" y="444"/>
                  </a:lnTo>
                  <a:lnTo>
                    <a:pt x="9" y="444"/>
                  </a:lnTo>
                  <a:lnTo>
                    <a:pt x="9" y="445"/>
                  </a:lnTo>
                  <a:lnTo>
                    <a:pt x="9" y="445"/>
                  </a:lnTo>
                  <a:lnTo>
                    <a:pt x="8" y="445"/>
                  </a:lnTo>
                  <a:lnTo>
                    <a:pt x="8" y="445"/>
                  </a:lnTo>
                  <a:lnTo>
                    <a:pt x="8" y="445"/>
                  </a:lnTo>
                  <a:lnTo>
                    <a:pt x="8" y="445"/>
                  </a:lnTo>
                  <a:lnTo>
                    <a:pt x="8" y="446"/>
                  </a:lnTo>
                  <a:lnTo>
                    <a:pt x="8" y="446"/>
                  </a:lnTo>
                  <a:lnTo>
                    <a:pt x="8" y="446"/>
                  </a:lnTo>
                  <a:lnTo>
                    <a:pt x="8" y="446"/>
                  </a:lnTo>
                  <a:lnTo>
                    <a:pt x="8" y="446"/>
                  </a:lnTo>
                  <a:lnTo>
                    <a:pt x="8" y="446"/>
                  </a:lnTo>
                  <a:lnTo>
                    <a:pt x="8" y="447"/>
                  </a:lnTo>
                  <a:lnTo>
                    <a:pt x="8" y="447"/>
                  </a:lnTo>
                  <a:lnTo>
                    <a:pt x="8" y="447"/>
                  </a:lnTo>
                  <a:lnTo>
                    <a:pt x="8" y="447"/>
                  </a:lnTo>
                  <a:lnTo>
                    <a:pt x="8" y="447"/>
                  </a:lnTo>
                  <a:lnTo>
                    <a:pt x="8" y="447"/>
                  </a:lnTo>
                  <a:lnTo>
                    <a:pt x="8" y="448"/>
                  </a:lnTo>
                  <a:lnTo>
                    <a:pt x="8" y="448"/>
                  </a:lnTo>
                  <a:lnTo>
                    <a:pt x="8" y="448"/>
                  </a:lnTo>
                  <a:lnTo>
                    <a:pt x="8" y="448"/>
                  </a:lnTo>
                  <a:lnTo>
                    <a:pt x="8" y="448"/>
                  </a:lnTo>
                  <a:lnTo>
                    <a:pt x="8" y="448"/>
                  </a:lnTo>
                  <a:lnTo>
                    <a:pt x="8" y="449"/>
                  </a:lnTo>
                  <a:lnTo>
                    <a:pt x="8" y="449"/>
                  </a:lnTo>
                  <a:lnTo>
                    <a:pt x="8" y="449"/>
                  </a:lnTo>
                  <a:lnTo>
                    <a:pt x="8" y="449"/>
                  </a:lnTo>
                  <a:lnTo>
                    <a:pt x="8" y="449"/>
                  </a:lnTo>
                  <a:lnTo>
                    <a:pt x="8" y="449"/>
                  </a:lnTo>
                  <a:lnTo>
                    <a:pt x="8" y="450"/>
                  </a:lnTo>
                  <a:lnTo>
                    <a:pt x="8" y="450"/>
                  </a:lnTo>
                  <a:lnTo>
                    <a:pt x="8" y="450"/>
                  </a:lnTo>
                  <a:lnTo>
                    <a:pt x="8" y="450"/>
                  </a:lnTo>
                  <a:lnTo>
                    <a:pt x="8" y="450"/>
                  </a:lnTo>
                  <a:lnTo>
                    <a:pt x="8" y="450"/>
                  </a:lnTo>
                  <a:lnTo>
                    <a:pt x="8" y="452"/>
                  </a:lnTo>
                  <a:lnTo>
                    <a:pt x="8" y="452"/>
                  </a:lnTo>
                  <a:lnTo>
                    <a:pt x="8" y="452"/>
                  </a:lnTo>
                  <a:lnTo>
                    <a:pt x="9" y="452"/>
                  </a:lnTo>
                  <a:lnTo>
                    <a:pt x="9" y="452"/>
                  </a:lnTo>
                  <a:lnTo>
                    <a:pt x="9" y="452"/>
                  </a:lnTo>
                  <a:lnTo>
                    <a:pt x="9" y="453"/>
                  </a:lnTo>
                  <a:lnTo>
                    <a:pt x="9" y="453"/>
                  </a:lnTo>
                  <a:lnTo>
                    <a:pt x="9" y="453"/>
                  </a:lnTo>
                  <a:lnTo>
                    <a:pt x="9" y="453"/>
                  </a:lnTo>
                  <a:lnTo>
                    <a:pt x="9" y="453"/>
                  </a:lnTo>
                  <a:lnTo>
                    <a:pt x="9" y="453"/>
                  </a:lnTo>
                  <a:lnTo>
                    <a:pt x="9" y="454"/>
                  </a:lnTo>
                  <a:lnTo>
                    <a:pt x="9" y="454"/>
                  </a:lnTo>
                  <a:lnTo>
                    <a:pt x="9" y="454"/>
                  </a:lnTo>
                  <a:lnTo>
                    <a:pt x="9" y="454"/>
                  </a:lnTo>
                  <a:lnTo>
                    <a:pt x="9" y="454"/>
                  </a:lnTo>
                  <a:lnTo>
                    <a:pt x="9" y="454"/>
                  </a:lnTo>
                  <a:lnTo>
                    <a:pt x="9" y="455"/>
                  </a:lnTo>
                  <a:lnTo>
                    <a:pt x="9" y="455"/>
                  </a:lnTo>
                  <a:lnTo>
                    <a:pt x="9" y="455"/>
                  </a:lnTo>
                  <a:lnTo>
                    <a:pt x="9" y="455"/>
                  </a:lnTo>
                  <a:lnTo>
                    <a:pt x="9" y="455"/>
                  </a:lnTo>
                  <a:lnTo>
                    <a:pt x="9" y="455"/>
                  </a:lnTo>
                  <a:lnTo>
                    <a:pt x="9" y="455"/>
                  </a:lnTo>
                  <a:lnTo>
                    <a:pt x="9" y="456"/>
                  </a:lnTo>
                  <a:lnTo>
                    <a:pt x="9" y="456"/>
                  </a:lnTo>
                  <a:lnTo>
                    <a:pt x="9" y="456"/>
                  </a:lnTo>
                  <a:lnTo>
                    <a:pt x="9" y="456"/>
                  </a:lnTo>
                  <a:lnTo>
                    <a:pt x="9" y="456"/>
                  </a:lnTo>
                  <a:lnTo>
                    <a:pt x="9" y="456"/>
                  </a:lnTo>
                  <a:lnTo>
                    <a:pt x="9" y="457"/>
                  </a:lnTo>
                  <a:lnTo>
                    <a:pt x="11" y="457"/>
                  </a:lnTo>
                  <a:lnTo>
                    <a:pt x="11" y="457"/>
                  </a:lnTo>
                  <a:lnTo>
                    <a:pt x="11" y="457"/>
                  </a:lnTo>
                  <a:lnTo>
                    <a:pt x="11" y="457"/>
                  </a:lnTo>
                  <a:lnTo>
                    <a:pt x="11" y="457"/>
                  </a:lnTo>
                  <a:lnTo>
                    <a:pt x="11" y="457"/>
                  </a:lnTo>
                  <a:lnTo>
                    <a:pt x="11" y="458"/>
                  </a:lnTo>
                  <a:lnTo>
                    <a:pt x="11" y="458"/>
                  </a:lnTo>
                  <a:lnTo>
                    <a:pt x="11" y="458"/>
                  </a:lnTo>
                  <a:lnTo>
                    <a:pt x="11" y="458"/>
                  </a:lnTo>
                  <a:lnTo>
                    <a:pt x="11" y="458"/>
                  </a:lnTo>
                  <a:lnTo>
                    <a:pt x="11" y="458"/>
                  </a:lnTo>
                  <a:lnTo>
                    <a:pt x="11" y="459"/>
                  </a:lnTo>
                  <a:lnTo>
                    <a:pt x="11" y="459"/>
                  </a:lnTo>
                  <a:lnTo>
                    <a:pt x="11" y="459"/>
                  </a:lnTo>
                  <a:lnTo>
                    <a:pt x="11" y="459"/>
                  </a:lnTo>
                  <a:lnTo>
                    <a:pt x="11" y="459"/>
                  </a:lnTo>
                  <a:lnTo>
                    <a:pt x="11" y="459"/>
                  </a:lnTo>
                  <a:lnTo>
                    <a:pt x="12" y="459"/>
                  </a:lnTo>
                  <a:lnTo>
                    <a:pt x="12" y="461"/>
                  </a:lnTo>
                  <a:lnTo>
                    <a:pt x="12" y="461"/>
                  </a:lnTo>
                  <a:lnTo>
                    <a:pt x="12" y="461"/>
                  </a:lnTo>
                  <a:lnTo>
                    <a:pt x="12" y="461"/>
                  </a:lnTo>
                  <a:lnTo>
                    <a:pt x="12" y="461"/>
                  </a:lnTo>
                  <a:lnTo>
                    <a:pt x="12" y="461"/>
                  </a:lnTo>
                  <a:lnTo>
                    <a:pt x="12" y="461"/>
                  </a:lnTo>
                  <a:lnTo>
                    <a:pt x="12" y="462"/>
                  </a:lnTo>
                  <a:lnTo>
                    <a:pt x="12" y="462"/>
                  </a:lnTo>
                  <a:lnTo>
                    <a:pt x="12" y="462"/>
                  </a:lnTo>
                  <a:lnTo>
                    <a:pt x="12" y="462"/>
                  </a:lnTo>
                  <a:lnTo>
                    <a:pt x="12" y="462"/>
                  </a:lnTo>
                  <a:lnTo>
                    <a:pt x="12" y="462"/>
                  </a:lnTo>
                  <a:lnTo>
                    <a:pt x="13" y="462"/>
                  </a:lnTo>
                  <a:lnTo>
                    <a:pt x="13" y="463"/>
                  </a:lnTo>
                  <a:lnTo>
                    <a:pt x="13" y="463"/>
                  </a:lnTo>
                  <a:lnTo>
                    <a:pt x="13" y="463"/>
                  </a:lnTo>
                  <a:lnTo>
                    <a:pt x="13" y="463"/>
                  </a:lnTo>
                  <a:lnTo>
                    <a:pt x="13" y="463"/>
                  </a:lnTo>
                  <a:lnTo>
                    <a:pt x="13" y="463"/>
                  </a:lnTo>
                  <a:lnTo>
                    <a:pt x="13" y="463"/>
                  </a:lnTo>
                  <a:lnTo>
                    <a:pt x="13" y="464"/>
                  </a:lnTo>
                  <a:lnTo>
                    <a:pt x="13" y="464"/>
                  </a:lnTo>
                  <a:lnTo>
                    <a:pt x="13" y="464"/>
                  </a:lnTo>
                  <a:lnTo>
                    <a:pt x="13" y="464"/>
                  </a:lnTo>
                  <a:lnTo>
                    <a:pt x="13" y="464"/>
                  </a:lnTo>
                  <a:lnTo>
                    <a:pt x="14" y="464"/>
                  </a:lnTo>
                  <a:lnTo>
                    <a:pt x="14" y="464"/>
                  </a:lnTo>
                  <a:lnTo>
                    <a:pt x="14" y="464"/>
                  </a:lnTo>
                  <a:lnTo>
                    <a:pt x="14" y="465"/>
                  </a:lnTo>
                  <a:lnTo>
                    <a:pt x="14" y="465"/>
                  </a:lnTo>
                  <a:lnTo>
                    <a:pt x="14" y="465"/>
                  </a:lnTo>
                  <a:lnTo>
                    <a:pt x="14" y="465"/>
                  </a:lnTo>
                  <a:lnTo>
                    <a:pt x="14" y="465"/>
                  </a:lnTo>
                  <a:lnTo>
                    <a:pt x="14" y="465"/>
                  </a:lnTo>
                  <a:lnTo>
                    <a:pt x="14" y="465"/>
                  </a:lnTo>
                  <a:lnTo>
                    <a:pt x="14" y="466"/>
                  </a:lnTo>
                  <a:lnTo>
                    <a:pt x="15" y="466"/>
                  </a:lnTo>
                  <a:lnTo>
                    <a:pt x="15" y="466"/>
                  </a:lnTo>
                  <a:lnTo>
                    <a:pt x="15" y="466"/>
                  </a:lnTo>
                  <a:lnTo>
                    <a:pt x="15" y="466"/>
                  </a:lnTo>
                  <a:lnTo>
                    <a:pt x="15" y="466"/>
                  </a:lnTo>
                  <a:lnTo>
                    <a:pt x="15" y="466"/>
                  </a:lnTo>
                  <a:lnTo>
                    <a:pt x="15" y="466"/>
                  </a:lnTo>
                  <a:lnTo>
                    <a:pt x="15" y="467"/>
                  </a:lnTo>
                  <a:lnTo>
                    <a:pt x="15" y="467"/>
                  </a:lnTo>
                  <a:lnTo>
                    <a:pt x="15" y="467"/>
                  </a:lnTo>
                  <a:lnTo>
                    <a:pt x="16" y="467"/>
                  </a:lnTo>
                  <a:lnTo>
                    <a:pt x="16" y="467"/>
                  </a:lnTo>
                  <a:lnTo>
                    <a:pt x="16" y="467"/>
                  </a:lnTo>
                  <a:lnTo>
                    <a:pt x="16" y="467"/>
                  </a:lnTo>
                  <a:lnTo>
                    <a:pt x="16" y="467"/>
                  </a:lnTo>
                  <a:lnTo>
                    <a:pt x="16" y="468"/>
                  </a:lnTo>
                  <a:lnTo>
                    <a:pt x="16" y="468"/>
                  </a:lnTo>
                  <a:lnTo>
                    <a:pt x="16" y="468"/>
                  </a:lnTo>
                  <a:lnTo>
                    <a:pt x="16" y="468"/>
                  </a:lnTo>
                  <a:lnTo>
                    <a:pt x="17" y="468"/>
                  </a:lnTo>
                  <a:lnTo>
                    <a:pt x="17" y="468"/>
                  </a:lnTo>
                  <a:lnTo>
                    <a:pt x="17" y="468"/>
                  </a:lnTo>
                  <a:lnTo>
                    <a:pt x="17" y="468"/>
                  </a:lnTo>
                  <a:lnTo>
                    <a:pt x="17" y="468"/>
                  </a:lnTo>
                  <a:lnTo>
                    <a:pt x="17" y="470"/>
                  </a:lnTo>
                  <a:lnTo>
                    <a:pt x="17" y="470"/>
                  </a:lnTo>
                  <a:lnTo>
                    <a:pt x="17" y="470"/>
                  </a:lnTo>
                  <a:lnTo>
                    <a:pt x="17" y="470"/>
                  </a:lnTo>
                  <a:lnTo>
                    <a:pt x="18" y="470"/>
                  </a:lnTo>
                  <a:lnTo>
                    <a:pt x="18" y="470"/>
                  </a:lnTo>
                  <a:lnTo>
                    <a:pt x="18" y="470"/>
                  </a:lnTo>
                  <a:lnTo>
                    <a:pt x="18" y="470"/>
                  </a:lnTo>
                  <a:lnTo>
                    <a:pt x="18" y="470"/>
                  </a:lnTo>
                  <a:lnTo>
                    <a:pt x="18" y="471"/>
                  </a:lnTo>
                  <a:lnTo>
                    <a:pt x="18" y="471"/>
                  </a:lnTo>
                  <a:lnTo>
                    <a:pt x="18" y="471"/>
                  </a:lnTo>
                  <a:lnTo>
                    <a:pt x="18" y="471"/>
                  </a:lnTo>
                  <a:lnTo>
                    <a:pt x="20" y="471"/>
                  </a:lnTo>
                  <a:lnTo>
                    <a:pt x="20" y="471"/>
                  </a:lnTo>
                  <a:lnTo>
                    <a:pt x="20" y="471"/>
                  </a:lnTo>
                  <a:lnTo>
                    <a:pt x="20" y="471"/>
                  </a:lnTo>
                  <a:lnTo>
                    <a:pt x="20" y="471"/>
                  </a:lnTo>
                  <a:lnTo>
                    <a:pt x="20" y="471"/>
                  </a:lnTo>
                  <a:lnTo>
                    <a:pt x="20" y="472"/>
                  </a:lnTo>
                  <a:lnTo>
                    <a:pt x="20" y="472"/>
                  </a:lnTo>
                  <a:lnTo>
                    <a:pt x="21" y="472"/>
                  </a:lnTo>
                  <a:lnTo>
                    <a:pt x="21" y="472"/>
                  </a:lnTo>
                  <a:lnTo>
                    <a:pt x="21" y="472"/>
                  </a:lnTo>
                  <a:lnTo>
                    <a:pt x="21" y="472"/>
                  </a:lnTo>
                  <a:lnTo>
                    <a:pt x="21" y="472"/>
                  </a:lnTo>
                  <a:lnTo>
                    <a:pt x="21" y="472"/>
                  </a:lnTo>
                  <a:lnTo>
                    <a:pt x="21" y="472"/>
                  </a:lnTo>
                  <a:lnTo>
                    <a:pt x="21" y="472"/>
                  </a:lnTo>
                  <a:lnTo>
                    <a:pt x="22" y="472"/>
                  </a:lnTo>
                  <a:lnTo>
                    <a:pt x="22" y="473"/>
                  </a:lnTo>
                  <a:lnTo>
                    <a:pt x="22" y="473"/>
                  </a:lnTo>
                  <a:lnTo>
                    <a:pt x="22" y="473"/>
                  </a:lnTo>
                  <a:lnTo>
                    <a:pt x="22" y="473"/>
                  </a:lnTo>
                  <a:lnTo>
                    <a:pt x="22" y="473"/>
                  </a:lnTo>
                  <a:lnTo>
                    <a:pt x="22" y="473"/>
                  </a:lnTo>
                  <a:lnTo>
                    <a:pt x="22" y="473"/>
                  </a:lnTo>
                  <a:lnTo>
                    <a:pt x="23" y="473"/>
                  </a:lnTo>
                  <a:lnTo>
                    <a:pt x="23" y="473"/>
                  </a:lnTo>
                  <a:lnTo>
                    <a:pt x="23" y="473"/>
                  </a:lnTo>
                  <a:lnTo>
                    <a:pt x="23" y="473"/>
                  </a:lnTo>
                  <a:lnTo>
                    <a:pt x="23" y="474"/>
                  </a:lnTo>
                  <a:lnTo>
                    <a:pt x="23" y="474"/>
                  </a:lnTo>
                  <a:lnTo>
                    <a:pt x="23" y="474"/>
                  </a:lnTo>
                  <a:lnTo>
                    <a:pt x="24" y="474"/>
                  </a:lnTo>
                  <a:lnTo>
                    <a:pt x="24" y="474"/>
                  </a:lnTo>
                  <a:lnTo>
                    <a:pt x="24" y="474"/>
                  </a:lnTo>
                  <a:lnTo>
                    <a:pt x="24" y="474"/>
                  </a:lnTo>
                  <a:lnTo>
                    <a:pt x="24" y="474"/>
                  </a:lnTo>
                  <a:lnTo>
                    <a:pt x="24" y="474"/>
                  </a:lnTo>
                  <a:lnTo>
                    <a:pt x="24" y="474"/>
                  </a:lnTo>
                  <a:lnTo>
                    <a:pt x="25" y="474"/>
                  </a:lnTo>
                  <a:lnTo>
                    <a:pt x="25" y="474"/>
                  </a:lnTo>
                  <a:lnTo>
                    <a:pt x="25" y="474"/>
                  </a:lnTo>
                  <a:lnTo>
                    <a:pt x="25" y="475"/>
                  </a:lnTo>
                  <a:lnTo>
                    <a:pt x="25" y="475"/>
                  </a:lnTo>
                  <a:lnTo>
                    <a:pt x="25" y="475"/>
                  </a:lnTo>
                  <a:lnTo>
                    <a:pt x="25" y="475"/>
                  </a:lnTo>
                  <a:lnTo>
                    <a:pt x="26" y="475"/>
                  </a:lnTo>
                  <a:lnTo>
                    <a:pt x="26" y="475"/>
                  </a:lnTo>
                  <a:lnTo>
                    <a:pt x="26" y="475"/>
                  </a:lnTo>
                  <a:lnTo>
                    <a:pt x="26" y="475"/>
                  </a:lnTo>
                  <a:lnTo>
                    <a:pt x="26" y="475"/>
                  </a:lnTo>
                  <a:lnTo>
                    <a:pt x="26" y="475"/>
                  </a:lnTo>
                  <a:lnTo>
                    <a:pt x="26" y="475"/>
                  </a:lnTo>
                  <a:lnTo>
                    <a:pt x="27" y="475"/>
                  </a:lnTo>
                  <a:lnTo>
                    <a:pt x="27" y="475"/>
                  </a:lnTo>
                  <a:lnTo>
                    <a:pt x="27" y="475"/>
                  </a:lnTo>
                  <a:lnTo>
                    <a:pt x="27" y="475"/>
                  </a:lnTo>
                  <a:lnTo>
                    <a:pt x="27" y="476"/>
                  </a:lnTo>
                  <a:lnTo>
                    <a:pt x="27" y="476"/>
                  </a:lnTo>
                  <a:lnTo>
                    <a:pt x="27" y="476"/>
                  </a:lnTo>
                  <a:lnTo>
                    <a:pt x="29" y="476"/>
                  </a:lnTo>
                  <a:lnTo>
                    <a:pt x="29" y="476"/>
                  </a:lnTo>
                  <a:lnTo>
                    <a:pt x="29" y="476"/>
                  </a:lnTo>
                  <a:lnTo>
                    <a:pt x="29" y="476"/>
                  </a:lnTo>
                  <a:lnTo>
                    <a:pt x="29" y="476"/>
                  </a:lnTo>
                  <a:lnTo>
                    <a:pt x="29" y="476"/>
                  </a:lnTo>
                  <a:lnTo>
                    <a:pt x="30" y="476"/>
                  </a:lnTo>
                  <a:lnTo>
                    <a:pt x="30" y="476"/>
                  </a:lnTo>
                  <a:lnTo>
                    <a:pt x="30" y="476"/>
                  </a:lnTo>
                  <a:lnTo>
                    <a:pt x="30" y="476"/>
                  </a:lnTo>
                  <a:lnTo>
                    <a:pt x="30" y="476"/>
                  </a:lnTo>
                  <a:lnTo>
                    <a:pt x="30" y="476"/>
                  </a:lnTo>
                  <a:lnTo>
                    <a:pt x="30" y="476"/>
                  </a:lnTo>
                  <a:lnTo>
                    <a:pt x="31" y="476"/>
                  </a:lnTo>
                  <a:lnTo>
                    <a:pt x="31" y="476"/>
                  </a:lnTo>
                  <a:lnTo>
                    <a:pt x="31" y="476"/>
                  </a:lnTo>
                  <a:lnTo>
                    <a:pt x="31" y="476"/>
                  </a:lnTo>
                  <a:lnTo>
                    <a:pt x="31" y="476"/>
                  </a:lnTo>
                  <a:lnTo>
                    <a:pt x="31" y="477"/>
                  </a:lnTo>
                  <a:lnTo>
                    <a:pt x="32" y="477"/>
                  </a:lnTo>
                  <a:lnTo>
                    <a:pt x="32" y="477"/>
                  </a:lnTo>
                  <a:lnTo>
                    <a:pt x="32" y="477"/>
                  </a:lnTo>
                  <a:lnTo>
                    <a:pt x="32" y="477"/>
                  </a:lnTo>
                  <a:lnTo>
                    <a:pt x="32" y="477"/>
                  </a:lnTo>
                  <a:lnTo>
                    <a:pt x="32" y="477"/>
                  </a:lnTo>
                  <a:lnTo>
                    <a:pt x="33" y="477"/>
                  </a:lnTo>
                  <a:lnTo>
                    <a:pt x="33" y="477"/>
                  </a:lnTo>
                  <a:lnTo>
                    <a:pt x="33" y="477"/>
                  </a:lnTo>
                  <a:lnTo>
                    <a:pt x="33" y="477"/>
                  </a:lnTo>
                  <a:lnTo>
                    <a:pt x="33" y="477"/>
                  </a:lnTo>
                  <a:lnTo>
                    <a:pt x="33" y="477"/>
                  </a:lnTo>
                  <a:lnTo>
                    <a:pt x="34" y="477"/>
                  </a:lnTo>
                  <a:lnTo>
                    <a:pt x="34" y="477"/>
                  </a:lnTo>
                  <a:lnTo>
                    <a:pt x="34" y="477"/>
                  </a:lnTo>
                  <a:lnTo>
                    <a:pt x="34" y="477"/>
                  </a:lnTo>
                  <a:lnTo>
                    <a:pt x="34" y="477"/>
                  </a:lnTo>
                  <a:lnTo>
                    <a:pt x="34" y="477"/>
                  </a:lnTo>
                  <a:lnTo>
                    <a:pt x="34" y="477"/>
                  </a:lnTo>
                  <a:lnTo>
                    <a:pt x="35" y="477"/>
                  </a:lnTo>
                  <a:lnTo>
                    <a:pt x="35" y="477"/>
                  </a:lnTo>
                  <a:lnTo>
                    <a:pt x="35" y="477"/>
                  </a:lnTo>
                  <a:lnTo>
                    <a:pt x="35" y="477"/>
                  </a:lnTo>
                  <a:lnTo>
                    <a:pt x="35" y="477"/>
                  </a:lnTo>
                  <a:lnTo>
                    <a:pt x="35" y="477"/>
                  </a:lnTo>
                  <a:lnTo>
                    <a:pt x="36" y="477"/>
                  </a:lnTo>
                  <a:lnTo>
                    <a:pt x="36" y="477"/>
                  </a:lnTo>
                  <a:lnTo>
                    <a:pt x="36" y="477"/>
                  </a:lnTo>
                  <a:lnTo>
                    <a:pt x="36" y="477"/>
                  </a:lnTo>
                  <a:lnTo>
                    <a:pt x="36" y="477"/>
                  </a:lnTo>
                  <a:lnTo>
                    <a:pt x="36" y="477"/>
                  </a:lnTo>
                  <a:lnTo>
                    <a:pt x="38" y="477"/>
                  </a:lnTo>
                  <a:lnTo>
                    <a:pt x="38" y="477"/>
                  </a:lnTo>
                  <a:lnTo>
                    <a:pt x="38" y="477"/>
                  </a:lnTo>
                  <a:lnTo>
                    <a:pt x="38" y="477"/>
                  </a:lnTo>
                  <a:lnTo>
                    <a:pt x="38" y="477"/>
                  </a:lnTo>
                  <a:lnTo>
                    <a:pt x="39" y="477"/>
                  </a:lnTo>
                  <a:lnTo>
                    <a:pt x="39" y="477"/>
                  </a:lnTo>
                  <a:lnTo>
                    <a:pt x="39" y="477"/>
                  </a:lnTo>
                  <a:lnTo>
                    <a:pt x="39" y="477"/>
                  </a:lnTo>
                  <a:lnTo>
                    <a:pt x="39" y="477"/>
                  </a:lnTo>
                  <a:lnTo>
                    <a:pt x="39" y="477"/>
                  </a:lnTo>
                  <a:lnTo>
                    <a:pt x="40" y="477"/>
                  </a:lnTo>
                  <a:lnTo>
                    <a:pt x="40" y="477"/>
                  </a:lnTo>
                  <a:lnTo>
                    <a:pt x="40" y="477"/>
                  </a:lnTo>
                  <a:lnTo>
                    <a:pt x="40" y="477"/>
                  </a:lnTo>
                  <a:lnTo>
                    <a:pt x="40" y="477"/>
                  </a:lnTo>
                  <a:lnTo>
                    <a:pt x="40" y="477"/>
                  </a:lnTo>
                  <a:lnTo>
                    <a:pt x="41" y="477"/>
                  </a:lnTo>
                  <a:lnTo>
                    <a:pt x="41" y="477"/>
                  </a:lnTo>
                  <a:lnTo>
                    <a:pt x="41" y="477"/>
                  </a:lnTo>
                  <a:lnTo>
                    <a:pt x="41" y="477"/>
                  </a:lnTo>
                  <a:lnTo>
                    <a:pt x="41" y="477"/>
                  </a:lnTo>
                  <a:lnTo>
                    <a:pt x="41" y="477"/>
                  </a:lnTo>
                  <a:lnTo>
                    <a:pt x="42" y="477"/>
                  </a:lnTo>
                  <a:lnTo>
                    <a:pt x="42" y="477"/>
                  </a:lnTo>
                  <a:lnTo>
                    <a:pt x="42" y="477"/>
                  </a:lnTo>
                  <a:lnTo>
                    <a:pt x="42" y="477"/>
                  </a:lnTo>
                  <a:lnTo>
                    <a:pt x="42" y="477"/>
                  </a:lnTo>
                  <a:lnTo>
                    <a:pt x="42" y="477"/>
                  </a:lnTo>
                  <a:lnTo>
                    <a:pt x="43" y="477"/>
                  </a:lnTo>
                  <a:lnTo>
                    <a:pt x="43" y="477"/>
                  </a:lnTo>
                  <a:lnTo>
                    <a:pt x="43" y="477"/>
                  </a:lnTo>
                  <a:lnTo>
                    <a:pt x="43" y="477"/>
                  </a:lnTo>
                  <a:lnTo>
                    <a:pt x="43" y="477"/>
                  </a:lnTo>
                  <a:lnTo>
                    <a:pt x="43" y="477"/>
                  </a:lnTo>
                  <a:lnTo>
                    <a:pt x="44" y="477"/>
                  </a:lnTo>
                  <a:lnTo>
                    <a:pt x="44" y="477"/>
                  </a:lnTo>
                  <a:lnTo>
                    <a:pt x="44" y="477"/>
                  </a:lnTo>
                  <a:lnTo>
                    <a:pt x="44" y="477"/>
                  </a:lnTo>
                  <a:lnTo>
                    <a:pt x="44" y="477"/>
                  </a:lnTo>
                  <a:lnTo>
                    <a:pt x="44" y="477"/>
                  </a:lnTo>
                  <a:lnTo>
                    <a:pt x="44" y="477"/>
                  </a:lnTo>
                  <a:lnTo>
                    <a:pt x="46" y="477"/>
                  </a:lnTo>
                  <a:lnTo>
                    <a:pt x="46" y="477"/>
                  </a:lnTo>
                  <a:lnTo>
                    <a:pt x="46" y="477"/>
                  </a:lnTo>
                  <a:lnTo>
                    <a:pt x="46" y="476"/>
                  </a:lnTo>
                  <a:lnTo>
                    <a:pt x="46" y="476"/>
                  </a:lnTo>
                  <a:lnTo>
                    <a:pt x="46" y="476"/>
                  </a:lnTo>
                  <a:lnTo>
                    <a:pt x="47" y="476"/>
                  </a:lnTo>
                  <a:lnTo>
                    <a:pt x="47" y="476"/>
                  </a:lnTo>
                  <a:lnTo>
                    <a:pt x="47" y="476"/>
                  </a:lnTo>
                  <a:lnTo>
                    <a:pt x="47" y="476"/>
                  </a:lnTo>
                  <a:lnTo>
                    <a:pt x="47" y="476"/>
                  </a:lnTo>
                  <a:lnTo>
                    <a:pt x="47" y="476"/>
                  </a:lnTo>
                  <a:lnTo>
                    <a:pt x="48" y="476"/>
                  </a:lnTo>
                  <a:lnTo>
                    <a:pt x="48" y="476"/>
                  </a:lnTo>
                  <a:lnTo>
                    <a:pt x="48" y="476"/>
                  </a:lnTo>
                  <a:lnTo>
                    <a:pt x="48" y="476"/>
                  </a:lnTo>
                  <a:lnTo>
                    <a:pt x="48" y="476"/>
                  </a:lnTo>
                  <a:lnTo>
                    <a:pt x="48" y="476"/>
                  </a:lnTo>
                  <a:lnTo>
                    <a:pt x="48" y="476"/>
                  </a:lnTo>
                  <a:lnTo>
                    <a:pt x="49" y="476"/>
                  </a:lnTo>
                  <a:lnTo>
                    <a:pt x="49" y="476"/>
                  </a:lnTo>
                  <a:lnTo>
                    <a:pt x="49" y="476"/>
                  </a:lnTo>
                  <a:lnTo>
                    <a:pt x="49" y="476"/>
                  </a:lnTo>
                  <a:lnTo>
                    <a:pt x="49" y="476"/>
                  </a:lnTo>
                  <a:lnTo>
                    <a:pt x="49" y="475"/>
                  </a:lnTo>
                  <a:lnTo>
                    <a:pt x="49" y="475"/>
                  </a:lnTo>
                  <a:lnTo>
                    <a:pt x="50" y="475"/>
                  </a:lnTo>
                  <a:lnTo>
                    <a:pt x="50" y="475"/>
                  </a:lnTo>
                  <a:lnTo>
                    <a:pt x="50" y="475"/>
                  </a:lnTo>
                  <a:lnTo>
                    <a:pt x="50" y="475"/>
                  </a:lnTo>
                  <a:lnTo>
                    <a:pt x="50" y="475"/>
                  </a:lnTo>
                  <a:lnTo>
                    <a:pt x="50" y="475"/>
                  </a:lnTo>
                  <a:lnTo>
                    <a:pt x="51" y="475"/>
                  </a:lnTo>
                  <a:lnTo>
                    <a:pt x="51" y="475"/>
                  </a:lnTo>
                  <a:lnTo>
                    <a:pt x="51" y="475"/>
                  </a:lnTo>
                  <a:lnTo>
                    <a:pt x="51" y="475"/>
                  </a:lnTo>
                  <a:lnTo>
                    <a:pt x="51" y="475"/>
                  </a:lnTo>
                  <a:lnTo>
                    <a:pt x="51" y="475"/>
                  </a:lnTo>
                  <a:lnTo>
                    <a:pt x="51" y="475"/>
                  </a:lnTo>
                  <a:lnTo>
                    <a:pt x="52" y="474"/>
                  </a:lnTo>
                  <a:lnTo>
                    <a:pt x="52" y="474"/>
                  </a:lnTo>
                  <a:lnTo>
                    <a:pt x="52" y="474"/>
                  </a:lnTo>
                  <a:lnTo>
                    <a:pt x="52" y="474"/>
                  </a:lnTo>
                  <a:lnTo>
                    <a:pt x="52" y="474"/>
                  </a:lnTo>
                  <a:lnTo>
                    <a:pt x="52" y="474"/>
                  </a:lnTo>
                  <a:lnTo>
                    <a:pt x="52" y="474"/>
                  </a:lnTo>
                  <a:lnTo>
                    <a:pt x="53" y="474"/>
                  </a:lnTo>
                  <a:lnTo>
                    <a:pt x="53" y="474"/>
                  </a:lnTo>
                  <a:lnTo>
                    <a:pt x="53" y="474"/>
                  </a:lnTo>
                  <a:lnTo>
                    <a:pt x="53" y="474"/>
                  </a:lnTo>
                  <a:lnTo>
                    <a:pt x="53" y="474"/>
                  </a:lnTo>
                  <a:lnTo>
                    <a:pt x="53" y="474"/>
                  </a:lnTo>
                  <a:lnTo>
                    <a:pt x="53" y="473"/>
                  </a:lnTo>
                  <a:lnTo>
                    <a:pt x="53" y="473"/>
                  </a:lnTo>
                  <a:lnTo>
                    <a:pt x="55" y="473"/>
                  </a:lnTo>
                  <a:lnTo>
                    <a:pt x="55" y="473"/>
                  </a:lnTo>
                  <a:lnTo>
                    <a:pt x="55" y="473"/>
                  </a:lnTo>
                  <a:lnTo>
                    <a:pt x="55" y="473"/>
                  </a:lnTo>
                  <a:lnTo>
                    <a:pt x="55" y="473"/>
                  </a:lnTo>
                  <a:lnTo>
                    <a:pt x="55" y="473"/>
                  </a:lnTo>
                  <a:lnTo>
                    <a:pt x="55" y="473"/>
                  </a:lnTo>
                  <a:lnTo>
                    <a:pt x="56" y="473"/>
                  </a:lnTo>
                  <a:lnTo>
                    <a:pt x="56" y="473"/>
                  </a:lnTo>
                  <a:lnTo>
                    <a:pt x="56" y="472"/>
                  </a:lnTo>
                  <a:lnTo>
                    <a:pt x="56" y="472"/>
                  </a:lnTo>
                  <a:lnTo>
                    <a:pt x="56" y="472"/>
                  </a:lnTo>
                  <a:lnTo>
                    <a:pt x="56" y="472"/>
                  </a:lnTo>
                  <a:lnTo>
                    <a:pt x="56" y="472"/>
                  </a:lnTo>
                  <a:lnTo>
                    <a:pt x="56" y="472"/>
                  </a:lnTo>
                  <a:lnTo>
                    <a:pt x="57" y="472"/>
                  </a:lnTo>
                  <a:lnTo>
                    <a:pt x="57" y="472"/>
                  </a:lnTo>
                  <a:lnTo>
                    <a:pt x="57" y="472"/>
                  </a:lnTo>
                  <a:lnTo>
                    <a:pt x="57" y="472"/>
                  </a:lnTo>
                  <a:lnTo>
                    <a:pt x="57" y="472"/>
                  </a:lnTo>
                  <a:lnTo>
                    <a:pt x="57" y="471"/>
                  </a:lnTo>
                  <a:lnTo>
                    <a:pt x="57" y="471"/>
                  </a:lnTo>
                  <a:lnTo>
                    <a:pt x="57" y="471"/>
                  </a:lnTo>
                  <a:lnTo>
                    <a:pt x="58" y="471"/>
                  </a:lnTo>
                  <a:lnTo>
                    <a:pt x="58" y="471"/>
                  </a:lnTo>
                  <a:lnTo>
                    <a:pt x="58" y="471"/>
                  </a:lnTo>
                  <a:lnTo>
                    <a:pt x="58" y="471"/>
                  </a:lnTo>
                  <a:lnTo>
                    <a:pt x="58" y="471"/>
                  </a:lnTo>
                  <a:lnTo>
                    <a:pt x="58" y="471"/>
                  </a:lnTo>
                  <a:lnTo>
                    <a:pt x="58" y="471"/>
                  </a:lnTo>
                  <a:lnTo>
                    <a:pt x="58" y="470"/>
                  </a:lnTo>
                  <a:lnTo>
                    <a:pt x="59" y="470"/>
                  </a:lnTo>
                  <a:lnTo>
                    <a:pt x="59" y="470"/>
                  </a:lnTo>
                  <a:lnTo>
                    <a:pt x="59" y="470"/>
                  </a:lnTo>
                  <a:lnTo>
                    <a:pt x="59" y="470"/>
                  </a:lnTo>
                  <a:lnTo>
                    <a:pt x="59" y="470"/>
                  </a:lnTo>
                  <a:lnTo>
                    <a:pt x="59" y="470"/>
                  </a:lnTo>
                  <a:lnTo>
                    <a:pt x="59" y="470"/>
                  </a:lnTo>
                  <a:lnTo>
                    <a:pt x="59" y="470"/>
                  </a:lnTo>
                  <a:lnTo>
                    <a:pt x="59" y="468"/>
                  </a:lnTo>
                  <a:lnTo>
                    <a:pt x="60" y="468"/>
                  </a:lnTo>
                  <a:lnTo>
                    <a:pt x="60" y="468"/>
                  </a:lnTo>
                  <a:lnTo>
                    <a:pt x="60" y="468"/>
                  </a:lnTo>
                  <a:lnTo>
                    <a:pt x="60" y="468"/>
                  </a:lnTo>
                  <a:lnTo>
                    <a:pt x="60" y="468"/>
                  </a:lnTo>
                  <a:lnTo>
                    <a:pt x="60" y="468"/>
                  </a:lnTo>
                  <a:lnTo>
                    <a:pt x="60" y="468"/>
                  </a:lnTo>
                  <a:lnTo>
                    <a:pt x="60" y="468"/>
                  </a:lnTo>
                  <a:lnTo>
                    <a:pt x="60" y="467"/>
                  </a:lnTo>
                  <a:lnTo>
                    <a:pt x="61" y="467"/>
                  </a:lnTo>
                  <a:lnTo>
                    <a:pt x="61" y="467"/>
                  </a:lnTo>
                  <a:lnTo>
                    <a:pt x="61" y="467"/>
                  </a:lnTo>
                  <a:lnTo>
                    <a:pt x="61" y="467"/>
                  </a:lnTo>
                  <a:lnTo>
                    <a:pt x="61" y="467"/>
                  </a:lnTo>
                  <a:lnTo>
                    <a:pt x="61" y="467"/>
                  </a:lnTo>
                  <a:lnTo>
                    <a:pt x="61" y="467"/>
                  </a:lnTo>
                  <a:lnTo>
                    <a:pt x="61" y="466"/>
                  </a:lnTo>
                  <a:lnTo>
                    <a:pt x="61" y="466"/>
                  </a:lnTo>
                  <a:lnTo>
                    <a:pt x="61" y="466"/>
                  </a:lnTo>
                  <a:lnTo>
                    <a:pt x="62" y="466"/>
                  </a:lnTo>
                  <a:lnTo>
                    <a:pt x="62" y="466"/>
                  </a:lnTo>
                  <a:lnTo>
                    <a:pt x="62" y="466"/>
                  </a:lnTo>
                  <a:lnTo>
                    <a:pt x="62" y="466"/>
                  </a:lnTo>
                  <a:lnTo>
                    <a:pt x="62" y="466"/>
                  </a:lnTo>
                  <a:lnTo>
                    <a:pt x="62" y="465"/>
                  </a:lnTo>
                  <a:lnTo>
                    <a:pt x="62" y="465"/>
                  </a:lnTo>
                  <a:lnTo>
                    <a:pt x="62" y="465"/>
                  </a:lnTo>
                  <a:lnTo>
                    <a:pt x="62" y="465"/>
                  </a:lnTo>
                  <a:lnTo>
                    <a:pt x="62" y="465"/>
                  </a:lnTo>
                  <a:lnTo>
                    <a:pt x="62" y="465"/>
                  </a:lnTo>
                  <a:lnTo>
                    <a:pt x="64" y="465"/>
                  </a:lnTo>
                  <a:lnTo>
                    <a:pt x="64" y="464"/>
                  </a:lnTo>
                  <a:lnTo>
                    <a:pt x="64" y="464"/>
                  </a:lnTo>
                  <a:lnTo>
                    <a:pt x="64" y="464"/>
                  </a:lnTo>
                  <a:lnTo>
                    <a:pt x="64" y="464"/>
                  </a:lnTo>
                  <a:lnTo>
                    <a:pt x="64" y="464"/>
                  </a:lnTo>
                  <a:lnTo>
                    <a:pt x="64" y="464"/>
                  </a:lnTo>
                  <a:lnTo>
                    <a:pt x="64" y="464"/>
                  </a:lnTo>
                  <a:lnTo>
                    <a:pt x="64" y="464"/>
                  </a:lnTo>
                  <a:lnTo>
                    <a:pt x="64" y="463"/>
                  </a:lnTo>
                  <a:lnTo>
                    <a:pt x="64" y="463"/>
                  </a:lnTo>
                  <a:lnTo>
                    <a:pt x="64" y="463"/>
                  </a:lnTo>
                  <a:lnTo>
                    <a:pt x="65" y="463"/>
                  </a:lnTo>
                  <a:lnTo>
                    <a:pt x="65" y="463"/>
                  </a:lnTo>
                  <a:lnTo>
                    <a:pt x="65" y="463"/>
                  </a:lnTo>
                  <a:lnTo>
                    <a:pt x="65" y="463"/>
                  </a:lnTo>
                  <a:lnTo>
                    <a:pt x="65" y="462"/>
                  </a:lnTo>
                  <a:lnTo>
                    <a:pt x="65" y="462"/>
                  </a:lnTo>
                  <a:lnTo>
                    <a:pt x="65" y="462"/>
                  </a:lnTo>
                  <a:lnTo>
                    <a:pt x="65" y="462"/>
                  </a:lnTo>
                  <a:lnTo>
                    <a:pt x="65" y="462"/>
                  </a:lnTo>
                  <a:lnTo>
                    <a:pt x="65" y="462"/>
                  </a:lnTo>
                  <a:lnTo>
                    <a:pt x="65" y="462"/>
                  </a:lnTo>
                  <a:lnTo>
                    <a:pt x="65" y="461"/>
                  </a:lnTo>
                  <a:lnTo>
                    <a:pt x="65" y="461"/>
                  </a:lnTo>
                  <a:lnTo>
                    <a:pt x="66" y="461"/>
                  </a:lnTo>
                  <a:lnTo>
                    <a:pt x="66" y="461"/>
                  </a:lnTo>
                  <a:lnTo>
                    <a:pt x="66" y="461"/>
                  </a:lnTo>
                  <a:lnTo>
                    <a:pt x="66" y="461"/>
                  </a:lnTo>
                  <a:lnTo>
                    <a:pt x="66" y="461"/>
                  </a:lnTo>
                  <a:lnTo>
                    <a:pt x="66" y="459"/>
                  </a:lnTo>
                  <a:lnTo>
                    <a:pt x="66" y="459"/>
                  </a:lnTo>
                  <a:lnTo>
                    <a:pt x="66" y="459"/>
                  </a:lnTo>
                  <a:lnTo>
                    <a:pt x="66" y="459"/>
                  </a:lnTo>
                  <a:lnTo>
                    <a:pt x="66" y="459"/>
                  </a:lnTo>
                  <a:lnTo>
                    <a:pt x="66" y="459"/>
                  </a:lnTo>
                  <a:lnTo>
                    <a:pt x="66" y="459"/>
                  </a:lnTo>
                  <a:lnTo>
                    <a:pt x="66" y="458"/>
                  </a:lnTo>
                  <a:lnTo>
                    <a:pt x="66" y="458"/>
                  </a:lnTo>
                  <a:lnTo>
                    <a:pt x="66" y="458"/>
                  </a:lnTo>
                  <a:lnTo>
                    <a:pt x="66" y="458"/>
                  </a:lnTo>
                  <a:lnTo>
                    <a:pt x="67" y="458"/>
                  </a:lnTo>
                  <a:lnTo>
                    <a:pt x="67" y="458"/>
                  </a:lnTo>
                  <a:lnTo>
                    <a:pt x="67" y="457"/>
                  </a:lnTo>
                  <a:lnTo>
                    <a:pt x="67" y="457"/>
                  </a:lnTo>
                  <a:lnTo>
                    <a:pt x="67" y="457"/>
                  </a:lnTo>
                  <a:lnTo>
                    <a:pt x="67" y="457"/>
                  </a:lnTo>
                  <a:lnTo>
                    <a:pt x="67" y="457"/>
                  </a:lnTo>
                  <a:lnTo>
                    <a:pt x="67" y="457"/>
                  </a:lnTo>
                  <a:lnTo>
                    <a:pt x="67" y="457"/>
                  </a:lnTo>
                  <a:lnTo>
                    <a:pt x="67" y="456"/>
                  </a:lnTo>
                  <a:lnTo>
                    <a:pt x="67" y="456"/>
                  </a:lnTo>
                  <a:lnTo>
                    <a:pt x="67" y="456"/>
                  </a:lnTo>
                  <a:lnTo>
                    <a:pt x="67" y="456"/>
                  </a:lnTo>
                  <a:lnTo>
                    <a:pt x="67" y="456"/>
                  </a:lnTo>
                  <a:lnTo>
                    <a:pt x="67" y="456"/>
                  </a:lnTo>
                  <a:lnTo>
                    <a:pt x="67" y="455"/>
                  </a:lnTo>
                  <a:lnTo>
                    <a:pt x="67" y="455"/>
                  </a:lnTo>
                  <a:lnTo>
                    <a:pt x="67" y="455"/>
                  </a:lnTo>
                  <a:lnTo>
                    <a:pt x="67" y="455"/>
                  </a:lnTo>
                  <a:lnTo>
                    <a:pt x="67" y="455"/>
                  </a:lnTo>
                  <a:lnTo>
                    <a:pt x="67" y="455"/>
                  </a:lnTo>
                  <a:lnTo>
                    <a:pt x="67" y="455"/>
                  </a:lnTo>
                  <a:lnTo>
                    <a:pt x="67" y="454"/>
                  </a:lnTo>
                  <a:lnTo>
                    <a:pt x="68" y="454"/>
                  </a:lnTo>
                  <a:lnTo>
                    <a:pt x="68" y="454"/>
                  </a:lnTo>
                  <a:lnTo>
                    <a:pt x="68" y="454"/>
                  </a:lnTo>
                  <a:lnTo>
                    <a:pt x="68" y="454"/>
                  </a:lnTo>
                  <a:lnTo>
                    <a:pt x="68" y="454"/>
                  </a:lnTo>
                  <a:lnTo>
                    <a:pt x="68" y="453"/>
                  </a:lnTo>
                  <a:lnTo>
                    <a:pt x="68" y="453"/>
                  </a:lnTo>
                  <a:lnTo>
                    <a:pt x="68" y="453"/>
                  </a:lnTo>
                  <a:lnTo>
                    <a:pt x="68" y="453"/>
                  </a:lnTo>
                  <a:lnTo>
                    <a:pt x="68" y="453"/>
                  </a:lnTo>
                  <a:lnTo>
                    <a:pt x="68" y="453"/>
                  </a:lnTo>
                  <a:lnTo>
                    <a:pt x="68" y="452"/>
                  </a:lnTo>
                  <a:lnTo>
                    <a:pt x="68" y="452"/>
                  </a:lnTo>
                  <a:lnTo>
                    <a:pt x="68" y="452"/>
                  </a:lnTo>
                  <a:lnTo>
                    <a:pt x="68" y="452"/>
                  </a:lnTo>
                  <a:lnTo>
                    <a:pt x="68" y="452"/>
                  </a:lnTo>
                  <a:lnTo>
                    <a:pt x="68" y="452"/>
                  </a:lnTo>
                  <a:lnTo>
                    <a:pt x="68" y="450"/>
                  </a:lnTo>
                  <a:lnTo>
                    <a:pt x="68" y="450"/>
                  </a:lnTo>
                  <a:lnTo>
                    <a:pt x="68" y="450"/>
                  </a:lnTo>
                  <a:lnTo>
                    <a:pt x="68" y="450"/>
                  </a:lnTo>
                  <a:lnTo>
                    <a:pt x="68" y="450"/>
                  </a:lnTo>
                  <a:lnTo>
                    <a:pt x="68" y="450"/>
                  </a:lnTo>
                  <a:lnTo>
                    <a:pt x="68" y="449"/>
                  </a:lnTo>
                  <a:lnTo>
                    <a:pt x="68" y="449"/>
                  </a:lnTo>
                  <a:lnTo>
                    <a:pt x="68" y="449"/>
                  </a:lnTo>
                  <a:lnTo>
                    <a:pt x="68" y="449"/>
                  </a:lnTo>
                  <a:lnTo>
                    <a:pt x="68" y="449"/>
                  </a:lnTo>
                  <a:lnTo>
                    <a:pt x="68" y="449"/>
                  </a:lnTo>
                  <a:lnTo>
                    <a:pt x="68" y="448"/>
                  </a:lnTo>
                  <a:lnTo>
                    <a:pt x="68" y="448"/>
                  </a:lnTo>
                  <a:lnTo>
                    <a:pt x="68" y="448"/>
                  </a:lnTo>
                  <a:lnTo>
                    <a:pt x="68" y="448"/>
                  </a:lnTo>
                  <a:lnTo>
                    <a:pt x="68" y="448"/>
                  </a:lnTo>
                  <a:close/>
                  <a:moveTo>
                    <a:pt x="39" y="411"/>
                  </a:moveTo>
                  <a:lnTo>
                    <a:pt x="39" y="411"/>
                  </a:lnTo>
                  <a:lnTo>
                    <a:pt x="39" y="411"/>
                  </a:lnTo>
                  <a:lnTo>
                    <a:pt x="39" y="411"/>
                  </a:lnTo>
                  <a:lnTo>
                    <a:pt x="40" y="411"/>
                  </a:lnTo>
                  <a:lnTo>
                    <a:pt x="40" y="411"/>
                  </a:lnTo>
                  <a:lnTo>
                    <a:pt x="40" y="411"/>
                  </a:lnTo>
                  <a:lnTo>
                    <a:pt x="40" y="411"/>
                  </a:lnTo>
                  <a:lnTo>
                    <a:pt x="40" y="411"/>
                  </a:lnTo>
                  <a:lnTo>
                    <a:pt x="41" y="411"/>
                  </a:lnTo>
                  <a:lnTo>
                    <a:pt x="41" y="411"/>
                  </a:lnTo>
                  <a:lnTo>
                    <a:pt x="41" y="411"/>
                  </a:lnTo>
                  <a:lnTo>
                    <a:pt x="41" y="411"/>
                  </a:lnTo>
                  <a:lnTo>
                    <a:pt x="41" y="411"/>
                  </a:lnTo>
                  <a:lnTo>
                    <a:pt x="42" y="411"/>
                  </a:lnTo>
                  <a:lnTo>
                    <a:pt x="42" y="411"/>
                  </a:lnTo>
                  <a:lnTo>
                    <a:pt x="42" y="411"/>
                  </a:lnTo>
                  <a:lnTo>
                    <a:pt x="42" y="411"/>
                  </a:lnTo>
                  <a:lnTo>
                    <a:pt x="43" y="411"/>
                  </a:lnTo>
                  <a:lnTo>
                    <a:pt x="43" y="411"/>
                  </a:lnTo>
                  <a:lnTo>
                    <a:pt x="43" y="411"/>
                  </a:lnTo>
                  <a:lnTo>
                    <a:pt x="43" y="411"/>
                  </a:lnTo>
                  <a:lnTo>
                    <a:pt x="43" y="411"/>
                  </a:lnTo>
                  <a:lnTo>
                    <a:pt x="44" y="411"/>
                  </a:lnTo>
                  <a:lnTo>
                    <a:pt x="44" y="411"/>
                  </a:lnTo>
                  <a:lnTo>
                    <a:pt x="44" y="411"/>
                  </a:lnTo>
                  <a:lnTo>
                    <a:pt x="44" y="411"/>
                  </a:lnTo>
                  <a:lnTo>
                    <a:pt x="44" y="411"/>
                  </a:lnTo>
                  <a:lnTo>
                    <a:pt x="46" y="411"/>
                  </a:lnTo>
                  <a:lnTo>
                    <a:pt x="46" y="411"/>
                  </a:lnTo>
                  <a:lnTo>
                    <a:pt x="46" y="411"/>
                  </a:lnTo>
                  <a:lnTo>
                    <a:pt x="46" y="411"/>
                  </a:lnTo>
                  <a:lnTo>
                    <a:pt x="46" y="411"/>
                  </a:lnTo>
                  <a:lnTo>
                    <a:pt x="47" y="411"/>
                  </a:lnTo>
                  <a:lnTo>
                    <a:pt x="47" y="411"/>
                  </a:lnTo>
                  <a:lnTo>
                    <a:pt x="47" y="411"/>
                  </a:lnTo>
                  <a:lnTo>
                    <a:pt x="47" y="411"/>
                  </a:lnTo>
                  <a:lnTo>
                    <a:pt x="47" y="411"/>
                  </a:lnTo>
                  <a:lnTo>
                    <a:pt x="48" y="411"/>
                  </a:lnTo>
                  <a:lnTo>
                    <a:pt x="48" y="412"/>
                  </a:lnTo>
                  <a:lnTo>
                    <a:pt x="48" y="412"/>
                  </a:lnTo>
                  <a:lnTo>
                    <a:pt x="48" y="412"/>
                  </a:lnTo>
                  <a:lnTo>
                    <a:pt x="48" y="412"/>
                  </a:lnTo>
                  <a:lnTo>
                    <a:pt x="49" y="412"/>
                  </a:lnTo>
                  <a:lnTo>
                    <a:pt x="49" y="412"/>
                  </a:lnTo>
                  <a:lnTo>
                    <a:pt x="49" y="412"/>
                  </a:lnTo>
                  <a:lnTo>
                    <a:pt x="49" y="412"/>
                  </a:lnTo>
                  <a:lnTo>
                    <a:pt x="49" y="412"/>
                  </a:lnTo>
                  <a:lnTo>
                    <a:pt x="50" y="412"/>
                  </a:lnTo>
                  <a:lnTo>
                    <a:pt x="50" y="412"/>
                  </a:lnTo>
                  <a:lnTo>
                    <a:pt x="50" y="412"/>
                  </a:lnTo>
                  <a:lnTo>
                    <a:pt x="50" y="412"/>
                  </a:lnTo>
                  <a:lnTo>
                    <a:pt x="50" y="412"/>
                  </a:lnTo>
                  <a:lnTo>
                    <a:pt x="51" y="412"/>
                  </a:lnTo>
                  <a:lnTo>
                    <a:pt x="51" y="412"/>
                  </a:lnTo>
                  <a:lnTo>
                    <a:pt x="51" y="412"/>
                  </a:lnTo>
                  <a:lnTo>
                    <a:pt x="51" y="413"/>
                  </a:lnTo>
                  <a:lnTo>
                    <a:pt x="51" y="413"/>
                  </a:lnTo>
                  <a:lnTo>
                    <a:pt x="52" y="413"/>
                  </a:lnTo>
                  <a:lnTo>
                    <a:pt x="52" y="413"/>
                  </a:lnTo>
                  <a:lnTo>
                    <a:pt x="52" y="413"/>
                  </a:lnTo>
                  <a:lnTo>
                    <a:pt x="52" y="413"/>
                  </a:lnTo>
                  <a:lnTo>
                    <a:pt x="52" y="413"/>
                  </a:lnTo>
                  <a:lnTo>
                    <a:pt x="52" y="413"/>
                  </a:lnTo>
                  <a:lnTo>
                    <a:pt x="53" y="413"/>
                  </a:lnTo>
                  <a:lnTo>
                    <a:pt x="53" y="413"/>
                  </a:lnTo>
                  <a:lnTo>
                    <a:pt x="53" y="413"/>
                  </a:lnTo>
                  <a:lnTo>
                    <a:pt x="53" y="413"/>
                  </a:lnTo>
                  <a:lnTo>
                    <a:pt x="53" y="413"/>
                  </a:lnTo>
                  <a:lnTo>
                    <a:pt x="55" y="414"/>
                  </a:lnTo>
                  <a:lnTo>
                    <a:pt x="55" y="414"/>
                  </a:lnTo>
                  <a:lnTo>
                    <a:pt x="55" y="414"/>
                  </a:lnTo>
                  <a:lnTo>
                    <a:pt x="55" y="414"/>
                  </a:lnTo>
                  <a:lnTo>
                    <a:pt x="55" y="414"/>
                  </a:lnTo>
                  <a:lnTo>
                    <a:pt x="56" y="414"/>
                  </a:lnTo>
                  <a:lnTo>
                    <a:pt x="56" y="414"/>
                  </a:lnTo>
                  <a:lnTo>
                    <a:pt x="56" y="414"/>
                  </a:lnTo>
                  <a:lnTo>
                    <a:pt x="56" y="414"/>
                  </a:lnTo>
                  <a:lnTo>
                    <a:pt x="56" y="414"/>
                  </a:lnTo>
                  <a:lnTo>
                    <a:pt x="56" y="414"/>
                  </a:lnTo>
                  <a:lnTo>
                    <a:pt x="57" y="415"/>
                  </a:lnTo>
                  <a:lnTo>
                    <a:pt x="57" y="415"/>
                  </a:lnTo>
                  <a:lnTo>
                    <a:pt x="57" y="415"/>
                  </a:lnTo>
                  <a:lnTo>
                    <a:pt x="57" y="415"/>
                  </a:lnTo>
                  <a:lnTo>
                    <a:pt x="57" y="415"/>
                  </a:lnTo>
                  <a:lnTo>
                    <a:pt x="57" y="415"/>
                  </a:lnTo>
                  <a:lnTo>
                    <a:pt x="58" y="415"/>
                  </a:lnTo>
                  <a:lnTo>
                    <a:pt x="58" y="415"/>
                  </a:lnTo>
                  <a:lnTo>
                    <a:pt x="58" y="415"/>
                  </a:lnTo>
                  <a:lnTo>
                    <a:pt x="58" y="415"/>
                  </a:lnTo>
                  <a:lnTo>
                    <a:pt x="58" y="417"/>
                  </a:lnTo>
                  <a:lnTo>
                    <a:pt x="59" y="417"/>
                  </a:lnTo>
                  <a:lnTo>
                    <a:pt x="59" y="417"/>
                  </a:lnTo>
                  <a:lnTo>
                    <a:pt x="59" y="417"/>
                  </a:lnTo>
                  <a:lnTo>
                    <a:pt x="59" y="417"/>
                  </a:lnTo>
                  <a:lnTo>
                    <a:pt x="59" y="417"/>
                  </a:lnTo>
                  <a:lnTo>
                    <a:pt x="59" y="417"/>
                  </a:lnTo>
                  <a:lnTo>
                    <a:pt x="60" y="417"/>
                  </a:lnTo>
                  <a:lnTo>
                    <a:pt x="60" y="417"/>
                  </a:lnTo>
                  <a:lnTo>
                    <a:pt x="60" y="418"/>
                  </a:lnTo>
                  <a:lnTo>
                    <a:pt x="60" y="418"/>
                  </a:lnTo>
                  <a:lnTo>
                    <a:pt x="60" y="418"/>
                  </a:lnTo>
                  <a:lnTo>
                    <a:pt x="60" y="418"/>
                  </a:lnTo>
                  <a:lnTo>
                    <a:pt x="61" y="418"/>
                  </a:lnTo>
                  <a:lnTo>
                    <a:pt x="61" y="418"/>
                  </a:lnTo>
                  <a:lnTo>
                    <a:pt x="61" y="418"/>
                  </a:lnTo>
                  <a:lnTo>
                    <a:pt x="61" y="418"/>
                  </a:lnTo>
                  <a:lnTo>
                    <a:pt x="61" y="419"/>
                  </a:lnTo>
                  <a:lnTo>
                    <a:pt x="61" y="419"/>
                  </a:lnTo>
                  <a:lnTo>
                    <a:pt x="61" y="419"/>
                  </a:lnTo>
                  <a:lnTo>
                    <a:pt x="62" y="419"/>
                  </a:lnTo>
                  <a:lnTo>
                    <a:pt x="62" y="419"/>
                  </a:lnTo>
                  <a:lnTo>
                    <a:pt x="62" y="419"/>
                  </a:lnTo>
                  <a:lnTo>
                    <a:pt x="62" y="419"/>
                  </a:lnTo>
                  <a:lnTo>
                    <a:pt x="62" y="419"/>
                  </a:lnTo>
                  <a:lnTo>
                    <a:pt x="62" y="420"/>
                  </a:lnTo>
                  <a:lnTo>
                    <a:pt x="64" y="420"/>
                  </a:lnTo>
                  <a:lnTo>
                    <a:pt x="64" y="420"/>
                  </a:lnTo>
                  <a:lnTo>
                    <a:pt x="64" y="420"/>
                  </a:lnTo>
                  <a:lnTo>
                    <a:pt x="64" y="420"/>
                  </a:lnTo>
                  <a:lnTo>
                    <a:pt x="64" y="420"/>
                  </a:lnTo>
                  <a:lnTo>
                    <a:pt x="64" y="420"/>
                  </a:lnTo>
                  <a:lnTo>
                    <a:pt x="64" y="420"/>
                  </a:lnTo>
                  <a:lnTo>
                    <a:pt x="65" y="421"/>
                  </a:lnTo>
                  <a:lnTo>
                    <a:pt x="65" y="421"/>
                  </a:lnTo>
                  <a:lnTo>
                    <a:pt x="65" y="421"/>
                  </a:lnTo>
                  <a:lnTo>
                    <a:pt x="65" y="421"/>
                  </a:lnTo>
                  <a:lnTo>
                    <a:pt x="65" y="421"/>
                  </a:lnTo>
                  <a:lnTo>
                    <a:pt x="65" y="421"/>
                  </a:lnTo>
                  <a:lnTo>
                    <a:pt x="65" y="421"/>
                  </a:lnTo>
                  <a:lnTo>
                    <a:pt x="66" y="422"/>
                  </a:lnTo>
                  <a:lnTo>
                    <a:pt x="66" y="422"/>
                  </a:lnTo>
                  <a:lnTo>
                    <a:pt x="66" y="422"/>
                  </a:lnTo>
                  <a:lnTo>
                    <a:pt x="66" y="422"/>
                  </a:lnTo>
                  <a:lnTo>
                    <a:pt x="66" y="422"/>
                  </a:lnTo>
                  <a:lnTo>
                    <a:pt x="66" y="422"/>
                  </a:lnTo>
                  <a:lnTo>
                    <a:pt x="66" y="422"/>
                  </a:lnTo>
                  <a:lnTo>
                    <a:pt x="67" y="423"/>
                  </a:lnTo>
                  <a:lnTo>
                    <a:pt x="67" y="423"/>
                  </a:lnTo>
                  <a:lnTo>
                    <a:pt x="67" y="423"/>
                  </a:lnTo>
                  <a:lnTo>
                    <a:pt x="67" y="423"/>
                  </a:lnTo>
                  <a:lnTo>
                    <a:pt x="67" y="423"/>
                  </a:lnTo>
                  <a:lnTo>
                    <a:pt x="67" y="423"/>
                  </a:lnTo>
                  <a:lnTo>
                    <a:pt x="67" y="424"/>
                  </a:lnTo>
                  <a:lnTo>
                    <a:pt x="67" y="424"/>
                  </a:lnTo>
                  <a:lnTo>
                    <a:pt x="68" y="424"/>
                  </a:lnTo>
                  <a:lnTo>
                    <a:pt x="68" y="424"/>
                  </a:lnTo>
                  <a:lnTo>
                    <a:pt x="68" y="424"/>
                  </a:lnTo>
                  <a:lnTo>
                    <a:pt x="68" y="424"/>
                  </a:lnTo>
                  <a:lnTo>
                    <a:pt x="68" y="424"/>
                  </a:lnTo>
                  <a:lnTo>
                    <a:pt x="68" y="426"/>
                  </a:lnTo>
                  <a:lnTo>
                    <a:pt x="68" y="426"/>
                  </a:lnTo>
                  <a:lnTo>
                    <a:pt x="68" y="426"/>
                  </a:lnTo>
                  <a:lnTo>
                    <a:pt x="69" y="426"/>
                  </a:lnTo>
                  <a:lnTo>
                    <a:pt x="69" y="426"/>
                  </a:lnTo>
                  <a:lnTo>
                    <a:pt x="69" y="426"/>
                  </a:lnTo>
                  <a:lnTo>
                    <a:pt x="69" y="427"/>
                  </a:lnTo>
                  <a:lnTo>
                    <a:pt x="69" y="427"/>
                  </a:lnTo>
                  <a:lnTo>
                    <a:pt x="69" y="427"/>
                  </a:lnTo>
                  <a:lnTo>
                    <a:pt x="69" y="427"/>
                  </a:lnTo>
                  <a:lnTo>
                    <a:pt x="69" y="427"/>
                  </a:lnTo>
                  <a:lnTo>
                    <a:pt x="69" y="427"/>
                  </a:lnTo>
                  <a:lnTo>
                    <a:pt x="70" y="428"/>
                  </a:lnTo>
                  <a:lnTo>
                    <a:pt x="70" y="428"/>
                  </a:lnTo>
                  <a:lnTo>
                    <a:pt x="70" y="428"/>
                  </a:lnTo>
                  <a:lnTo>
                    <a:pt x="70" y="428"/>
                  </a:lnTo>
                  <a:lnTo>
                    <a:pt x="70" y="428"/>
                  </a:lnTo>
                  <a:lnTo>
                    <a:pt x="70" y="428"/>
                  </a:lnTo>
                  <a:lnTo>
                    <a:pt x="70" y="429"/>
                  </a:lnTo>
                  <a:lnTo>
                    <a:pt x="70" y="429"/>
                  </a:lnTo>
                  <a:lnTo>
                    <a:pt x="70" y="429"/>
                  </a:lnTo>
                  <a:lnTo>
                    <a:pt x="71" y="429"/>
                  </a:lnTo>
                  <a:lnTo>
                    <a:pt x="71" y="429"/>
                  </a:lnTo>
                  <a:lnTo>
                    <a:pt x="71" y="429"/>
                  </a:lnTo>
                  <a:lnTo>
                    <a:pt x="71" y="430"/>
                  </a:lnTo>
                  <a:lnTo>
                    <a:pt x="71" y="430"/>
                  </a:lnTo>
                  <a:lnTo>
                    <a:pt x="71" y="430"/>
                  </a:lnTo>
                  <a:lnTo>
                    <a:pt x="71" y="430"/>
                  </a:lnTo>
                  <a:lnTo>
                    <a:pt x="71" y="430"/>
                  </a:lnTo>
                  <a:lnTo>
                    <a:pt x="71" y="431"/>
                  </a:lnTo>
                  <a:lnTo>
                    <a:pt x="71" y="431"/>
                  </a:lnTo>
                  <a:lnTo>
                    <a:pt x="73" y="431"/>
                  </a:lnTo>
                  <a:lnTo>
                    <a:pt x="73" y="431"/>
                  </a:lnTo>
                  <a:lnTo>
                    <a:pt x="73" y="431"/>
                  </a:lnTo>
                  <a:lnTo>
                    <a:pt x="73" y="431"/>
                  </a:lnTo>
                  <a:lnTo>
                    <a:pt x="73" y="432"/>
                  </a:lnTo>
                  <a:lnTo>
                    <a:pt x="73" y="432"/>
                  </a:lnTo>
                  <a:lnTo>
                    <a:pt x="73" y="432"/>
                  </a:lnTo>
                  <a:lnTo>
                    <a:pt x="73" y="432"/>
                  </a:lnTo>
                  <a:lnTo>
                    <a:pt x="73" y="432"/>
                  </a:lnTo>
                  <a:lnTo>
                    <a:pt x="73" y="433"/>
                  </a:lnTo>
                  <a:lnTo>
                    <a:pt x="73" y="433"/>
                  </a:lnTo>
                  <a:lnTo>
                    <a:pt x="73" y="433"/>
                  </a:lnTo>
                  <a:lnTo>
                    <a:pt x="74" y="433"/>
                  </a:lnTo>
                  <a:lnTo>
                    <a:pt x="74" y="433"/>
                  </a:lnTo>
                  <a:lnTo>
                    <a:pt x="74" y="433"/>
                  </a:lnTo>
                  <a:lnTo>
                    <a:pt x="74" y="435"/>
                  </a:lnTo>
                  <a:lnTo>
                    <a:pt x="74" y="435"/>
                  </a:lnTo>
                  <a:lnTo>
                    <a:pt x="74" y="435"/>
                  </a:lnTo>
                  <a:lnTo>
                    <a:pt x="74" y="435"/>
                  </a:lnTo>
                  <a:lnTo>
                    <a:pt x="74" y="435"/>
                  </a:lnTo>
                  <a:lnTo>
                    <a:pt x="74" y="436"/>
                  </a:lnTo>
                  <a:lnTo>
                    <a:pt x="74" y="436"/>
                  </a:lnTo>
                  <a:lnTo>
                    <a:pt x="74" y="436"/>
                  </a:lnTo>
                  <a:lnTo>
                    <a:pt x="74" y="436"/>
                  </a:lnTo>
                  <a:lnTo>
                    <a:pt x="74" y="436"/>
                  </a:lnTo>
                  <a:lnTo>
                    <a:pt x="74" y="437"/>
                  </a:lnTo>
                  <a:lnTo>
                    <a:pt x="75" y="437"/>
                  </a:lnTo>
                  <a:lnTo>
                    <a:pt x="75" y="437"/>
                  </a:lnTo>
                  <a:lnTo>
                    <a:pt x="75" y="437"/>
                  </a:lnTo>
                  <a:lnTo>
                    <a:pt x="75" y="437"/>
                  </a:lnTo>
                  <a:lnTo>
                    <a:pt x="75" y="438"/>
                  </a:lnTo>
                  <a:lnTo>
                    <a:pt x="75" y="438"/>
                  </a:lnTo>
                  <a:lnTo>
                    <a:pt x="75" y="438"/>
                  </a:lnTo>
                  <a:lnTo>
                    <a:pt x="75" y="438"/>
                  </a:lnTo>
                  <a:lnTo>
                    <a:pt x="75" y="438"/>
                  </a:lnTo>
                  <a:lnTo>
                    <a:pt x="75" y="439"/>
                  </a:lnTo>
                  <a:lnTo>
                    <a:pt x="75" y="439"/>
                  </a:lnTo>
                  <a:lnTo>
                    <a:pt x="75" y="439"/>
                  </a:lnTo>
                  <a:lnTo>
                    <a:pt x="75" y="439"/>
                  </a:lnTo>
                  <a:lnTo>
                    <a:pt x="75" y="439"/>
                  </a:lnTo>
                  <a:lnTo>
                    <a:pt x="75" y="440"/>
                  </a:lnTo>
                  <a:lnTo>
                    <a:pt x="75" y="440"/>
                  </a:lnTo>
                  <a:lnTo>
                    <a:pt x="75" y="440"/>
                  </a:lnTo>
                  <a:lnTo>
                    <a:pt x="75" y="440"/>
                  </a:lnTo>
                  <a:lnTo>
                    <a:pt x="75" y="440"/>
                  </a:lnTo>
                  <a:lnTo>
                    <a:pt x="75" y="441"/>
                  </a:lnTo>
                  <a:lnTo>
                    <a:pt x="76" y="441"/>
                  </a:lnTo>
                  <a:lnTo>
                    <a:pt x="76" y="441"/>
                  </a:lnTo>
                  <a:lnTo>
                    <a:pt x="76" y="441"/>
                  </a:lnTo>
                  <a:lnTo>
                    <a:pt x="76" y="441"/>
                  </a:lnTo>
                  <a:lnTo>
                    <a:pt x="76" y="442"/>
                  </a:lnTo>
                  <a:lnTo>
                    <a:pt x="76" y="442"/>
                  </a:lnTo>
                  <a:lnTo>
                    <a:pt x="76" y="442"/>
                  </a:lnTo>
                  <a:lnTo>
                    <a:pt x="76" y="442"/>
                  </a:lnTo>
                  <a:lnTo>
                    <a:pt x="76" y="442"/>
                  </a:lnTo>
                  <a:lnTo>
                    <a:pt x="76" y="444"/>
                  </a:lnTo>
                  <a:lnTo>
                    <a:pt x="76" y="444"/>
                  </a:lnTo>
                  <a:lnTo>
                    <a:pt x="76" y="444"/>
                  </a:lnTo>
                  <a:lnTo>
                    <a:pt x="76" y="444"/>
                  </a:lnTo>
                  <a:lnTo>
                    <a:pt x="76" y="445"/>
                  </a:lnTo>
                  <a:lnTo>
                    <a:pt x="76" y="445"/>
                  </a:lnTo>
                  <a:lnTo>
                    <a:pt x="76" y="445"/>
                  </a:lnTo>
                  <a:lnTo>
                    <a:pt x="76" y="445"/>
                  </a:lnTo>
                  <a:lnTo>
                    <a:pt x="76" y="445"/>
                  </a:lnTo>
                  <a:lnTo>
                    <a:pt x="76" y="446"/>
                  </a:lnTo>
                  <a:lnTo>
                    <a:pt x="76" y="446"/>
                  </a:lnTo>
                  <a:lnTo>
                    <a:pt x="76" y="446"/>
                  </a:lnTo>
                  <a:lnTo>
                    <a:pt x="76" y="446"/>
                  </a:lnTo>
                  <a:lnTo>
                    <a:pt x="76" y="446"/>
                  </a:lnTo>
                  <a:lnTo>
                    <a:pt x="76" y="447"/>
                  </a:lnTo>
                  <a:lnTo>
                    <a:pt x="76" y="447"/>
                  </a:lnTo>
                  <a:lnTo>
                    <a:pt x="76" y="447"/>
                  </a:lnTo>
                  <a:lnTo>
                    <a:pt x="76" y="447"/>
                  </a:lnTo>
                  <a:lnTo>
                    <a:pt x="76" y="447"/>
                  </a:lnTo>
                  <a:lnTo>
                    <a:pt x="76" y="448"/>
                  </a:lnTo>
                  <a:lnTo>
                    <a:pt x="76" y="448"/>
                  </a:lnTo>
                  <a:lnTo>
                    <a:pt x="76" y="448"/>
                  </a:lnTo>
                  <a:lnTo>
                    <a:pt x="76" y="448"/>
                  </a:lnTo>
                  <a:lnTo>
                    <a:pt x="76" y="449"/>
                  </a:lnTo>
                  <a:lnTo>
                    <a:pt x="76" y="449"/>
                  </a:lnTo>
                  <a:lnTo>
                    <a:pt x="76" y="449"/>
                  </a:lnTo>
                  <a:lnTo>
                    <a:pt x="76" y="449"/>
                  </a:lnTo>
                  <a:lnTo>
                    <a:pt x="76" y="449"/>
                  </a:lnTo>
                  <a:lnTo>
                    <a:pt x="76" y="450"/>
                  </a:lnTo>
                  <a:lnTo>
                    <a:pt x="76" y="450"/>
                  </a:lnTo>
                  <a:lnTo>
                    <a:pt x="76" y="450"/>
                  </a:lnTo>
                  <a:lnTo>
                    <a:pt x="76" y="450"/>
                  </a:lnTo>
                  <a:lnTo>
                    <a:pt x="76" y="450"/>
                  </a:lnTo>
                  <a:lnTo>
                    <a:pt x="76" y="452"/>
                  </a:lnTo>
                  <a:lnTo>
                    <a:pt x="76" y="452"/>
                  </a:lnTo>
                  <a:lnTo>
                    <a:pt x="76" y="452"/>
                  </a:lnTo>
                  <a:lnTo>
                    <a:pt x="76" y="452"/>
                  </a:lnTo>
                  <a:lnTo>
                    <a:pt x="76" y="453"/>
                  </a:lnTo>
                  <a:lnTo>
                    <a:pt x="76" y="453"/>
                  </a:lnTo>
                  <a:lnTo>
                    <a:pt x="76" y="453"/>
                  </a:lnTo>
                  <a:lnTo>
                    <a:pt x="76" y="453"/>
                  </a:lnTo>
                  <a:lnTo>
                    <a:pt x="76" y="453"/>
                  </a:lnTo>
                  <a:lnTo>
                    <a:pt x="76" y="454"/>
                  </a:lnTo>
                  <a:lnTo>
                    <a:pt x="76" y="454"/>
                  </a:lnTo>
                  <a:lnTo>
                    <a:pt x="76" y="454"/>
                  </a:lnTo>
                  <a:lnTo>
                    <a:pt x="76" y="454"/>
                  </a:lnTo>
                  <a:lnTo>
                    <a:pt x="76" y="454"/>
                  </a:lnTo>
                  <a:lnTo>
                    <a:pt x="76" y="455"/>
                  </a:lnTo>
                  <a:lnTo>
                    <a:pt x="76" y="455"/>
                  </a:lnTo>
                  <a:lnTo>
                    <a:pt x="76" y="455"/>
                  </a:lnTo>
                  <a:lnTo>
                    <a:pt x="75" y="455"/>
                  </a:lnTo>
                  <a:lnTo>
                    <a:pt x="75" y="455"/>
                  </a:lnTo>
                  <a:lnTo>
                    <a:pt x="75" y="456"/>
                  </a:lnTo>
                  <a:lnTo>
                    <a:pt x="75" y="456"/>
                  </a:lnTo>
                  <a:lnTo>
                    <a:pt x="75" y="456"/>
                  </a:lnTo>
                  <a:lnTo>
                    <a:pt x="75" y="456"/>
                  </a:lnTo>
                  <a:lnTo>
                    <a:pt x="75" y="456"/>
                  </a:lnTo>
                  <a:lnTo>
                    <a:pt x="75" y="457"/>
                  </a:lnTo>
                  <a:lnTo>
                    <a:pt x="75" y="457"/>
                  </a:lnTo>
                  <a:lnTo>
                    <a:pt x="75" y="457"/>
                  </a:lnTo>
                  <a:lnTo>
                    <a:pt x="75" y="457"/>
                  </a:lnTo>
                  <a:lnTo>
                    <a:pt x="75" y="457"/>
                  </a:lnTo>
                  <a:lnTo>
                    <a:pt x="75" y="458"/>
                  </a:lnTo>
                  <a:lnTo>
                    <a:pt x="75" y="458"/>
                  </a:lnTo>
                  <a:lnTo>
                    <a:pt x="75" y="458"/>
                  </a:lnTo>
                  <a:lnTo>
                    <a:pt x="75" y="458"/>
                  </a:lnTo>
                  <a:lnTo>
                    <a:pt x="75" y="458"/>
                  </a:lnTo>
                  <a:lnTo>
                    <a:pt x="75" y="459"/>
                  </a:lnTo>
                  <a:lnTo>
                    <a:pt x="75" y="459"/>
                  </a:lnTo>
                  <a:lnTo>
                    <a:pt x="75" y="459"/>
                  </a:lnTo>
                  <a:lnTo>
                    <a:pt x="74" y="459"/>
                  </a:lnTo>
                  <a:lnTo>
                    <a:pt x="74" y="459"/>
                  </a:lnTo>
                  <a:lnTo>
                    <a:pt x="74" y="461"/>
                  </a:lnTo>
                  <a:lnTo>
                    <a:pt x="74" y="461"/>
                  </a:lnTo>
                  <a:lnTo>
                    <a:pt x="74" y="461"/>
                  </a:lnTo>
                  <a:lnTo>
                    <a:pt x="74" y="461"/>
                  </a:lnTo>
                  <a:lnTo>
                    <a:pt x="74" y="461"/>
                  </a:lnTo>
                  <a:lnTo>
                    <a:pt x="74" y="462"/>
                  </a:lnTo>
                  <a:lnTo>
                    <a:pt x="74" y="462"/>
                  </a:lnTo>
                  <a:lnTo>
                    <a:pt x="74" y="462"/>
                  </a:lnTo>
                  <a:lnTo>
                    <a:pt x="74" y="462"/>
                  </a:lnTo>
                  <a:lnTo>
                    <a:pt x="74" y="462"/>
                  </a:lnTo>
                  <a:lnTo>
                    <a:pt x="74" y="463"/>
                  </a:lnTo>
                  <a:lnTo>
                    <a:pt x="74" y="463"/>
                  </a:lnTo>
                  <a:lnTo>
                    <a:pt x="73" y="463"/>
                  </a:lnTo>
                  <a:lnTo>
                    <a:pt x="73" y="463"/>
                  </a:lnTo>
                  <a:lnTo>
                    <a:pt x="73" y="463"/>
                  </a:lnTo>
                  <a:lnTo>
                    <a:pt x="73" y="463"/>
                  </a:lnTo>
                  <a:lnTo>
                    <a:pt x="73" y="464"/>
                  </a:lnTo>
                  <a:lnTo>
                    <a:pt x="73" y="464"/>
                  </a:lnTo>
                  <a:lnTo>
                    <a:pt x="73" y="464"/>
                  </a:lnTo>
                  <a:lnTo>
                    <a:pt x="73" y="464"/>
                  </a:lnTo>
                  <a:lnTo>
                    <a:pt x="73" y="464"/>
                  </a:lnTo>
                  <a:lnTo>
                    <a:pt x="73" y="465"/>
                  </a:lnTo>
                  <a:lnTo>
                    <a:pt x="73" y="465"/>
                  </a:lnTo>
                  <a:lnTo>
                    <a:pt x="73" y="465"/>
                  </a:lnTo>
                  <a:lnTo>
                    <a:pt x="71" y="465"/>
                  </a:lnTo>
                  <a:lnTo>
                    <a:pt x="71" y="465"/>
                  </a:lnTo>
                  <a:lnTo>
                    <a:pt x="71" y="465"/>
                  </a:lnTo>
                  <a:lnTo>
                    <a:pt x="71" y="466"/>
                  </a:lnTo>
                  <a:lnTo>
                    <a:pt x="71" y="466"/>
                  </a:lnTo>
                  <a:lnTo>
                    <a:pt x="71" y="466"/>
                  </a:lnTo>
                  <a:lnTo>
                    <a:pt x="71" y="466"/>
                  </a:lnTo>
                  <a:lnTo>
                    <a:pt x="71" y="466"/>
                  </a:lnTo>
                  <a:lnTo>
                    <a:pt x="71" y="467"/>
                  </a:lnTo>
                  <a:lnTo>
                    <a:pt x="71" y="467"/>
                  </a:lnTo>
                  <a:lnTo>
                    <a:pt x="70" y="467"/>
                  </a:lnTo>
                  <a:lnTo>
                    <a:pt x="70" y="467"/>
                  </a:lnTo>
                  <a:lnTo>
                    <a:pt x="70" y="467"/>
                  </a:lnTo>
                  <a:lnTo>
                    <a:pt x="70" y="467"/>
                  </a:lnTo>
                  <a:lnTo>
                    <a:pt x="70" y="468"/>
                  </a:lnTo>
                  <a:lnTo>
                    <a:pt x="70" y="468"/>
                  </a:lnTo>
                  <a:lnTo>
                    <a:pt x="70" y="468"/>
                  </a:lnTo>
                  <a:lnTo>
                    <a:pt x="70" y="468"/>
                  </a:lnTo>
                  <a:lnTo>
                    <a:pt x="70" y="468"/>
                  </a:lnTo>
                  <a:lnTo>
                    <a:pt x="69" y="468"/>
                  </a:lnTo>
                  <a:lnTo>
                    <a:pt x="69" y="470"/>
                  </a:lnTo>
                  <a:lnTo>
                    <a:pt x="69" y="470"/>
                  </a:lnTo>
                  <a:lnTo>
                    <a:pt x="69" y="470"/>
                  </a:lnTo>
                  <a:lnTo>
                    <a:pt x="69" y="470"/>
                  </a:lnTo>
                  <a:lnTo>
                    <a:pt x="69" y="470"/>
                  </a:lnTo>
                  <a:lnTo>
                    <a:pt x="69" y="470"/>
                  </a:lnTo>
                  <a:lnTo>
                    <a:pt x="69" y="471"/>
                  </a:lnTo>
                  <a:lnTo>
                    <a:pt x="69" y="471"/>
                  </a:lnTo>
                  <a:lnTo>
                    <a:pt x="68" y="471"/>
                  </a:lnTo>
                  <a:lnTo>
                    <a:pt x="68" y="471"/>
                  </a:lnTo>
                  <a:lnTo>
                    <a:pt x="68" y="471"/>
                  </a:lnTo>
                  <a:lnTo>
                    <a:pt x="68" y="471"/>
                  </a:lnTo>
                  <a:lnTo>
                    <a:pt x="68" y="472"/>
                  </a:lnTo>
                  <a:lnTo>
                    <a:pt x="68" y="472"/>
                  </a:lnTo>
                  <a:lnTo>
                    <a:pt x="68" y="472"/>
                  </a:lnTo>
                  <a:lnTo>
                    <a:pt x="68" y="472"/>
                  </a:lnTo>
                  <a:lnTo>
                    <a:pt x="67" y="472"/>
                  </a:lnTo>
                  <a:lnTo>
                    <a:pt x="67" y="472"/>
                  </a:lnTo>
                  <a:lnTo>
                    <a:pt x="67" y="472"/>
                  </a:lnTo>
                  <a:lnTo>
                    <a:pt x="67" y="473"/>
                  </a:lnTo>
                  <a:lnTo>
                    <a:pt x="67" y="473"/>
                  </a:lnTo>
                  <a:lnTo>
                    <a:pt x="67" y="473"/>
                  </a:lnTo>
                  <a:lnTo>
                    <a:pt x="67" y="473"/>
                  </a:lnTo>
                  <a:lnTo>
                    <a:pt x="67" y="473"/>
                  </a:lnTo>
                  <a:lnTo>
                    <a:pt x="66" y="473"/>
                  </a:lnTo>
                  <a:lnTo>
                    <a:pt x="66" y="473"/>
                  </a:lnTo>
                  <a:lnTo>
                    <a:pt x="66" y="474"/>
                  </a:lnTo>
                  <a:lnTo>
                    <a:pt x="66" y="474"/>
                  </a:lnTo>
                  <a:lnTo>
                    <a:pt x="66" y="474"/>
                  </a:lnTo>
                  <a:lnTo>
                    <a:pt x="66" y="474"/>
                  </a:lnTo>
                  <a:lnTo>
                    <a:pt x="66" y="474"/>
                  </a:lnTo>
                  <a:lnTo>
                    <a:pt x="65" y="474"/>
                  </a:lnTo>
                  <a:lnTo>
                    <a:pt x="65" y="475"/>
                  </a:lnTo>
                  <a:lnTo>
                    <a:pt x="65" y="475"/>
                  </a:lnTo>
                  <a:lnTo>
                    <a:pt x="65" y="475"/>
                  </a:lnTo>
                  <a:lnTo>
                    <a:pt x="65" y="475"/>
                  </a:lnTo>
                  <a:lnTo>
                    <a:pt x="65" y="475"/>
                  </a:lnTo>
                  <a:lnTo>
                    <a:pt x="65" y="475"/>
                  </a:lnTo>
                  <a:lnTo>
                    <a:pt x="64" y="475"/>
                  </a:lnTo>
                  <a:lnTo>
                    <a:pt x="64" y="475"/>
                  </a:lnTo>
                  <a:lnTo>
                    <a:pt x="64" y="476"/>
                  </a:lnTo>
                  <a:lnTo>
                    <a:pt x="64" y="476"/>
                  </a:lnTo>
                  <a:lnTo>
                    <a:pt x="64" y="476"/>
                  </a:lnTo>
                  <a:lnTo>
                    <a:pt x="64" y="476"/>
                  </a:lnTo>
                  <a:lnTo>
                    <a:pt x="64" y="476"/>
                  </a:lnTo>
                  <a:lnTo>
                    <a:pt x="62" y="476"/>
                  </a:lnTo>
                  <a:lnTo>
                    <a:pt x="62" y="476"/>
                  </a:lnTo>
                  <a:lnTo>
                    <a:pt x="62" y="477"/>
                  </a:lnTo>
                  <a:lnTo>
                    <a:pt x="62" y="477"/>
                  </a:lnTo>
                  <a:lnTo>
                    <a:pt x="62" y="477"/>
                  </a:lnTo>
                  <a:lnTo>
                    <a:pt x="62" y="477"/>
                  </a:lnTo>
                  <a:lnTo>
                    <a:pt x="61" y="477"/>
                  </a:lnTo>
                  <a:lnTo>
                    <a:pt x="61" y="477"/>
                  </a:lnTo>
                  <a:lnTo>
                    <a:pt x="61" y="477"/>
                  </a:lnTo>
                  <a:lnTo>
                    <a:pt x="61" y="477"/>
                  </a:lnTo>
                  <a:lnTo>
                    <a:pt x="61" y="479"/>
                  </a:lnTo>
                  <a:lnTo>
                    <a:pt x="61" y="479"/>
                  </a:lnTo>
                  <a:lnTo>
                    <a:pt x="61" y="479"/>
                  </a:lnTo>
                  <a:lnTo>
                    <a:pt x="60" y="479"/>
                  </a:lnTo>
                  <a:lnTo>
                    <a:pt x="60" y="479"/>
                  </a:lnTo>
                  <a:lnTo>
                    <a:pt x="60" y="479"/>
                  </a:lnTo>
                  <a:lnTo>
                    <a:pt x="60" y="479"/>
                  </a:lnTo>
                  <a:lnTo>
                    <a:pt x="60" y="479"/>
                  </a:lnTo>
                  <a:lnTo>
                    <a:pt x="60" y="479"/>
                  </a:lnTo>
                  <a:lnTo>
                    <a:pt x="59" y="480"/>
                  </a:lnTo>
                  <a:lnTo>
                    <a:pt x="59" y="480"/>
                  </a:lnTo>
                  <a:lnTo>
                    <a:pt x="59" y="480"/>
                  </a:lnTo>
                  <a:lnTo>
                    <a:pt x="59" y="480"/>
                  </a:lnTo>
                  <a:lnTo>
                    <a:pt x="59" y="480"/>
                  </a:lnTo>
                  <a:lnTo>
                    <a:pt x="59" y="480"/>
                  </a:lnTo>
                  <a:lnTo>
                    <a:pt x="58" y="480"/>
                  </a:lnTo>
                  <a:lnTo>
                    <a:pt x="58" y="480"/>
                  </a:lnTo>
                  <a:lnTo>
                    <a:pt x="58" y="480"/>
                  </a:lnTo>
                  <a:lnTo>
                    <a:pt x="58" y="481"/>
                  </a:lnTo>
                  <a:lnTo>
                    <a:pt x="58" y="481"/>
                  </a:lnTo>
                  <a:lnTo>
                    <a:pt x="57" y="481"/>
                  </a:lnTo>
                  <a:lnTo>
                    <a:pt x="57" y="481"/>
                  </a:lnTo>
                  <a:lnTo>
                    <a:pt x="57" y="481"/>
                  </a:lnTo>
                  <a:lnTo>
                    <a:pt x="57" y="481"/>
                  </a:lnTo>
                  <a:lnTo>
                    <a:pt x="57" y="481"/>
                  </a:lnTo>
                  <a:lnTo>
                    <a:pt x="57" y="481"/>
                  </a:lnTo>
                  <a:lnTo>
                    <a:pt x="56" y="481"/>
                  </a:lnTo>
                  <a:lnTo>
                    <a:pt x="56" y="481"/>
                  </a:lnTo>
                  <a:lnTo>
                    <a:pt x="56" y="482"/>
                  </a:lnTo>
                  <a:lnTo>
                    <a:pt x="56" y="482"/>
                  </a:lnTo>
                  <a:lnTo>
                    <a:pt x="56" y="482"/>
                  </a:lnTo>
                  <a:lnTo>
                    <a:pt x="56" y="482"/>
                  </a:lnTo>
                  <a:lnTo>
                    <a:pt x="55" y="482"/>
                  </a:lnTo>
                  <a:lnTo>
                    <a:pt x="55" y="482"/>
                  </a:lnTo>
                  <a:lnTo>
                    <a:pt x="55" y="482"/>
                  </a:lnTo>
                  <a:lnTo>
                    <a:pt x="55" y="482"/>
                  </a:lnTo>
                  <a:lnTo>
                    <a:pt x="55" y="482"/>
                  </a:lnTo>
                  <a:lnTo>
                    <a:pt x="53" y="482"/>
                  </a:lnTo>
                  <a:lnTo>
                    <a:pt x="53" y="482"/>
                  </a:lnTo>
                  <a:lnTo>
                    <a:pt x="53" y="483"/>
                  </a:lnTo>
                  <a:lnTo>
                    <a:pt x="53" y="483"/>
                  </a:lnTo>
                  <a:lnTo>
                    <a:pt x="53" y="483"/>
                  </a:lnTo>
                  <a:lnTo>
                    <a:pt x="52" y="483"/>
                  </a:lnTo>
                  <a:lnTo>
                    <a:pt x="52" y="483"/>
                  </a:lnTo>
                  <a:lnTo>
                    <a:pt x="52" y="483"/>
                  </a:lnTo>
                  <a:lnTo>
                    <a:pt x="52" y="483"/>
                  </a:lnTo>
                  <a:lnTo>
                    <a:pt x="52" y="483"/>
                  </a:lnTo>
                  <a:lnTo>
                    <a:pt x="52" y="483"/>
                  </a:lnTo>
                  <a:lnTo>
                    <a:pt x="51" y="483"/>
                  </a:lnTo>
                  <a:lnTo>
                    <a:pt x="51" y="483"/>
                  </a:lnTo>
                  <a:lnTo>
                    <a:pt x="51" y="483"/>
                  </a:lnTo>
                  <a:lnTo>
                    <a:pt x="51" y="483"/>
                  </a:lnTo>
                  <a:lnTo>
                    <a:pt x="51" y="483"/>
                  </a:lnTo>
                  <a:lnTo>
                    <a:pt x="50" y="484"/>
                  </a:lnTo>
                  <a:lnTo>
                    <a:pt x="50" y="484"/>
                  </a:lnTo>
                  <a:lnTo>
                    <a:pt x="50" y="484"/>
                  </a:lnTo>
                  <a:lnTo>
                    <a:pt x="50" y="484"/>
                  </a:lnTo>
                  <a:lnTo>
                    <a:pt x="50" y="484"/>
                  </a:lnTo>
                  <a:lnTo>
                    <a:pt x="49" y="484"/>
                  </a:lnTo>
                  <a:lnTo>
                    <a:pt x="49" y="484"/>
                  </a:lnTo>
                  <a:lnTo>
                    <a:pt x="49" y="484"/>
                  </a:lnTo>
                  <a:lnTo>
                    <a:pt x="49" y="484"/>
                  </a:lnTo>
                  <a:lnTo>
                    <a:pt x="49" y="484"/>
                  </a:lnTo>
                  <a:lnTo>
                    <a:pt x="48" y="484"/>
                  </a:lnTo>
                  <a:lnTo>
                    <a:pt x="48" y="484"/>
                  </a:lnTo>
                  <a:lnTo>
                    <a:pt x="48" y="484"/>
                  </a:lnTo>
                  <a:lnTo>
                    <a:pt x="48" y="484"/>
                  </a:lnTo>
                  <a:lnTo>
                    <a:pt x="48" y="484"/>
                  </a:lnTo>
                  <a:lnTo>
                    <a:pt x="47" y="484"/>
                  </a:lnTo>
                  <a:lnTo>
                    <a:pt x="47" y="484"/>
                  </a:lnTo>
                  <a:lnTo>
                    <a:pt x="47" y="485"/>
                  </a:lnTo>
                  <a:lnTo>
                    <a:pt x="47" y="485"/>
                  </a:lnTo>
                  <a:lnTo>
                    <a:pt x="47" y="485"/>
                  </a:lnTo>
                  <a:lnTo>
                    <a:pt x="46" y="485"/>
                  </a:lnTo>
                  <a:lnTo>
                    <a:pt x="46" y="485"/>
                  </a:lnTo>
                  <a:lnTo>
                    <a:pt x="46" y="485"/>
                  </a:lnTo>
                  <a:lnTo>
                    <a:pt x="46" y="485"/>
                  </a:lnTo>
                  <a:lnTo>
                    <a:pt x="46" y="485"/>
                  </a:lnTo>
                  <a:lnTo>
                    <a:pt x="44" y="485"/>
                  </a:lnTo>
                  <a:lnTo>
                    <a:pt x="44" y="485"/>
                  </a:lnTo>
                  <a:lnTo>
                    <a:pt x="44" y="485"/>
                  </a:lnTo>
                  <a:lnTo>
                    <a:pt x="44" y="485"/>
                  </a:lnTo>
                  <a:lnTo>
                    <a:pt x="44" y="485"/>
                  </a:lnTo>
                  <a:lnTo>
                    <a:pt x="43" y="485"/>
                  </a:lnTo>
                  <a:lnTo>
                    <a:pt x="43" y="485"/>
                  </a:lnTo>
                  <a:lnTo>
                    <a:pt x="43" y="485"/>
                  </a:lnTo>
                  <a:lnTo>
                    <a:pt x="43" y="485"/>
                  </a:lnTo>
                  <a:lnTo>
                    <a:pt x="43" y="485"/>
                  </a:lnTo>
                  <a:lnTo>
                    <a:pt x="42" y="485"/>
                  </a:lnTo>
                  <a:lnTo>
                    <a:pt x="42" y="485"/>
                  </a:lnTo>
                  <a:lnTo>
                    <a:pt x="42" y="485"/>
                  </a:lnTo>
                  <a:lnTo>
                    <a:pt x="42" y="485"/>
                  </a:lnTo>
                  <a:lnTo>
                    <a:pt x="41" y="485"/>
                  </a:lnTo>
                  <a:lnTo>
                    <a:pt x="41" y="485"/>
                  </a:lnTo>
                  <a:lnTo>
                    <a:pt x="41" y="485"/>
                  </a:lnTo>
                  <a:lnTo>
                    <a:pt x="41" y="485"/>
                  </a:lnTo>
                  <a:lnTo>
                    <a:pt x="41" y="485"/>
                  </a:lnTo>
                  <a:lnTo>
                    <a:pt x="40" y="485"/>
                  </a:lnTo>
                  <a:lnTo>
                    <a:pt x="40" y="485"/>
                  </a:lnTo>
                  <a:lnTo>
                    <a:pt x="40" y="485"/>
                  </a:lnTo>
                  <a:lnTo>
                    <a:pt x="40" y="485"/>
                  </a:lnTo>
                  <a:lnTo>
                    <a:pt x="40" y="485"/>
                  </a:lnTo>
                  <a:lnTo>
                    <a:pt x="39" y="485"/>
                  </a:lnTo>
                  <a:lnTo>
                    <a:pt x="39" y="485"/>
                  </a:lnTo>
                  <a:lnTo>
                    <a:pt x="39" y="485"/>
                  </a:lnTo>
                  <a:lnTo>
                    <a:pt x="39" y="485"/>
                  </a:lnTo>
                  <a:lnTo>
                    <a:pt x="38" y="485"/>
                  </a:lnTo>
                  <a:lnTo>
                    <a:pt x="38" y="485"/>
                  </a:lnTo>
                  <a:lnTo>
                    <a:pt x="38" y="485"/>
                  </a:lnTo>
                  <a:lnTo>
                    <a:pt x="38" y="485"/>
                  </a:lnTo>
                  <a:lnTo>
                    <a:pt x="38" y="485"/>
                  </a:lnTo>
                  <a:lnTo>
                    <a:pt x="36" y="485"/>
                  </a:lnTo>
                  <a:lnTo>
                    <a:pt x="36" y="485"/>
                  </a:lnTo>
                  <a:lnTo>
                    <a:pt x="36" y="485"/>
                  </a:lnTo>
                  <a:lnTo>
                    <a:pt x="36" y="485"/>
                  </a:lnTo>
                  <a:lnTo>
                    <a:pt x="36" y="485"/>
                  </a:lnTo>
                  <a:lnTo>
                    <a:pt x="35" y="485"/>
                  </a:lnTo>
                  <a:lnTo>
                    <a:pt x="35" y="485"/>
                  </a:lnTo>
                  <a:lnTo>
                    <a:pt x="35" y="485"/>
                  </a:lnTo>
                  <a:lnTo>
                    <a:pt x="35" y="485"/>
                  </a:lnTo>
                  <a:lnTo>
                    <a:pt x="34" y="485"/>
                  </a:lnTo>
                  <a:lnTo>
                    <a:pt x="34" y="485"/>
                  </a:lnTo>
                  <a:lnTo>
                    <a:pt x="34" y="485"/>
                  </a:lnTo>
                  <a:lnTo>
                    <a:pt x="34" y="485"/>
                  </a:lnTo>
                  <a:lnTo>
                    <a:pt x="34" y="485"/>
                  </a:lnTo>
                  <a:lnTo>
                    <a:pt x="33" y="485"/>
                  </a:lnTo>
                  <a:lnTo>
                    <a:pt x="33" y="485"/>
                  </a:lnTo>
                  <a:lnTo>
                    <a:pt x="33" y="485"/>
                  </a:lnTo>
                  <a:lnTo>
                    <a:pt x="33" y="485"/>
                  </a:lnTo>
                  <a:lnTo>
                    <a:pt x="33" y="485"/>
                  </a:lnTo>
                  <a:lnTo>
                    <a:pt x="32" y="485"/>
                  </a:lnTo>
                  <a:lnTo>
                    <a:pt x="32" y="485"/>
                  </a:lnTo>
                  <a:lnTo>
                    <a:pt x="32" y="485"/>
                  </a:lnTo>
                  <a:lnTo>
                    <a:pt x="32" y="485"/>
                  </a:lnTo>
                  <a:lnTo>
                    <a:pt x="32" y="485"/>
                  </a:lnTo>
                  <a:lnTo>
                    <a:pt x="31" y="485"/>
                  </a:lnTo>
                  <a:lnTo>
                    <a:pt x="31" y="485"/>
                  </a:lnTo>
                  <a:lnTo>
                    <a:pt x="31" y="485"/>
                  </a:lnTo>
                  <a:lnTo>
                    <a:pt x="31" y="485"/>
                  </a:lnTo>
                  <a:lnTo>
                    <a:pt x="31" y="485"/>
                  </a:lnTo>
                  <a:lnTo>
                    <a:pt x="30" y="485"/>
                  </a:lnTo>
                  <a:lnTo>
                    <a:pt x="30" y="484"/>
                  </a:lnTo>
                  <a:lnTo>
                    <a:pt x="30" y="484"/>
                  </a:lnTo>
                  <a:lnTo>
                    <a:pt x="30" y="484"/>
                  </a:lnTo>
                  <a:lnTo>
                    <a:pt x="30" y="484"/>
                  </a:lnTo>
                  <a:lnTo>
                    <a:pt x="29" y="484"/>
                  </a:lnTo>
                  <a:lnTo>
                    <a:pt x="29" y="484"/>
                  </a:lnTo>
                  <a:lnTo>
                    <a:pt x="29" y="484"/>
                  </a:lnTo>
                  <a:lnTo>
                    <a:pt x="29" y="484"/>
                  </a:lnTo>
                  <a:lnTo>
                    <a:pt x="29" y="484"/>
                  </a:lnTo>
                  <a:lnTo>
                    <a:pt x="27" y="484"/>
                  </a:lnTo>
                  <a:lnTo>
                    <a:pt x="27" y="484"/>
                  </a:lnTo>
                  <a:lnTo>
                    <a:pt x="27" y="484"/>
                  </a:lnTo>
                  <a:lnTo>
                    <a:pt x="27" y="484"/>
                  </a:lnTo>
                  <a:lnTo>
                    <a:pt x="27" y="484"/>
                  </a:lnTo>
                  <a:lnTo>
                    <a:pt x="26" y="484"/>
                  </a:lnTo>
                  <a:lnTo>
                    <a:pt x="26" y="484"/>
                  </a:lnTo>
                  <a:lnTo>
                    <a:pt x="26" y="484"/>
                  </a:lnTo>
                  <a:lnTo>
                    <a:pt x="26" y="483"/>
                  </a:lnTo>
                  <a:lnTo>
                    <a:pt x="26" y="483"/>
                  </a:lnTo>
                  <a:lnTo>
                    <a:pt x="25" y="483"/>
                  </a:lnTo>
                  <a:lnTo>
                    <a:pt x="25" y="483"/>
                  </a:lnTo>
                  <a:lnTo>
                    <a:pt x="25" y="483"/>
                  </a:lnTo>
                  <a:lnTo>
                    <a:pt x="25" y="483"/>
                  </a:lnTo>
                  <a:lnTo>
                    <a:pt x="25" y="483"/>
                  </a:lnTo>
                  <a:lnTo>
                    <a:pt x="24" y="483"/>
                  </a:lnTo>
                  <a:lnTo>
                    <a:pt x="24" y="483"/>
                  </a:lnTo>
                  <a:lnTo>
                    <a:pt x="24" y="483"/>
                  </a:lnTo>
                  <a:lnTo>
                    <a:pt x="24" y="483"/>
                  </a:lnTo>
                  <a:lnTo>
                    <a:pt x="24" y="483"/>
                  </a:lnTo>
                  <a:lnTo>
                    <a:pt x="24" y="483"/>
                  </a:lnTo>
                  <a:lnTo>
                    <a:pt x="23" y="483"/>
                  </a:lnTo>
                  <a:lnTo>
                    <a:pt x="23" y="482"/>
                  </a:lnTo>
                  <a:lnTo>
                    <a:pt x="23" y="482"/>
                  </a:lnTo>
                  <a:lnTo>
                    <a:pt x="23" y="482"/>
                  </a:lnTo>
                  <a:lnTo>
                    <a:pt x="23" y="482"/>
                  </a:lnTo>
                  <a:lnTo>
                    <a:pt x="22" y="482"/>
                  </a:lnTo>
                  <a:lnTo>
                    <a:pt x="22" y="482"/>
                  </a:lnTo>
                  <a:lnTo>
                    <a:pt x="22" y="482"/>
                  </a:lnTo>
                  <a:lnTo>
                    <a:pt x="22" y="482"/>
                  </a:lnTo>
                  <a:lnTo>
                    <a:pt x="22" y="482"/>
                  </a:lnTo>
                  <a:lnTo>
                    <a:pt x="21" y="482"/>
                  </a:lnTo>
                  <a:lnTo>
                    <a:pt x="21" y="482"/>
                  </a:lnTo>
                  <a:lnTo>
                    <a:pt x="21" y="481"/>
                  </a:lnTo>
                  <a:lnTo>
                    <a:pt x="21" y="481"/>
                  </a:lnTo>
                  <a:lnTo>
                    <a:pt x="21" y="481"/>
                  </a:lnTo>
                  <a:lnTo>
                    <a:pt x="21" y="481"/>
                  </a:lnTo>
                  <a:lnTo>
                    <a:pt x="20" y="481"/>
                  </a:lnTo>
                  <a:lnTo>
                    <a:pt x="20" y="481"/>
                  </a:lnTo>
                  <a:lnTo>
                    <a:pt x="20" y="481"/>
                  </a:lnTo>
                  <a:lnTo>
                    <a:pt x="20" y="481"/>
                  </a:lnTo>
                  <a:lnTo>
                    <a:pt x="20" y="481"/>
                  </a:lnTo>
                  <a:lnTo>
                    <a:pt x="20" y="481"/>
                  </a:lnTo>
                  <a:lnTo>
                    <a:pt x="18" y="480"/>
                  </a:lnTo>
                  <a:lnTo>
                    <a:pt x="18" y="480"/>
                  </a:lnTo>
                  <a:lnTo>
                    <a:pt x="18" y="480"/>
                  </a:lnTo>
                  <a:lnTo>
                    <a:pt x="18" y="480"/>
                  </a:lnTo>
                  <a:lnTo>
                    <a:pt x="18" y="480"/>
                  </a:lnTo>
                  <a:lnTo>
                    <a:pt x="18" y="480"/>
                  </a:lnTo>
                  <a:lnTo>
                    <a:pt x="17" y="480"/>
                  </a:lnTo>
                  <a:lnTo>
                    <a:pt x="17" y="480"/>
                  </a:lnTo>
                  <a:lnTo>
                    <a:pt x="17" y="480"/>
                  </a:lnTo>
                  <a:lnTo>
                    <a:pt x="17" y="479"/>
                  </a:lnTo>
                  <a:lnTo>
                    <a:pt x="17" y="479"/>
                  </a:lnTo>
                  <a:lnTo>
                    <a:pt x="17" y="479"/>
                  </a:lnTo>
                  <a:lnTo>
                    <a:pt x="16" y="479"/>
                  </a:lnTo>
                  <a:lnTo>
                    <a:pt x="16" y="479"/>
                  </a:lnTo>
                  <a:lnTo>
                    <a:pt x="16" y="479"/>
                  </a:lnTo>
                  <a:lnTo>
                    <a:pt x="16" y="479"/>
                  </a:lnTo>
                  <a:lnTo>
                    <a:pt x="16" y="479"/>
                  </a:lnTo>
                  <a:lnTo>
                    <a:pt x="16" y="479"/>
                  </a:lnTo>
                  <a:lnTo>
                    <a:pt x="15" y="477"/>
                  </a:lnTo>
                  <a:lnTo>
                    <a:pt x="15" y="477"/>
                  </a:lnTo>
                  <a:lnTo>
                    <a:pt x="15" y="477"/>
                  </a:lnTo>
                  <a:lnTo>
                    <a:pt x="15" y="477"/>
                  </a:lnTo>
                  <a:lnTo>
                    <a:pt x="15" y="477"/>
                  </a:lnTo>
                  <a:lnTo>
                    <a:pt x="15" y="477"/>
                  </a:lnTo>
                  <a:lnTo>
                    <a:pt x="14" y="477"/>
                  </a:lnTo>
                  <a:lnTo>
                    <a:pt x="14" y="477"/>
                  </a:lnTo>
                  <a:lnTo>
                    <a:pt x="14" y="476"/>
                  </a:lnTo>
                  <a:lnTo>
                    <a:pt x="14" y="476"/>
                  </a:lnTo>
                  <a:lnTo>
                    <a:pt x="14" y="476"/>
                  </a:lnTo>
                  <a:lnTo>
                    <a:pt x="14" y="476"/>
                  </a:lnTo>
                  <a:lnTo>
                    <a:pt x="14" y="476"/>
                  </a:lnTo>
                  <a:lnTo>
                    <a:pt x="13" y="476"/>
                  </a:lnTo>
                  <a:lnTo>
                    <a:pt x="13" y="476"/>
                  </a:lnTo>
                  <a:lnTo>
                    <a:pt x="13" y="475"/>
                  </a:lnTo>
                  <a:lnTo>
                    <a:pt x="13" y="475"/>
                  </a:lnTo>
                  <a:lnTo>
                    <a:pt x="13" y="475"/>
                  </a:lnTo>
                  <a:lnTo>
                    <a:pt x="13" y="475"/>
                  </a:lnTo>
                  <a:lnTo>
                    <a:pt x="13" y="475"/>
                  </a:lnTo>
                  <a:lnTo>
                    <a:pt x="12" y="475"/>
                  </a:lnTo>
                  <a:lnTo>
                    <a:pt x="12" y="475"/>
                  </a:lnTo>
                  <a:lnTo>
                    <a:pt x="12" y="475"/>
                  </a:lnTo>
                  <a:lnTo>
                    <a:pt x="12" y="474"/>
                  </a:lnTo>
                  <a:lnTo>
                    <a:pt x="12" y="474"/>
                  </a:lnTo>
                  <a:lnTo>
                    <a:pt x="12" y="474"/>
                  </a:lnTo>
                  <a:lnTo>
                    <a:pt x="12" y="474"/>
                  </a:lnTo>
                  <a:lnTo>
                    <a:pt x="11" y="474"/>
                  </a:lnTo>
                  <a:lnTo>
                    <a:pt x="11" y="474"/>
                  </a:lnTo>
                  <a:lnTo>
                    <a:pt x="11" y="473"/>
                  </a:lnTo>
                  <a:lnTo>
                    <a:pt x="11" y="473"/>
                  </a:lnTo>
                  <a:lnTo>
                    <a:pt x="11" y="473"/>
                  </a:lnTo>
                  <a:lnTo>
                    <a:pt x="11" y="473"/>
                  </a:lnTo>
                  <a:lnTo>
                    <a:pt x="11" y="473"/>
                  </a:lnTo>
                  <a:lnTo>
                    <a:pt x="9" y="473"/>
                  </a:lnTo>
                  <a:lnTo>
                    <a:pt x="9" y="473"/>
                  </a:lnTo>
                  <a:lnTo>
                    <a:pt x="9" y="472"/>
                  </a:lnTo>
                  <a:lnTo>
                    <a:pt x="9" y="472"/>
                  </a:lnTo>
                  <a:lnTo>
                    <a:pt x="9" y="472"/>
                  </a:lnTo>
                  <a:lnTo>
                    <a:pt x="9" y="472"/>
                  </a:lnTo>
                  <a:lnTo>
                    <a:pt x="9" y="472"/>
                  </a:lnTo>
                  <a:lnTo>
                    <a:pt x="9" y="472"/>
                  </a:lnTo>
                  <a:lnTo>
                    <a:pt x="8" y="472"/>
                  </a:lnTo>
                  <a:lnTo>
                    <a:pt x="8" y="471"/>
                  </a:lnTo>
                  <a:lnTo>
                    <a:pt x="8" y="471"/>
                  </a:lnTo>
                  <a:lnTo>
                    <a:pt x="8" y="471"/>
                  </a:lnTo>
                  <a:lnTo>
                    <a:pt x="8" y="471"/>
                  </a:lnTo>
                  <a:lnTo>
                    <a:pt x="8" y="471"/>
                  </a:lnTo>
                  <a:lnTo>
                    <a:pt x="8" y="471"/>
                  </a:lnTo>
                  <a:lnTo>
                    <a:pt x="8" y="470"/>
                  </a:lnTo>
                  <a:lnTo>
                    <a:pt x="7" y="470"/>
                  </a:lnTo>
                  <a:lnTo>
                    <a:pt x="7" y="470"/>
                  </a:lnTo>
                  <a:lnTo>
                    <a:pt x="7" y="470"/>
                  </a:lnTo>
                  <a:lnTo>
                    <a:pt x="7" y="470"/>
                  </a:lnTo>
                  <a:lnTo>
                    <a:pt x="7" y="470"/>
                  </a:lnTo>
                  <a:lnTo>
                    <a:pt x="7" y="468"/>
                  </a:lnTo>
                  <a:lnTo>
                    <a:pt x="7" y="468"/>
                  </a:lnTo>
                  <a:lnTo>
                    <a:pt x="7" y="468"/>
                  </a:lnTo>
                  <a:lnTo>
                    <a:pt x="7" y="468"/>
                  </a:lnTo>
                  <a:lnTo>
                    <a:pt x="6" y="468"/>
                  </a:lnTo>
                  <a:lnTo>
                    <a:pt x="6" y="468"/>
                  </a:lnTo>
                  <a:lnTo>
                    <a:pt x="6" y="467"/>
                  </a:lnTo>
                  <a:lnTo>
                    <a:pt x="6" y="467"/>
                  </a:lnTo>
                  <a:lnTo>
                    <a:pt x="6" y="467"/>
                  </a:lnTo>
                  <a:lnTo>
                    <a:pt x="6" y="467"/>
                  </a:lnTo>
                  <a:lnTo>
                    <a:pt x="6" y="467"/>
                  </a:lnTo>
                  <a:lnTo>
                    <a:pt x="6" y="467"/>
                  </a:lnTo>
                  <a:lnTo>
                    <a:pt x="6" y="466"/>
                  </a:lnTo>
                  <a:lnTo>
                    <a:pt x="6" y="466"/>
                  </a:lnTo>
                  <a:lnTo>
                    <a:pt x="5" y="466"/>
                  </a:lnTo>
                  <a:lnTo>
                    <a:pt x="5" y="466"/>
                  </a:lnTo>
                  <a:lnTo>
                    <a:pt x="5" y="466"/>
                  </a:lnTo>
                  <a:lnTo>
                    <a:pt x="5" y="465"/>
                  </a:lnTo>
                  <a:lnTo>
                    <a:pt x="5" y="465"/>
                  </a:lnTo>
                  <a:lnTo>
                    <a:pt x="5" y="465"/>
                  </a:lnTo>
                  <a:lnTo>
                    <a:pt x="5" y="465"/>
                  </a:lnTo>
                  <a:lnTo>
                    <a:pt x="5" y="465"/>
                  </a:lnTo>
                  <a:lnTo>
                    <a:pt x="5" y="465"/>
                  </a:lnTo>
                  <a:lnTo>
                    <a:pt x="5" y="464"/>
                  </a:lnTo>
                  <a:lnTo>
                    <a:pt x="5" y="464"/>
                  </a:lnTo>
                  <a:lnTo>
                    <a:pt x="4" y="464"/>
                  </a:lnTo>
                  <a:lnTo>
                    <a:pt x="4" y="464"/>
                  </a:lnTo>
                  <a:lnTo>
                    <a:pt x="4" y="464"/>
                  </a:lnTo>
                  <a:lnTo>
                    <a:pt x="4" y="463"/>
                  </a:lnTo>
                  <a:lnTo>
                    <a:pt x="4" y="463"/>
                  </a:lnTo>
                  <a:lnTo>
                    <a:pt x="4" y="463"/>
                  </a:lnTo>
                  <a:lnTo>
                    <a:pt x="4" y="463"/>
                  </a:lnTo>
                  <a:lnTo>
                    <a:pt x="4" y="463"/>
                  </a:lnTo>
                  <a:lnTo>
                    <a:pt x="4" y="463"/>
                  </a:lnTo>
                  <a:lnTo>
                    <a:pt x="4" y="462"/>
                  </a:lnTo>
                  <a:lnTo>
                    <a:pt x="4" y="462"/>
                  </a:lnTo>
                  <a:lnTo>
                    <a:pt x="4" y="462"/>
                  </a:lnTo>
                  <a:lnTo>
                    <a:pt x="3" y="462"/>
                  </a:lnTo>
                  <a:lnTo>
                    <a:pt x="3" y="462"/>
                  </a:lnTo>
                  <a:lnTo>
                    <a:pt x="3" y="461"/>
                  </a:lnTo>
                  <a:lnTo>
                    <a:pt x="3" y="461"/>
                  </a:lnTo>
                  <a:lnTo>
                    <a:pt x="3" y="461"/>
                  </a:lnTo>
                  <a:lnTo>
                    <a:pt x="3" y="461"/>
                  </a:lnTo>
                  <a:lnTo>
                    <a:pt x="3" y="461"/>
                  </a:lnTo>
                  <a:lnTo>
                    <a:pt x="3" y="459"/>
                  </a:lnTo>
                  <a:lnTo>
                    <a:pt x="3" y="459"/>
                  </a:lnTo>
                  <a:lnTo>
                    <a:pt x="3" y="459"/>
                  </a:lnTo>
                  <a:lnTo>
                    <a:pt x="3" y="459"/>
                  </a:lnTo>
                  <a:lnTo>
                    <a:pt x="3" y="459"/>
                  </a:lnTo>
                  <a:lnTo>
                    <a:pt x="3" y="458"/>
                  </a:lnTo>
                  <a:lnTo>
                    <a:pt x="3" y="458"/>
                  </a:lnTo>
                  <a:lnTo>
                    <a:pt x="3" y="458"/>
                  </a:lnTo>
                  <a:lnTo>
                    <a:pt x="2" y="458"/>
                  </a:lnTo>
                  <a:lnTo>
                    <a:pt x="2" y="458"/>
                  </a:lnTo>
                  <a:lnTo>
                    <a:pt x="2" y="457"/>
                  </a:lnTo>
                  <a:lnTo>
                    <a:pt x="2" y="457"/>
                  </a:lnTo>
                  <a:lnTo>
                    <a:pt x="2" y="457"/>
                  </a:lnTo>
                  <a:lnTo>
                    <a:pt x="2" y="457"/>
                  </a:lnTo>
                  <a:lnTo>
                    <a:pt x="2" y="457"/>
                  </a:lnTo>
                  <a:lnTo>
                    <a:pt x="2" y="456"/>
                  </a:lnTo>
                  <a:lnTo>
                    <a:pt x="2" y="456"/>
                  </a:lnTo>
                  <a:lnTo>
                    <a:pt x="2" y="456"/>
                  </a:lnTo>
                  <a:lnTo>
                    <a:pt x="2" y="456"/>
                  </a:lnTo>
                  <a:lnTo>
                    <a:pt x="2" y="456"/>
                  </a:lnTo>
                  <a:lnTo>
                    <a:pt x="2" y="455"/>
                  </a:lnTo>
                  <a:lnTo>
                    <a:pt x="2" y="455"/>
                  </a:lnTo>
                  <a:lnTo>
                    <a:pt x="2" y="455"/>
                  </a:lnTo>
                  <a:lnTo>
                    <a:pt x="2" y="455"/>
                  </a:lnTo>
                  <a:lnTo>
                    <a:pt x="2" y="455"/>
                  </a:lnTo>
                  <a:lnTo>
                    <a:pt x="2" y="454"/>
                  </a:lnTo>
                  <a:lnTo>
                    <a:pt x="2" y="454"/>
                  </a:lnTo>
                  <a:lnTo>
                    <a:pt x="2" y="454"/>
                  </a:lnTo>
                  <a:lnTo>
                    <a:pt x="2" y="454"/>
                  </a:lnTo>
                  <a:lnTo>
                    <a:pt x="2" y="454"/>
                  </a:lnTo>
                  <a:lnTo>
                    <a:pt x="2" y="453"/>
                  </a:lnTo>
                  <a:lnTo>
                    <a:pt x="2" y="453"/>
                  </a:lnTo>
                  <a:lnTo>
                    <a:pt x="2" y="453"/>
                  </a:lnTo>
                  <a:lnTo>
                    <a:pt x="2" y="453"/>
                  </a:lnTo>
                  <a:lnTo>
                    <a:pt x="0" y="453"/>
                  </a:lnTo>
                  <a:lnTo>
                    <a:pt x="0" y="452"/>
                  </a:lnTo>
                  <a:lnTo>
                    <a:pt x="0" y="452"/>
                  </a:lnTo>
                  <a:lnTo>
                    <a:pt x="0" y="452"/>
                  </a:lnTo>
                  <a:lnTo>
                    <a:pt x="0" y="452"/>
                  </a:lnTo>
                  <a:lnTo>
                    <a:pt x="0" y="450"/>
                  </a:lnTo>
                  <a:lnTo>
                    <a:pt x="0" y="450"/>
                  </a:lnTo>
                  <a:lnTo>
                    <a:pt x="0" y="450"/>
                  </a:lnTo>
                  <a:lnTo>
                    <a:pt x="0" y="450"/>
                  </a:lnTo>
                  <a:lnTo>
                    <a:pt x="0" y="450"/>
                  </a:lnTo>
                  <a:lnTo>
                    <a:pt x="0" y="449"/>
                  </a:lnTo>
                  <a:lnTo>
                    <a:pt x="0" y="449"/>
                  </a:lnTo>
                  <a:lnTo>
                    <a:pt x="0" y="449"/>
                  </a:lnTo>
                  <a:lnTo>
                    <a:pt x="0" y="449"/>
                  </a:lnTo>
                  <a:lnTo>
                    <a:pt x="0" y="449"/>
                  </a:lnTo>
                  <a:lnTo>
                    <a:pt x="0" y="448"/>
                  </a:lnTo>
                  <a:lnTo>
                    <a:pt x="0" y="448"/>
                  </a:lnTo>
                  <a:lnTo>
                    <a:pt x="0" y="448"/>
                  </a:lnTo>
                  <a:lnTo>
                    <a:pt x="0" y="448"/>
                  </a:lnTo>
                  <a:lnTo>
                    <a:pt x="0" y="447"/>
                  </a:lnTo>
                  <a:lnTo>
                    <a:pt x="0" y="447"/>
                  </a:lnTo>
                  <a:lnTo>
                    <a:pt x="0" y="447"/>
                  </a:lnTo>
                  <a:lnTo>
                    <a:pt x="0" y="447"/>
                  </a:lnTo>
                  <a:lnTo>
                    <a:pt x="0" y="447"/>
                  </a:lnTo>
                  <a:lnTo>
                    <a:pt x="0" y="446"/>
                  </a:lnTo>
                  <a:lnTo>
                    <a:pt x="0" y="446"/>
                  </a:lnTo>
                  <a:lnTo>
                    <a:pt x="0" y="446"/>
                  </a:lnTo>
                  <a:lnTo>
                    <a:pt x="0" y="446"/>
                  </a:lnTo>
                  <a:lnTo>
                    <a:pt x="0" y="446"/>
                  </a:lnTo>
                  <a:lnTo>
                    <a:pt x="0" y="445"/>
                  </a:lnTo>
                  <a:lnTo>
                    <a:pt x="0" y="445"/>
                  </a:lnTo>
                  <a:lnTo>
                    <a:pt x="0" y="445"/>
                  </a:lnTo>
                  <a:lnTo>
                    <a:pt x="0" y="445"/>
                  </a:lnTo>
                  <a:lnTo>
                    <a:pt x="0" y="445"/>
                  </a:lnTo>
                  <a:lnTo>
                    <a:pt x="0" y="444"/>
                  </a:lnTo>
                  <a:lnTo>
                    <a:pt x="2" y="444"/>
                  </a:lnTo>
                  <a:lnTo>
                    <a:pt x="2" y="444"/>
                  </a:lnTo>
                  <a:lnTo>
                    <a:pt x="2" y="444"/>
                  </a:lnTo>
                  <a:lnTo>
                    <a:pt x="2" y="442"/>
                  </a:lnTo>
                  <a:lnTo>
                    <a:pt x="2" y="442"/>
                  </a:lnTo>
                  <a:lnTo>
                    <a:pt x="2" y="442"/>
                  </a:lnTo>
                  <a:lnTo>
                    <a:pt x="2" y="442"/>
                  </a:lnTo>
                  <a:lnTo>
                    <a:pt x="2" y="442"/>
                  </a:lnTo>
                  <a:lnTo>
                    <a:pt x="2" y="441"/>
                  </a:lnTo>
                  <a:lnTo>
                    <a:pt x="2" y="441"/>
                  </a:lnTo>
                  <a:lnTo>
                    <a:pt x="2" y="441"/>
                  </a:lnTo>
                  <a:lnTo>
                    <a:pt x="2" y="441"/>
                  </a:lnTo>
                  <a:lnTo>
                    <a:pt x="2" y="441"/>
                  </a:lnTo>
                  <a:lnTo>
                    <a:pt x="2" y="440"/>
                  </a:lnTo>
                  <a:lnTo>
                    <a:pt x="2" y="440"/>
                  </a:lnTo>
                  <a:lnTo>
                    <a:pt x="2" y="440"/>
                  </a:lnTo>
                  <a:lnTo>
                    <a:pt x="2" y="440"/>
                  </a:lnTo>
                  <a:lnTo>
                    <a:pt x="2" y="440"/>
                  </a:lnTo>
                  <a:lnTo>
                    <a:pt x="2" y="439"/>
                  </a:lnTo>
                  <a:lnTo>
                    <a:pt x="2" y="439"/>
                  </a:lnTo>
                  <a:lnTo>
                    <a:pt x="2" y="439"/>
                  </a:lnTo>
                  <a:lnTo>
                    <a:pt x="2" y="439"/>
                  </a:lnTo>
                  <a:lnTo>
                    <a:pt x="2" y="439"/>
                  </a:lnTo>
                  <a:lnTo>
                    <a:pt x="2" y="438"/>
                  </a:lnTo>
                  <a:lnTo>
                    <a:pt x="2" y="438"/>
                  </a:lnTo>
                  <a:lnTo>
                    <a:pt x="2" y="438"/>
                  </a:lnTo>
                  <a:lnTo>
                    <a:pt x="3" y="438"/>
                  </a:lnTo>
                  <a:lnTo>
                    <a:pt x="3" y="438"/>
                  </a:lnTo>
                  <a:lnTo>
                    <a:pt x="3" y="437"/>
                  </a:lnTo>
                  <a:lnTo>
                    <a:pt x="3" y="437"/>
                  </a:lnTo>
                  <a:lnTo>
                    <a:pt x="3" y="437"/>
                  </a:lnTo>
                  <a:lnTo>
                    <a:pt x="3" y="437"/>
                  </a:lnTo>
                  <a:lnTo>
                    <a:pt x="3" y="437"/>
                  </a:lnTo>
                  <a:lnTo>
                    <a:pt x="3" y="436"/>
                  </a:lnTo>
                  <a:lnTo>
                    <a:pt x="3" y="436"/>
                  </a:lnTo>
                  <a:lnTo>
                    <a:pt x="3" y="436"/>
                  </a:lnTo>
                  <a:lnTo>
                    <a:pt x="3" y="436"/>
                  </a:lnTo>
                  <a:lnTo>
                    <a:pt x="3" y="436"/>
                  </a:lnTo>
                  <a:lnTo>
                    <a:pt x="3" y="435"/>
                  </a:lnTo>
                  <a:lnTo>
                    <a:pt x="3" y="435"/>
                  </a:lnTo>
                  <a:lnTo>
                    <a:pt x="3" y="435"/>
                  </a:lnTo>
                  <a:lnTo>
                    <a:pt x="4" y="435"/>
                  </a:lnTo>
                  <a:lnTo>
                    <a:pt x="4" y="435"/>
                  </a:lnTo>
                  <a:lnTo>
                    <a:pt x="4" y="433"/>
                  </a:lnTo>
                  <a:lnTo>
                    <a:pt x="4" y="433"/>
                  </a:lnTo>
                  <a:lnTo>
                    <a:pt x="4" y="433"/>
                  </a:lnTo>
                  <a:lnTo>
                    <a:pt x="4" y="433"/>
                  </a:lnTo>
                  <a:lnTo>
                    <a:pt x="4" y="433"/>
                  </a:lnTo>
                  <a:lnTo>
                    <a:pt x="4" y="433"/>
                  </a:lnTo>
                  <a:lnTo>
                    <a:pt x="4" y="432"/>
                  </a:lnTo>
                  <a:lnTo>
                    <a:pt x="4" y="432"/>
                  </a:lnTo>
                  <a:lnTo>
                    <a:pt x="4" y="432"/>
                  </a:lnTo>
                  <a:lnTo>
                    <a:pt x="4" y="432"/>
                  </a:lnTo>
                  <a:lnTo>
                    <a:pt x="5" y="432"/>
                  </a:lnTo>
                  <a:lnTo>
                    <a:pt x="5" y="431"/>
                  </a:lnTo>
                  <a:lnTo>
                    <a:pt x="5" y="431"/>
                  </a:lnTo>
                  <a:lnTo>
                    <a:pt x="5" y="431"/>
                  </a:lnTo>
                  <a:lnTo>
                    <a:pt x="5" y="431"/>
                  </a:lnTo>
                  <a:lnTo>
                    <a:pt x="5" y="431"/>
                  </a:lnTo>
                  <a:lnTo>
                    <a:pt x="5" y="431"/>
                  </a:lnTo>
                  <a:lnTo>
                    <a:pt x="5" y="430"/>
                  </a:lnTo>
                  <a:lnTo>
                    <a:pt x="5" y="430"/>
                  </a:lnTo>
                  <a:lnTo>
                    <a:pt x="5" y="430"/>
                  </a:lnTo>
                  <a:lnTo>
                    <a:pt x="5" y="430"/>
                  </a:lnTo>
                  <a:lnTo>
                    <a:pt x="6" y="430"/>
                  </a:lnTo>
                  <a:lnTo>
                    <a:pt x="6" y="429"/>
                  </a:lnTo>
                  <a:lnTo>
                    <a:pt x="6" y="429"/>
                  </a:lnTo>
                  <a:lnTo>
                    <a:pt x="6" y="429"/>
                  </a:lnTo>
                  <a:lnTo>
                    <a:pt x="6" y="429"/>
                  </a:lnTo>
                  <a:lnTo>
                    <a:pt x="6" y="429"/>
                  </a:lnTo>
                  <a:lnTo>
                    <a:pt x="6" y="429"/>
                  </a:lnTo>
                  <a:lnTo>
                    <a:pt x="6" y="428"/>
                  </a:lnTo>
                  <a:lnTo>
                    <a:pt x="6" y="428"/>
                  </a:lnTo>
                  <a:lnTo>
                    <a:pt x="6" y="428"/>
                  </a:lnTo>
                  <a:lnTo>
                    <a:pt x="7" y="428"/>
                  </a:lnTo>
                  <a:lnTo>
                    <a:pt x="7" y="428"/>
                  </a:lnTo>
                  <a:lnTo>
                    <a:pt x="7" y="428"/>
                  </a:lnTo>
                  <a:lnTo>
                    <a:pt x="7" y="427"/>
                  </a:lnTo>
                  <a:lnTo>
                    <a:pt x="7" y="427"/>
                  </a:lnTo>
                  <a:lnTo>
                    <a:pt x="7" y="427"/>
                  </a:lnTo>
                  <a:lnTo>
                    <a:pt x="7" y="427"/>
                  </a:lnTo>
                  <a:lnTo>
                    <a:pt x="7" y="427"/>
                  </a:lnTo>
                  <a:lnTo>
                    <a:pt x="7" y="427"/>
                  </a:lnTo>
                  <a:lnTo>
                    <a:pt x="8" y="426"/>
                  </a:lnTo>
                  <a:lnTo>
                    <a:pt x="8" y="426"/>
                  </a:lnTo>
                  <a:lnTo>
                    <a:pt x="8" y="426"/>
                  </a:lnTo>
                  <a:lnTo>
                    <a:pt x="8" y="426"/>
                  </a:lnTo>
                  <a:lnTo>
                    <a:pt x="8" y="426"/>
                  </a:lnTo>
                  <a:lnTo>
                    <a:pt x="8" y="426"/>
                  </a:lnTo>
                  <a:lnTo>
                    <a:pt x="8" y="424"/>
                  </a:lnTo>
                  <a:lnTo>
                    <a:pt x="8" y="424"/>
                  </a:lnTo>
                  <a:lnTo>
                    <a:pt x="9" y="424"/>
                  </a:lnTo>
                  <a:lnTo>
                    <a:pt x="9" y="424"/>
                  </a:lnTo>
                  <a:lnTo>
                    <a:pt x="9" y="424"/>
                  </a:lnTo>
                  <a:lnTo>
                    <a:pt x="9" y="424"/>
                  </a:lnTo>
                  <a:lnTo>
                    <a:pt x="9" y="424"/>
                  </a:lnTo>
                  <a:lnTo>
                    <a:pt x="9" y="423"/>
                  </a:lnTo>
                  <a:lnTo>
                    <a:pt x="9" y="423"/>
                  </a:lnTo>
                  <a:lnTo>
                    <a:pt x="9" y="423"/>
                  </a:lnTo>
                  <a:lnTo>
                    <a:pt x="11" y="423"/>
                  </a:lnTo>
                  <a:lnTo>
                    <a:pt x="11" y="423"/>
                  </a:lnTo>
                  <a:lnTo>
                    <a:pt x="11" y="423"/>
                  </a:lnTo>
                  <a:lnTo>
                    <a:pt x="11" y="422"/>
                  </a:lnTo>
                  <a:lnTo>
                    <a:pt x="11" y="422"/>
                  </a:lnTo>
                  <a:lnTo>
                    <a:pt x="11" y="422"/>
                  </a:lnTo>
                  <a:lnTo>
                    <a:pt x="11" y="422"/>
                  </a:lnTo>
                  <a:lnTo>
                    <a:pt x="12" y="422"/>
                  </a:lnTo>
                  <a:lnTo>
                    <a:pt x="12" y="422"/>
                  </a:lnTo>
                  <a:lnTo>
                    <a:pt x="12" y="422"/>
                  </a:lnTo>
                  <a:lnTo>
                    <a:pt x="12" y="421"/>
                  </a:lnTo>
                  <a:lnTo>
                    <a:pt x="12" y="421"/>
                  </a:lnTo>
                  <a:lnTo>
                    <a:pt x="12" y="421"/>
                  </a:lnTo>
                  <a:lnTo>
                    <a:pt x="12" y="421"/>
                  </a:lnTo>
                  <a:lnTo>
                    <a:pt x="13" y="421"/>
                  </a:lnTo>
                  <a:lnTo>
                    <a:pt x="13" y="421"/>
                  </a:lnTo>
                  <a:lnTo>
                    <a:pt x="13" y="421"/>
                  </a:lnTo>
                  <a:lnTo>
                    <a:pt x="13" y="420"/>
                  </a:lnTo>
                  <a:lnTo>
                    <a:pt x="13" y="420"/>
                  </a:lnTo>
                  <a:lnTo>
                    <a:pt x="13" y="420"/>
                  </a:lnTo>
                  <a:lnTo>
                    <a:pt x="13" y="420"/>
                  </a:lnTo>
                  <a:lnTo>
                    <a:pt x="14" y="420"/>
                  </a:lnTo>
                  <a:lnTo>
                    <a:pt x="14" y="420"/>
                  </a:lnTo>
                  <a:lnTo>
                    <a:pt x="14" y="420"/>
                  </a:lnTo>
                  <a:lnTo>
                    <a:pt x="14" y="420"/>
                  </a:lnTo>
                  <a:lnTo>
                    <a:pt x="14" y="419"/>
                  </a:lnTo>
                  <a:lnTo>
                    <a:pt x="14" y="419"/>
                  </a:lnTo>
                  <a:lnTo>
                    <a:pt x="14" y="419"/>
                  </a:lnTo>
                  <a:lnTo>
                    <a:pt x="15" y="419"/>
                  </a:lnTo>
                  <a:lnTo>
                    <a:pt x="15" y="419"/>
                  </a:lnTo>
                  <a:lnTo>
                    <a:pt x="15" y="419"/>
                  </a:lnTo>
                  <a:lnTo>
                    <a:pt x="15" y="419"/>
                  </a:lnTo>
                  <a:lnTo>
                    <a:pt x="15" y="419"/>
                  </a:lnTo>
                  <a:lnTo>
                    <a:pt x="15" y="418"/>
                  </a:lnTo>
                  <a:lnTo>
                    <a:pt x="16" y="418"/>
                  </a:lnTo>
                  <a:lnTo>
                    <a:pt x="16" y="418"/>
                  </a:lnTo>
                  <a:lnTo>
                    <a:pt x="16" y="418"/>
                  </a:lnTo>
                  <a:lnTo>
                    <a:pt x="16" y="418"/>
                  </a:lnTo>
                  <a:lnTo>
                    <a:pt x="16" y="418"/>
                  </a:lnTo>
                  <a:lnTo>
                    <a:pt x="16" y="418"/>
                  </a:lnTo>
                  <a:lnTo>
                    <a:pt x="17" y="418"/>
                  </a:lnTo>
                  <a:lnTo>
                    <a:pt x="17" y="417"/>
                  </a:lnTo>
                  <a:lnTo>
                    <a:pt x="17" y="417"/>
                  </a:lnTo>
                  <a:lnTo>
                    <a:pt x="17" y="417"/>
                  </a:lnTo>
                  <a:lnTo>
                    <a:pt x="17" y="417"/>
                  </a:lnTo>
                  <a:lnTo>
                    <a:pt x="17" y="417"/>
                  </a:lnTo>
                  <a:lnTo>
                    <a:pt x="18" y="417"/>
                  </a:lnTo>
                  <a:lnTo>
                    <a:pt x="18" y="417"/>
                  </a:lnTo>
                  <a:lnTo>
                    <a:pt x="18" y="417"/>
                  </a:lnTo>
                  <a:lnTo>
                    <a:pt x="18" y="417"/>
                  </a:lnTo>
                  <a:lnTo>
                    <a:pt x="18" y="415"/>
                  </a:lnTo>
                  <a:lnTo>
                    <a:pt x="18" y="415"/>
                  </a:lnTo>
                  <a:lnTo>
                    <a:pt x="20" y="415"/>
                  </a:lnTo>
                  <a:lnTo>
                    <a:pt x="20" y="415"/>
                  </a:lnTo>
                  <a:lnTo>
                    <a:pt x="20" y="415"/>
                  </a:lnTo>
                  <a:lnTo>
                    <a:pt x="20" y="415"/>
                  </a:lnTo>
                  <a:lnTo>
                    <a:pt x="20" y="415"/>
                  </a:lnTo>
                  <a:lnTo>
                    <a:pt x="20" y="415"/>
                  </a:lnTo>
                  <a:lnTo>
                    <a:pt x="21" y="415"/>
                  </a:lnTo>
                  <a:lnTo>
                    <a:pt x="21" y="415"/>
                  </a:lnTo>
                  <a:lnTo>
                    <a:pt x="21" y="414"/>
                  </a:lnTo>
                  <a:lnTo>
                    <a:pt x="21" y="414"/>
                  </a:lnTo>
                  <a:lnTo>
                    <a:pt x="21" y="414"/>
                  </a:lnTo>
                  <a:lnTo>
                    <a:pt x="21" y="414"/>
                  </a:lnTo>
                  <a:lnTo>
                    <a:pt x="22" y="414"/>
                  </a:lnTo>
                  <a:lnTo>
                    <a:pt x="22" y="414"/>
                  </a:lnTo>
                  <a:lnTo>
                    <a:pt x="22" y="414"/>
                  </a:lnTo>
                  <a:lnTo>
                    <a:pt x="22" y="414"/>
                  </a:lnTo>
                  <a:lnTo>
                    <a:pt x="22" y="414"/>
                  </a:lnTo>
                  <a:lnTo>
                    <a:pt x="23" y="414"/>
                  </a:lnTo>
                  <a:lnTo>
                    <a:pt x="23" y="414"/>
                  </a:lnTo>
                  <a:lnTo>
                    <a:pt x="23" y="413"/>
                  </a:lnTo>
                  <a:lnTo>
                    <a:pt x="23" y="413"/>
                  </a:lnTo>
                  <a:lnTo>
                    <a:pt x="23" y="413"/>
                  </a:lnTo>
                  <a:lnTo>
                    <a:pt x="24" y="413"/>
                  </a:lnTo>
                  <a:lnTo>
                    <a:pt x="24" y="413"/>
                  </a:lnTo>
                  <a:lnTo>
                    <a:pt x="24" y="413"/>
                  </a:lnTo>
                  <a:lnTo>
                    <a:pt x="24" y="413"/>
                  </a:lnTo>
                  <a:lnTo>
                    <a:pt x="24" y="413"/>
                  </a:lnTo>
                  <a:lnTo>
                    <a:pt x="24" y="413"/>
                  </a:lnTo>
                  <a:lnTo>
                    <a:pt x="25" y="413"/>
                  </a:lnTo>
                  <a:lnTo>
                    <a:pt x="25" y="413"/>
                  </a:lnTo>
                  <a:lnTo>
                    <a:pt x="25" y="413"/>
                  </a:lnTo>
                  <a:lnTo>
                    <a:pt x="25" y="413"/>
                  </a:lnTo>
                  <a:lnTo>
                    <a:pt x="25" y="412"/>
                  </a:lnTo>
                  <a:lnTo>
                    <a:pt x="26" y="412"/>
                  </a:lnTo>
                  <a:lnTo>
                    <a:pt x="26" y="412"/>
                  </a:lnTo>
                  <a:lnTo>
                    <a:pt x="26" y="412"/>
                  </a:lnTo>
                  <a:lnTo>
                    <a:pt x="26" y="412"/>
                  </a:lnTo>
                  <a:lnTo>
                    <a:pt x="26" y="412"/>
                  </a:lnTo>
                  <a:lnTo>
                    <a:pt x="27" y="412"/>
                  </a:lnTo>
                  <a:lnTo>
                    <a:pt x="27" y="412"/>
                  </a:lnTo>
                  <a:lnTo>
                    <a:pt x="27" y="412"/>
                  </a:lnTo>
                  <a:lnTo>
                    <a:pt x="27" y="412"/>
                  </a:lnTo>
                  <a:lnTo>
                    <a:pt x="27" y="412"/>
                  </a:lnTo>
                  <a:lnTo>
                    <a:pt x="29" y="412"/>
                  </a:lnTo>
                  <a:lnTo>
                    <a:pt x="29" y="412"/>
                  </a:lnTo>
                  <a:lnTo>
                    <a:pt x="29" y="412"/>
                  </a:lnTo>
                  <a:lnTo>
                    <a:pt x="29" y="412"/>
                  </a:lnTo>
                  <a:lnTo>
                    <a:pt x="29" y="412"/>
                  </a:lnTo>
                  <a:lnTo>
                    <a:pt x="30" y="412"/>
                  </a:lnTo>
                  <a:lnTo>
                    <a:pt x="30" y="411"/>
                  </a:lnTo>
                  <a:lnTo>
                    <a:pt x="30" y="411"/>
                  </a:lnTo>
                  <a:lnTo>
                    <a:pt x="30" y="411"/>
                  </a:lnTo>
                  <a:lnTo>
                    <a:pt x="30" y="411"/>
                  </a:lnTo>
                  <a:lnTo>
                    <a:pt x="31" y="411"/>
                  </a:lnTo>
                  <a:lnTo>
                    <a:pt x="31" y="411"/>
                  </a:lnTo>
                  <a:lnTo>
                    <a:pt x="31" y="411"/>
                  </a:lnTo>
                  <a:lnTo>
                    <a:pt x="31" y="411"/>
                  </a:lnTo>
                  <a:lnTo>
                    <a:pt x="31" y="411"/>
                  </a:lnTo>
                  <a:lnTo>
                    <a:pt x="32" y="411"/>
                  </a:lnTo>
                  <a:lnTo>
                    <a:pt x="32" y="411"/>
                  </a:lnTo>
                  <a:lnTo>
                    <a:pt x="32" y="411"/>
                  </a:lnTo>
                  <a:lnTo>
                    <a:pt x="32" y="411"/>
                  </a:lnTo>
                  <a:lnTo>
                    <a:pt x="32" y="411"/>
                  </a:lnTo>
                  <a:lnTo>
                    <a:pt x="33" y="411"/>
                  </a:lnTo>
                  <a:lnTo>
                    <a:pt x="33" y="411"/>
                  </a:lnTo>
                  <a:lnTo>
                    <a:pt x="33" y="411"/>
                  </a:lnTo>
                  <a:lnTo>
                    <a:pt x="33" y="411"/>
                  </a:lnTo>
                  <a:lnTo>
                    <a:pt x="33" y="411"/>
                  </a:lnTo>
                  <a:lnTo>
                    <a:pt x="34" y="411"/>
                  </a:lnTo>
                  <a:lnTo>
                    <a:pt x="34" y="411"/>
                  </a:lnTo>
                  <a:lnTo>
                    <a:pt x="34" y="411"/>
                  </a:lnTo>
                  <a:lnTo>
                    <a:pt x="34" y="411"/>
                  </a:lnTo>
                  <a:lnTo>
                    <a:pt x="34" y="411"/>
                  </a:lnTo>
                  <a:lnTo>
                    <a:pt x="35" y="411"/>
                  </a:lnTo>
                  <a:lnTo>
                    <a:pt x="35" y="411"/>
                  </a:lnTo>
                  <a:lnTo>
                    <a:pt x="35" y="411"/>
                  </a:lnTo>
                  <a:lnTo>
                    <a:pt x="35" y="411"/>
                  </a:lnTo>
                  <a:lnTo>
                    <a:pt x="36" y="411"/>
                  </a:lnTo>
                  <a:lnTo>
                    <a:pt x="36" y="411"/>
                  </a:lnTo>
                  <a:lnTo>
                    <a:pt x="36" y="411"/>
                  </a:lnTo>
                  <a:lnTo>
                    <a:pt x="36" y="411"/>
                  </a:lnTo>
                  <a:lnTo>
                    <a:pt x="36" y="411"/>
                  </a:lnTo>
                  <a:lnTo>
                    <a:pt x="38" y="411"/>
                  </a:lnTo>
                  <a:lnTo>
                    <a:pt x="38" y="411"/>
                  </a:lnTo>
                  <a:lnTo>
                    <a:pt x="38" y="411"/>
                  </a:lnTo>
                  <a:lnTo>
                    <a:pt x="38" y="411"/>
                  </a:lnTo>
                  <a:lnTo>
                    <a:pt x="38" y="411"/>
                  </a:lnTo>
                  <a:lnTo>
                    <a:pt x="39" y="411"/>
                  </a:lnTo>
                  <a:lnTo>
                    <a:pt x="39" y="411"/>
                  </a:lnTo>
                  <a:close/>
                  <a:moveTo>
                    <a:pt x="42" y="404"/>
                  </a:moveTo>
                  <a:lnTo>
                    <a:pt x="34" y="404"/>
                  </a:lnTo>
                  <a:lnTo>
                    <a:pt x="34" y="388"/>
                  </a:lnTo>
                  <a:lnTo>
                    <a:pt x="42" y="388"/>
                  </a:lnTo>
                  <a:lnTo>
                    <a:pt x="42" y="404"/>
                  </a:lnTo>
                  <a:lnTo>
                    <a:pt x="42" y="404"/>
                  </a:lnTo>
                  <a:close/>
                  <a:moveTo>
                    <a:pt x="42" y="357"/>
                  </a:moveTo>
                  <a:lnTo>
                    <a:pt x="34" y="357"/>
                  </a:lnTo>
                  <a:lnTo>
                    <a:pt x="34" y="341"/>
                  </a:lnTo>
                  <a:lnTo>
                    <a:pt x="42" y="341"/>
                  </a:lnTo>
                  <a:lnTo>
                    <a:pt x="42" y="357"/>
                  </a:lnTo>
                  <a:lnTo>
                    <a:pt x="42" y="357"/>
                  </a:lnTo>
                  <a:close/>
                  <a:moveTo>
                    <a:pt x="42" y="310"/>
                  </a:moveTo>
                  <a:lnTo>
                    <a:pt x="34" y="310"/>
                  </a:lnTo>
                  <a:lnTo>
                    <a:pt x="34" y="294"/>
                  </a:lnTo>
                  <a:lnTo>
                    <a:pt x="42" y="294"/>
                  </a:lnTo>
                  <a:lnTo>
                    <a:pt x="42" y="310"/>
                  </a:lnTo>
                  <a:lnTo>
                    <a:pt x="42" y="310"/>
                  </a:lnTo>
                  <a:close/>
                  <a:moveTo>
                    <a:pt x="39" y="267"/>
                  </a:moveTo>
                  <a:lnTo>
                    <a:pt x="39" y="259"/>
                  </a:lnTo>
                  <a:lnTo>
                    <a:pt x="55" y="259"/>
                  </a:lnTo>
                  <a:lnTo>
                    <a:pt x="55" y="267"/>
                  </a:lnTo>
                  <a:lnTo>
                    <a:pt x="39" y="267"/>
                  </a:lnTo>
                  <a:lnTo>
                    <a:pt x="39" y="267"/>
                  </a:lnTo>
                  <a:close/>
                  <a:moveTo>
                    <a:pt x="86" y="267"/>
                  </a:moveTo>
                  <a:lnTo>
                    <a:pt x="86" y="259"/>
                  </a:lnTo>
                  <a:lnTo>
                    <a:pt x="102" y="259"/>
                  </a:lnTo>
                  <a:lnTo>
                    <a:pt x="102" y="267"/>
                  </a:lnTo>
                  <a:lnTo>
                    <a:pt x="86" y="267"/>
                  </a:lnTo>
                  <a:lnTo>
                    <a:pt x="86" y="267"/>
                  </a:lnTo>
                  <a:close/>
                  <a:moveTo>
                    <a:pt x="133" y="267"/>
                  </a:moveTo>
                  <a:lnTo>
                    <a:pt x="133" y="259"/>
                  </a:lnTo>
                  <a:lnTo>
                    <a:pt x="148" y="259"/>
                  </a:lnTo>
                  <a:lnTo>
                    <a:pt x="148" y="267"/>
                  </a:lnTo>
                  <a:lnTo>
                    <a:pt x="133" y="267"/>
                  </a:lnTo>
                  <a:lnTo>
                    <a:pt x="133" y="267"/>
                  </a:lnTo>
                  <a:close/>
                  <a:moveTo>
                    <a:pt x="179" y="267"/>
                  </a:moveTo>
                  <a:lnTo>
                    <a:pt x="179" y="259"/>
                  </a:lnTo>
                  <a:lnTo>
                    <a:pt x="195" y="259"/>
                  </a:lnTo>
                  <a:lnTo>
                    <a:pt x="195" y="267"/>
                  </a:lnTo>
                  <a:lnTo>
                    <a:pt x="179" y="267"/>
                  </a:lnTo>
                  <a:lnTo>
                    <a:pt x="179" y="267"/>
                  </a:lnTo>
                  <a:close/>
                  <a:moveTo>
                    <a:pt x="227" y="267"/>
                  </a:moveTo>
                  <a:lnTo>
                    <a:pt x="227" y="259"/>
                  </a:lnTo>
                  <a:lnTo>
                    <a:pt x="243" y="259"/>
                  </a:lnTo>
                  <a:lnTo>
                    <a:pt x="243" y="267"/>
                  </a:lnTo>
                  <a:lnTo>
                    <a:pt x="227" y="267"/>
                  </a:lnTo>
                  <a:lnTo>
                    <a:pt x="227" y="267"/>
                  </a:lnTo>
                  <a:close/>
                  <a:moveTo>
                    <a:pt x="274" y="267"/>
                  </a:moveTo>
                  <a:lnTo>
                    <a:pt x="274" y="259"/>
                  </a:lnTo>
                  <a:lnTo>
                    <a:pt x="290" y="259"/>
                  </a:lnTo>
                  <a:lnTo>
                    <a:pt x="290" y="267"/>
                  </a:lnTo>
                  <a:lnTo>
                    <a:pt x="274" y="267"/>
                  </a:lnTo>
                  <a:lnTo>
                    <a:pt x="274" y="267"/>
                  </a:lnTo>
                  <a:close/>
                  <a:moveTo>
                    <a:pt x="321" y="267"/>
                  </a:moveTo>
                  <a:lnTo>
                    <a:pt x="321" y="259"/>
                  </a:lnTo>
                  <a:lnTo>
                    <a:pt x="337" y="259"/>
                  </a:lnTo>
                  <a:lnTo>
                    <a:pt x="337" y="267"/>
                  </a:lnTo>
                  <a:lnTo>
                    <a:pt x="321" y="267"/>
                  </a:lnTo>
                  <a:lnTo>
                    <a:pt x="321" y="267"/>
                  </a:lnTo>
                  <a:close/>
                  <a:moveTo>
                    <a:pt x="369" y="267"/>
                  </a:moveTo>
                  <a:lnTo>
                    <a:pt x="369" y="259"/>
                  </a:lnTo>
                  <a:lnTo>
                    <a:pt x="384" y="259"/>
                  </a:lnTo>
                  <a:lnTo>
                    <a:pt x="384" y="267"/>
                  </a:lnTo>
                  <a:lnTo>
                    <a:pt x="369" y="267"/>
                  </a:lnTo>
                  <a:lnTo>
                    <a:pt x="369" y="267"/>
                  </a:lnTo>
                  <a:close/>
                  <a:moveTo>
                    <a:pt x="416" y="267"/>
                  </a:moveTo>
                  <a:lnTo>
                    <a:pt x="416" y="259"/>
                  </a:lnTo>
                  <a:lnTo>
                    <a:pt x="432" y="259"/>
                  </a:lnTo>
                  <a:lnTo>
                    <a:pt x="432" y="267"/>
                  </a:lnTo>
                  <a:lnTo>
                    <a:pt x="416" y="267"/>
                  </a:lnTo>
                  <a:lnTo>
                    <a:pt x="416" y="267"/>
                  </a:lnTo>
                  <a:close/>
                  <a:moveTo>
                    <a:pt x="454" y="251"/>
                  </a:moveTo>
                  <a:lnTo>
                    <a:pt x="447" y="251"/>
                  </a:lnTo>
                  <a:lnTo>
                    <a:pt x="447" y="235"/>
                  </a:lnTo>
                  <a:lnTo>
                    <a:pt x="454" y="235"/>
                  </a:lnTo>
                  <a:lnTo>
                    <a:pt x="454" y="251"/>
                  </a:lnTo>
                  <a:lnTo>
                    <a:pt x="454" y="251"/>
                  </a:lnTo>
                  <a:close/>
                  <a:moveTo>
                    <a:pt x="454" y="204"/>
                  </a:moveTo>
                  <a:lnTo>
                    <a:pt x="447" y="204"/>
                  </a:lnTo>
                  <a:lnTo>
                    <a:pt x="447" y="188"/>
                  </a:lnTo>
                  <a:lnTo>
                    <a:pt x="454" y="188"/>
                  </a:lnTo>
                  <a:lnTo>
                    <a:pt x="454" y="204"/>
                  </a:lnTo>
                  <a:lnTo>
                    <a:pt x="454" y="204"/>
                  </a:lnTo>
                  <a:close/>
                  <a:moveTo>
                    <a:pt x="454" y="156"/>
                  </a:moveTo>
                  <a:lnTo>
                    <a:pt x="447" y="156"/>
                  </a:lnTo>
                  <a:lnTo>
                    <a:pt x="447" y="141"/>
                  </a:lnTo>
                  <a:lnTo>
                    <a:pt x="454" y="141"/>
                  </a:lnTo>
                  <a:lnTo>
                    <a:pt x="454" y="156"/>
                  </a:lnTo>
                  <a:lnTo>
                    <a:pt x="454" y="156"/>
                  </a:lnTo>
                  <a:close/>
                  <a:moveTo>
                    <a:pt x="454" y="109"/>
                  </a:moveTo>
                  <a:lnTo>
                    <a:pt x="447" y="109"/>
                  </a:lnTo>
                  <a:lnTo>
                    <a:pt x="447" y="93"/>
                  </a:lnTo>
                  <a:lnTo>
                    <a:pt x="454" y="93"/>
                  </a:lnTo>
                  <a:lnTo>
                    <a:pt x="454" y="109"/>
                  </a:lnTo>
                  <a:lnTo>
                    <a:pt x="454" y="109"/>
                  </a:lnTo>
                  <a:close/>
                  <a:moveTo>
                    <a:pt x="454" y="62"/>
                  </a:moveTo>
                  <a:lnTo>
                    <a:pt x="447" y="62"/>
                  </a:lnTo>
                  <a:lnTo>
                    <a:pt x="447" y="47"/>
                  </a:lnTo>
                  <a:lnTo>
                    <a:pt x="454" y="47"/>
                  </a:lnTo>
                  <a:lnTo>
                    <a:pt x="454" y="62"/>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3" name="Freeform 79">
              <a:extLst>
                <a:ext uri="{FF2B5EF4-FFF2-40B4-BE49-F238E27FC236}">
                  <a16:creationId xmlns:a16="http://schemas.microsoft.com/office/drawing/2014/main" id="{A45D6E0B-8C61-4995-A426-AF4C3B57DA70}"/>
                </a:ext>
              </a:extLst>
            </p:cNvPr>
            <p:cNvSpPr>
              <a:spLocks noEditPoints="1"/>
            </p:cNvSpPr>
            <p:nvPr/>
          </p:nvSpPr>
          <p:spPr bwMode="auto">
            <a:xfrm>
              <a:off x="3690698" y="2745780"/>
              <a:ext cx="895350" cy="352425"/>
            </a:xfrm>
            <a:custGeom>
              <a:avLst/>
              <a:gdLst>
                <a:gd name="T0" fmla="*/ 521 w 564"/>
                <a:gd name="T1" fmla="*/ 156 h 222"/>
                <a:gd name="T2" fmla="*/ 515 w 564"/>
                <a:gd name="T3" fmla="*/ 157 h 222"/>
                <a:gd name="T4" fmla="*/ 511 w 564"/>
                <a:gd name="T5" fmla="*/ 160 h 222"/>
                <a:gd name="T6" fmla="*/ 506 w 564"/>
                <a:gd name="T7" fmla="*/ 163 h 222"/>
                <a:gd name="T8" fmla="*/ 502 w 564"/>
                <a:gd name="T9" fmla="*/ 168 h 222"/>
                <a:gd name="T10" fmla="*/ 499 w 564"/>
                <a:gd name="T11" fmla="*/ 174 h 222"/>
                <a:gd name="T12" fmla="*/ 497 w 564"/>
                <a:gd name="T13" fmla="*/ 179 h 222"/>
                <a:gd name="T14" fmla="*/ 496 w 564"/>
                <a:gd name="T15" fmla="*/ 185 h 222"/>
                <a:gd name="T16" fmla="*/ 497 w 564"/>
                <a:gd name="T17" fmla="*/ 192 h 222"/>
                <a:gd name="T18" fmla="*/ 499 w 564"/>
                <a:gd name="T19" fmla="*/ 197 h 222"/>
                <a:gd name="T20" fmla="*/ 502 w 564"/>
                <a:gd name="T21" fmla="*/ 202 h 222"/>
                <a:gd name="T22" fmla="*/ 506 w 564"/>
                <a:gd name="T23" fmla="*/ 206 h 222"/>
                <a:gd name="T24" fmla="*/ 511 w 564"/>
                <a:gd name="T25" fmla="*/ 210 h 222"/>
                <a:gd name="T26" fmla="*/ 516 w 564"/>
                <a:gd name="T27" fmla="*/ 213 h 222"/>
                <a:gd name="T28" fmla="*/ 522 w 564"/>
                <a:gd name="T29" fmla="*/ 214 h 222"/>
                <a:gd name="T30" fmla="*/ 528 w 564"/>
                <a:gd name="T31" fmla="*/ 214 h 222"/>
                <a:gd name="T32" fmla="*/ 534 w 564"/>
                <a:gd name="T33" fmla="*/ 213 h 222"/>
                <a:gd name="T34" fmla="*/ 540 w 564"/>
                <a:gd name="T35" fmla="*/ 212 h 222"/>
                <a:gd name="T36" fmla="*/ 544 w 564"/>
                <a:gd name="T37" fmla="*/ 209 h 222"/>
                <a:gd name="T38" fmla="*/ 549 w 564"/>
                <a:gd name="T39" fmla="*/ 204 h 222"/>
                <a:gd name="T40" fmla="*/ 552 w 564"/>
                <a:gd name="T41" fmla="*/ 200 h 222"/>
                <a:gd name="T42" fmla="*/ 555 w 564"/>
                <a:gd name="T43" fmla="*/ 194 h 222"/>
                <a:gd name="T44" fmla="*/ 556 w 564"/>
                <a:gd name="T45" fmla="*/ 188 h 222"/>
                <a:gd name="T46" fmla="*/ 556 w 564"/>
                <a:gd name="T47" fmla="*/ 182 h 222"/>
                <a:gd name="T48" fmla="*/ 555 w 564"/>
                <a:gd name="T49" fmla="*/ 176 h 222"/>
                <a:gd name="T50" fmla="*/ 552 w 564"/>
                <a:gd name="T51" fmla="*/ 170 h 222"/>
                <a:gd name="T52" fmla="*/ 549 w 564"/>
                <a:gd name="T53" fmla="*/ 166 h 222"/>
                <a:gd name="T54" fmla="*/ 544 w 564"/>
                <a:gd name="T55" fmla="*/ 161 h 222"/>
                <a:gd name="T56" fmla="*/ 539 w 564"/>
                <a:gd name="T57" fmla="*/ 158 h 222"/>
                <a:gd name="T58" fmla="*/ 534 w 564"/>
                <a:gd name="T59" fmla="*/ 157 h 222"/>
                <a:gd name="T60" fmla="*/ 528 w 564"/>
                <a:gd name="T61" fmla="*/ 156 h 222"/>
                <a:gd name="T62" fmla="*/ 489 w 564"/>
                <a:gd name="T63" fmla="*/ 176 h 222"/>
                <a:gd name="T64" fmla="*/ 493 w 564"/>
                <a:gd name="T65" fmla="*/ 169 h 222"/>
                <a:gd name="T66" fmla="*/ 496 w 564"/>
                <a:gd name="T67" fmla="*/ 162 h 222"/>
                <a:gd name="T68" fmla="*/ 502 w 564"/>
                <a:gd name="T69" fmla="*/ 157 h 222"/>
                <a:gd name="T70" fmla="*/ 507 w 564"/>
                <a:gd name="T71" fmla="*/ 152 h 222"/>
                <a:gd name="T72" fmla="*/ 514 w 564"/>
                <a:gd name="T73" fmla="*/ 149 h 222"/>
                <a:gd name="T74" fmla="*/ 522 w 564"/>
                <a:gd name="T75" fmla="*/ 148 h 222"/>
                <a:gd name="T76" fmla="*/ 530 w 564"/>
                <a:gd name="T77" fmla="*/ 148 h 222"/>
                <a:gd name="T78" fmla="*/ 538 w 564"/>
                <a:gd name="T79" fmla="*/ 149 h 222"/>
                <a:gd name="T80" fmla="*/ 544 w 564"/>
                <a:gd name="T81" fmla="*/ 152 h 222"/>
                <a:gd name="T82" fmla="*/ 550 w 564"/>
                <a:gd name="T83" fmla="*/ 156 h 222"/>
                <a:gd name="T84" fmla="*/ 556 w 564"/>
                <a:gd name="T85" fmla="*/ 161 h 222"/>
                <a:gd name="T86" fmla="*/ 559 w 564"/>
                <a:gd name="T87" fmla="*/ 168 h 222"/>
                <a:gd name="T88" fmla="*/ 562 w 564"/>
                <a:gd name="T89" fmla="*/ 175 h 222"/>
                <a:gd name="T90" fmla="*/ 564 w 564"/>
                <a:gd name="T91" fmla="*/ 183 h 222"/>
                <a:gd name="T92" fmla="*/ 564 w 564"/>
                <a:gd name="T93" fmla="*/ 191 h 222"/>
                <a:gd name="T94" fmla="*/ 561 w 564"/>
                <a:gd name="T95" fmla="*/ 197 h 222"/>
                <a:gd name="T96" fmla="*/ 558 w 564"/>
                <a:gd name="T97" fmla="*/ 204 h 222"/>
                <a:gd name="T98" fmla="*/ 553 w 564"/>
                <a:gd name="T99" fmla="*/ 211 h 222"/>
                <a:gd name="T100" fmla="*/ 548 w 564"/>
                <a:gd name="T101" fmla="*/ 215 h 222"/>
                <a:gd name="T102" fmla="*/ 542 w 564"/>
                <a:gd name="T103" fmla="*/ 219 h 222"/>
                <a:gd name="T104" fmla="*/ 534 w 564"/>
                <a:gd name="T105" fmla="*/ 222 h 222"/>
                <a:gd name="T106" fmla="*/ 526 w 564"/>
                <a:gd name="T107" fmla="*/ 222 h 222"/>
                <a:gd name="T108" fmla="*/ 519 w 564"/>
                <a:gd name="T109" fmla="*/ 222 h 222"/>
                <a:gd name="T110" fmla="*/ 512 w 564"/>
                <a:gd name="T111" fmla="*/ 220 h 222"/>
                <a:gd name="T112" fmla="*/ 505 w 564"/>
                <a:gd name="T113" fmla="*/ 216 h 222"/>
                <a:gd name="T114" fmla="*/ 499 w 564"/>
                <a:gd name="T115" fmla="*/ 211 h 222"/>
                <a:gd name="T116" fmla="*/ 495 w 564"/>
                <a:gd name="T117" fmla="*/ 205 h 222"/>
                <a:gd name="T118" fmla="*/ 491 w 564"/>
                <a:gd name="T119" fmla="*/ 198 h 222"/>
                <a:gd name="T120" fmla="*/ 489 w 564"/>
                <a:gd name="T121" fmla="*/ 192 h 222"/>
                <a:gd name="T122" fmla="*/ 353 w 564"/>
                <a:gd name="T123" fmla="*/ 182 h 222"/>
                <a:gd name="T124" fmla="*/ 70 w 564"/>
                <a:gd name="T125" fmla="*/ 18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4" h="222">
                  <a:moveTo>
                    <a:pt x="7" y="16"/>
                  </a:moveTo>
                  <a:lnTo>
                    <a:pt x="0" y="16"/>
                  </a:lnTo>
                  <a:lnTo>
                    <a:pt x="0" y="0"/>
                  </a:lnTo>
                  <a:lnTo>
                    <a:pt x="7" y="0"/>
                  </a:lnTo>
                  <a:lnTo>
                    <a:pt x="7" y="16"/>
                  </a:lnTo>
                  <a:lnTo>
                    <a:pt x="7" y="16"/>
                  </a:lnTo>
                  <a:close/>
                  <a:moveTo>
                    <a:pt x="526" y="156"/>
                  </a:moveTo>
                  <a:lnTo>
                    <a:pt x="526" y="156"/>
                  </a:lnTo>
                  <a:lnTo>
                    <a:pt x="525" y="156"/>
                  </a:lnTo>
                  <a:lnTo>
                    <a:pt x="525" y="156"/>
                  </a:lnTo>
                  <a:lnTo>
                    <a:pt x="525" y="156"/>
                  </a:lnTo>
                  <a:lnTo>
                    <a:pt x="525" y="156"/>
                  </a:lnTo>
                  <a:lnTo>
                    <a:pt x="525" y="156"/>
                  </a:lnTo>
                  <a:lnTo>
                    <a:pt x="525" y="156"/>
                  </a:lnTo>
                  <a:lnTo>
                    <a:pt x="524" y="156"/>
                  </a:lnTo>
                  <a:lnTo>
                    <a:pt x="524" y="156"/>
                  </a:lnTo>
                  <a:lnTo>
                    <a:pt x="524" y="156"/>
                  </a:lnTo>
                  <a:lnTo>
                    <a:pt x="524" y="156"/>
                  </a:lnTo>
                  <a:lnTo>
                    <a:pt x="524" y="156"/>
                  </a:lnTo>
                  <a:lnTo>
                    <a:pt x="524" y="156"/>
                  </a:lnTo>
                  <a:lnTo>
                    <a:pt x="523" y="156"/>
                  </a:lnTo>
                  <a:lnTo>
                    <a:pt x="523" y="156"/>
                  </a:lnTo>
                  <a:lnTo>
                    <a:pt x="523" y="156"/>
                  </a:lnTo>
                  <a:lnTo>
                    <a:pt x="523" y="156"/>
                  </a:lnTo>
                  <a:lnTo>
                    <a:pt x="523" y="156"/>
                  </a:lnTo>
                  <a:lnTo>
                    <a:pt x="523" y="156"/>
                  </a:lnTo>
                  <a:lnTo>
                    <a:pt x="522" y="156"/>
                  </a:lnTo>
                  <a:lnTo>
                    <a:pt x="522" y="156"/>
                  </a:lnTo>
                  <a:lnTo>
                    <a:pt x="522" y="156"/>
                  </a:lnTo>
                  <a:lnTo>
                    <a:pt x="522" y="156"/>
                  </a:lnTo>
                  <a:lnTo>
                    <a:pt x="522" y="156"/>
                  </a:lnTo>
                  <a:lnTo>
                    <a:pt x="522" y="156"/>
                  </a:lnTo>
                  <a:lnTo>
                    <a:pt x="521" y="156"/>
                  </a:lnTo>
                  <a:lnTo>
                    <a:pt x="521" y="156"/>
                  </a:lnTo>
                  <a:lnTo>
                    <a:pt x="521" y="156"/>
                  </a:lnTo>
                  <a:lnTo>
                    <a:pt x="521" y="156"/>
                  </a:lnTo>
                  <a:lnTo>
                    <a:pt x="521" y="156"/>
                  </a:lnTo>
                  <a:lnTo>
                    <a:pt x="521" y="156"/>
                  </a:lnTo>
                  <a:lnTo>
                    <a:pt x="520" y="156"/>
                  </a:lnTo>
                  <a:lnTo>
                    <a:pt x="520" y="156"/>
                  </a:lnTo>
                  <a:lnTo>
                    <a:pt x="520" y="156"/>
                  </a:lnTo>
                  <a:lnTo>
                    <a:pt x="520" y="156"/>
                  </a:lnTo>
                  <a:lnTo>
                    <a:pt x="520" y="156"/>
                  </a:lnTo>
                  <a:lnTo>
                    <a:pt x="520" y="156"/>
                  </a:lnTo>
                  <a:lnTo>
                    <a:pt x="520" y="156"/>
                  </a:lnTo>
                  <a:lnTo>
                    <a:pt x="519" y="156"/>
                  </a:lnTo>
                  <a:lnTo>
                    <a:pt x="519" y="156"/>
                  </a:lnTo>
                  <a:lnTo>
                    <a:pt x="519" y="157"/>
                  </a:lnTo>
                  <a:lnTo>
                    <a:pt x="519" y="157"/>
                  </a:lnTo>
                  <a:lnTo>
                    <a:pt x="519" y="157"/>
                  </a:lnTo>
                  <a:lnTo>
                    <a:pt x="519" y="157"/>
                  </a:lnTo>
                  <a:lnTo>
                    <a:pt x="517" y="157"/>
                  </a:lnTo>
                  <a:lnTo>
                    <a:pt x="517" y="157"/>
                  </a:lnTo>
                  <a:lnTo>
                    <a:pt x="517" y="157"/>
                  </a:lnTo>
                  <a:lnTo>
                    <a:pt x="517" y="157"/>
                  </a:lnTo>
                  <a:lnTo>
                    <a:pt x="517" y="157"/>
                  </a:lnTo>
                  <a:lnTo>
                    <a:pt x="517" y="157"/>
                  </a:lnTo>
                  <a:lnTo>
                    <a:pt x="517" y="157"/>
                  </a:lnTo>
                  <a:lnTo>
                    <a:pt x="516" y="157"/>
                  </a:lnTo>
                  <a:lnTo>
                    <a:pt x="516" y="157"/>
                  </a:lnTo>
                  <a:lnTo>
                    <a:pt x="516" y="157"/>
                  </a:lnTo>
                  <a:lnTo>
                    <a:pt x="516" y="157"/>
                  </a:lnTo>
                  <a:lnTo>
                    <a:pt x="516" y="157"/>
                  </a:lnTo>
                  <a:lnTo>
                    <a:pt x="516" y="157"/>
                  </a:lnTo>
                  <a:lnTo>
                    <a:pt x="515" y="157"/>
                  </a:lnTo>
                  <a:lnTo>
                    <a:pt x="515" y="157"/>
                  </a:lnTo>
                  <a:lnTo>
                    <a:pt x="515" y="157"/>
                  </a:lnTo>
                  <a:lnTo>
                    <a:pt x="515" y="158"/>
                  </a:lnTo>
                  <a:lnTo>
                    <a:pt x="515" y="158"/>
                  </a:lnTo>
                  <a:lnTo>
                    <a:pt x="515" y="158"/>
                  </a:lnTo>
                  <a:lnTo>
                    <a:pt x="515" y="158"/>
                  </a:lnTo>
                  <a:lnTo>
                    <a:pt x="514" y="158"/>
                  </a:lnTo>
                  <a:lnTo>
                    <a:pt x="514" y="158"/>
                  </a:lnTo>
                  <a:lnTo>
                    <a:pt x="514" y="158"/>
                  </a:lnTo>
                  <a:lnTo>
                    <a:pt x="514" y="158"/>
                  </a:lnTo>
                  <a:lnTo>
                    <a:pt x="514" y="158"/>
                  </a:lnTo>
                  <a:lnTo>
                    <a:pt x="514" y="158"/>
                  </a:lnTo>
                  <a:lnTo>
                    <a:pt x="514" y="158"/>
                  </a:lnTo>
                  <a:lnTo>
                    <a:pt x="513" y="158"/>
                  </a:lnTo>
                  <a:lnTo>
                    <a:pt x="513" y="158"/>
                  </a:lnTo>
                  <a:lnTo>
                    <a:pt x="513" y="158"/>
                  </a:lnTo>
                  <a:lnTo>
                    <a:pt x="513" y="158"/>
                  </a:lnTo>
                  <a:lnTo>
                    <a:pt x="513" y="159"/>
                  </a:lnTo>
                  <a:lnTo>
                    <a:pt x="513" y="159"/>
                  </a:lnTo>
                  <a:lnTo>
                    <a:pt x="513" y="159"/>
                  </a:lnTo>
                  <a:lnTo>
                    <a:pt x="512" y="159"/>
                  </a:lnTo>
                  <a:lnTo>
                    <a:pt x="512" y="159"/>
                  </a:lnTo>
                  <a:lnTo>
                    <a:pt x="512" y="159"/>
                  </a:lnTo>
                  <a:lnTo>
                    <a:pt x="512" y="159"/>
                  </a:lnTo>
                  <a:lnTo>
                    <a:pt x="512" y="159"/>
                  </a:lnTo>
                  <a:lnTo>
                    <a:pt x="512" y="159"/>
                  </a:lnTo>
                  <a:lnTo>
                    <a:pt x="512" y="159"/>
                  </a:lnTo>
                  <a:lnTo>
                    <a:pt x="511" y="159"/>
                  </a:lnTo>
                  <a:lnTo>
                    <a:pt x="511" y="159"/>
                  </a:lnTo>
                  <a:lnTo>
                    <a:pt x="511" y="159"/>
                  </a:lnTo>
                  <a:lnTo>
                    <a:pt x="511" y="160"/>
                  </a:lnTo>
                  <a:lnTo>
                    <a:pt x="511" y="160"/>
                  </a:lnTo>
                  <a:lnTo>
                    <a:pt x="511" y="160"/>
                  </a:lnTo>
                  <a:lnTo>
                    <a:pt x="511" y="160"/>
                  </a:lnTo>
                  <a:lnTo>
                    <a:pt x="509" y="160"/>
                  </a:lnTo>
                  <a:lnTo>
                    <a:pt x="509" y="160"/>
                  </a:lnTo>
                  <a:lnTo>
                    <a:pt x="509" y="160"/>
                  </a:lnTo>
                  <a:lnTo>
                    <a:pt x="509" y="160"/>
                  </a:lnTo>
                  <a:lnTo>
                    <a:pt x="509" y="160"/>
                  </a:lnTo>
                  <a:lnTo>
                    <a:pt x="509" y="160"/>
                  </a:lnTo>
                  <a:lnTo>
                    <a:pt x="509" y="160"/>
                  </a:lnTo>
                  <a:lnTo>
                    <a:pt x="509" y="161"/>
                  </a:lnTo>
                  <a:lnTo>
                    <a:pt x="508" y="161"/>
                  </a:lnTo>
                  <a:lnTo>
                    <a:pt x="508" y="161"/>
                  </a:lnTo>
                  <a:lnTo>
                    <a:pt x="508" y="161"/>
                  </a:lnTo>
                  <a:lnTo>
                    <a:pt x="508" y="161"/>
                  </a:lnTo>
                  <a:lnTo>
                    <a:pt x="508" y="161"/>
                  </a:lnTo>
                  <a:lnTo>
                    <a:pt x="508" y="161"/>
                  </a:lnTo>
                  <a:lnTo>
                    <a:pt x="508" y="161"/>
                  </a:lnTo>
                  <a:lnTo>
                    <a:pt x="508" y="161"/>
                  </a:lnTo>
                  <a:lnTo>
                    <a:pt x="507" y="161"/>
                  </a:lnTo>
                  <a:lnTo>
                    <a:pt x="507" y="161"/>
                  </a:lnTo>
                  <a:lnTo>
                    <a:pt x="507" y="162"/>
                  </a:lnTo>
                  <a:lnTo>
                    <a:pt x="507" y="162"/>
                  </a:lnTo>
                  <a:lnTo>
                    <a:pt x="507" y="162"/>
                  </a:lnTo>
                  <a:lnTo>
                    <a:pt x="507" y="162"/>
                  </a:lnTo>
                  <a:lnTo>
                    <a:pt x="507" y="162"/>
                  </a:lnTo>
                  <a:lnTo>
                    <a:pt x="507" y="162"/>
                  </a:lnTo>
                  <a:lnTo>
                    <a:pt x="506" y="162"/>
                  </a:lnTo>
                  <a:lnTo>
                    <a:pt x="506" y="162"/>
                  </a:lnTo>
                  <a:lnTo>
                    <a:pt x="506" y="162"/>
                  </a:lnTo>
                  <a:lnTo>
                    <a:pt x="506" y="162"/>
                  </a:lnTo>
                  <a:lnTo>
                    <a:pt x="506" y="163"/>
                  </a:lnTo>
                  <a:lnTo>
                    <a:pt x="506" y="163"/>
                  </a:lnTo>
                  <a:lnTo>
                    <a:pt x="506" y="163"/>
                  </a:lnTo>
                  <a:lnTo>
                    <a:pt x="506" y="163"/>
                  </a:lnTo>
                  <a:lnTo>
                    <a:pt x="506" y="163"/>
                  </a:lnTo>
                  <a:lnTo>
                    <a:pt x="505" y="163"/>
                  </a:lnTo>
                  <a:lnTo>
                    <a:pt x="505" y="163"/>
                  </a:lnTo>
                  <a:lnTo>
                    <a:pt x="505" y="163"/>
                  </a:lnTo>
                  <a:lnTo>
                    <a:pt x="505" y="163"/>
                  </a:lnTo>
                  <a:lnTo>
                    <a:pt x="505" y="165"/>
                  </a:lnTo>
                  <a:lnTo>
                    <a:pt x="505" y="165"/>
                  </a:lnTo>
                  <a:lnTo>
                    <a:pt x="505" y="165"/>
                  </a:lnTo>
                  <a:lnTo>
                    <a:pt x="505" y="165"/>
                  </a:lnTo>
                  <a:lnTo>
                    <a:pt x="505" y="165"/>
                  </a:lnTo>
                  <a:lnTo>
                    <a:pt x="504" y="165"/>
                  </a:lnTo>
                  <a:lnTo>
                    <a:pt x="504" y="165"/>
                  </a:lnTo>
                  <a:lnTo>
                    <a:pt x="504" y="165"/>
                  </a:lnTo>
                  <a:lnTo>
                    <a:pt x="504" y="166"/>
                  </a:lnTo>
                  <a:lnTo>
                    <a:pt x="504" y="166"/>
                  </a:lnTo>
                  <a:lnTo>
                    <a:pt x="504" y="166"/>
                  </a:lnTo>
                  <a:lnTo>
                    <a:pt x="504" y="166"/>
                  </a:lnTo>
                  <a:lnTo>
                    <a:pt x="504" y="166"/>
                  </a:lnTo>
                  <a:lnTo>
                    <a:pt x="504" y="166"/>
                  </a:lnTo>
                  <a:lnTo>
                    <a:pt x="503" y="166"/>
                  </a:lnTo>
                  <a:lnTo>
                    <a:pt x="503" y="166"/>
                  </a:lnTo>
                  <a:lnTo>
                    <a:pt x="503" y="166"/>
                  </a:lnTo>
                  <a:lnTo>
                    <a:pt x="503" y="167"/>
                  </a:lnTo>
                  <a:lnTo>
                    <a:pt x="503" y="167"/>
                  </a:lnTo>
                  <a:lnTo>
                    <a:pt x="503" y="167"/>
                  </a:lnTo>
                  <a:lnTo>
                    <a:pt x="503" y="167"/>
                  </a:lnTo>
                  <a:lnTo>
                    <a:pt x="503" y="167"/>
                  </a:lnTo>
                  <a:lnTo>
                    <a:pt x="503" y="167"/>
                  </a:lnTo>
                  <a:lnTo>
                    <a:pt x="503" y="167"/>
                  </a:lnTo>
                  <a:lnTo>
                    <a:pt x="502" y="167"/>
                  </a:lnTo>
                  <a:lnTo>
                    <a:pt x="502" y="168"/>
                  </a:lnTo>
                  <a:lnTo>
                    <a:pt x="502" y="168"/>
                  </a:lnTo>
                  <a:lnTo>
                    <a:pt x="502" y="168"/>
                  </a:lnTo>
                  <a:lnTo>
                    <a:pt x="502" y="168"/>
                  </a:lnTo>
                  <a:lnTo>
                    <a:pt x="502" y="168"/>
                  </a:lnTo>
                  <a:lnTo>
                    <a:pt x="502" y="168"/>
                  </a:lnTo>
                  <a:lnTo>
                    <a:pt x="502" y="168"/>
                  </a:lnTo>
                  <a:lnTo>
                    <a:pt x="502" y="169"/>
                  </a:lnTo>
                  <a:lnTo>
                    <a:pt x="502" y="169"/>
                  </a:lnTo>
                  <a:lnTo>
                    <a:pt x="502" y="169"/>
                  </a:lnTo>
                  <a:lnTo>
                    <a:pt x="502" y="169"/>
                  </a:lnTo>
                  <a:lnTo>
                    <a:pt x="500" y="169"/>
                  </a:lnTo>
                  <a:lnTo>
                    <a:pt x="500" y="169"/>
                  </a:lnTo>
                  <a:lnTo>
                    <a:pt x="500" y="169"/>
                  </a:lnTo>
                  <a:lnTo>
                    <a:pt x="500" y="169"/>
                  </a:lnTo>
                  <a:lnTo>
                    <a:pt x="500" y="170"/>
                  </a:lnTo>
                  <a:lnTo>
                    <a:pt x="500" y="170"/>
                  </a:lnTo>
                  <a:lnTo>
                    <a:pt x="500" y="170"/>
                  </a:lnTo>
                  <a:lnTo>
                    <a:pt x="500" y="170"/>
                  </a:lnTo>
                  <a:lnTo>
                    <a:pt x="500" y="170"/>
                  </a:lnTo>
                  <a:lnTo>
                    <a:pt x="500" y="170"/>
                  </a:lnTo>
                  <a:lnTo>
                    <a:pt x="500" y="170"/>
                  </a:lnTo>
                  <a:lnTo>
                    <a:pt x="500" y="171"/>
                  </a:lnTo>
                  <a:lnTo>
                    <a:pt x="499" y="171"/>
                  </a:lnTo>
                  <a:lnTo>
                    <a:pt x="499" y="171"/>
                  </a:lnTo>
                  <a:lnTo>
                    <a:pt x="499" y="171"/>
                  </a:lnTo>
                  <a:lnTo>
                    <a:pt x="499" y="171"/>
                  </a:lnTo>
                  <a:lnTo>
                    <a:pt x="499" y="171"/>
                  </a:lnTo>
                  <a:lnTo>
                    <a:pt x="499" y="171"/>
                  </a:lnTo>
                  <a:lnTo>
                    <a:pt x="499" y="173"/>
                  </a:lnTo>
                  <a:lnTo>
                    <a:pt x="499" y="173"/>
                  </a:lnTo>
                  <a:lnTo>
                    <a:pt x="499" y="173"/>
                  </a:lnTo>
                  <a:lnTo>
                    <a:pt x="499" y="173"/>
                  </a:lnTo>
                  <a:lnTo>
                    <a:pt x="499" y="173"/>
                  </a:lnTo>
                  <a:lnTo>
                    <a:pt x="499" y="173"/>
                  </a:lnTo>
                  <a:lnTo>
                    <a:pt x="499" y="173"/>
                  </a:lnTo>
                  <a:lnTo>
                    <a:pt x="499" y="174"/>
                  </a:lnTo>
                  <a:lnTo>
                    <a:pt x="499" y="174"/>
                  </a:lnTo>
                  <a:lnTo>
                    <a:pt x="498" y="174"/>
                  </a:lnTo>
                  <a:lnTo>
                    <a:pt x="498" y="174"/>
                  </a:lnTo>
                  <a:lnTo>
                    <a:pt x="498" y="174"/>
                  </a:lnTo>
                  <a:lnTo>
                    <a:pt x="498" y="174"/>
                  </a:lnTo>
                  <a:lnTo>
                    <a:pt x="498" y="174"/>
                  </a:lnTo>
                  <a:lnTo>
                    <a:pt x="498" y="175"/>
                  </a:lnTo>
                  <a:lnTo>
                    <a:pt x="498" y="175"/>
                  </a:lnTo>
                  <a:lnTo>
                    <a:pt x="498" y="175"/>
                  </a:lnTo>
                  <a:lnTo>
                    <a:pt x="498" y="175"/>
                  </a:lnTo>
                  <a:lnTo>
                    <a:pt x="498" y="175"/>
                  </a:lnTo>
                  <a:lnTo>
                    <a:pt x="498" y="175"/>
                  </a:lnTo>
                  <a:lnTo>
                    <a:pt x="498" y="176"/>
                  </a:lnTo>
                  <a:lnTo>
                    <a:pt x="498" y="176"/>
                  </a:lnTo>
                  <a:lnTo>
                    <a:pt x="498" y="176"/>
                  </a:lnTo>
                  <a:lnTo>
                    <a:pt x="498" y="176"/>
                  </a:lnTo>
                  <a:lnTo>
                    <a:pt x="498" y="176"/>
                  </a:lnTo>
                  <a:lnTo>
                    <a:pt x="498" y="176"/>
                  </a:lnTo>
                  <a:lnTo>
                    <a:pt x="498" y="176"/>
                  </a:lnTo>
                  <a:lnTo>
                    <a:pt x="497" y="177"/>
                  </a:lnTo>
                  <a:lnTo>
                    <a:pt x="497" y="177"/>
                  </a:lnTo>
                  <a:lnTo>
                    <a:pt x="497" y="177"/>
                  </a:lnTo>
                  <a:lnTo>
                    <a:pt x="497" y="177"/>
                  </a:lnTo>
                  <a:lnTo>
                    <a:pt x="497" y="177"/>
                  </a:lnTo>
                  <a:lnTo>
                    <a:pt x="497" y="177"/>
                  </a:lnTo>
                  <a:lnTo>
                    <a:pt x="497" y="178"/>
                  </a:lnTo>
                  <a:lnTo>
                    <a:pt x="497" y="178"/>
                  </a:lnTo>
                  <a:lnTo>
                    <a:pt x="497" y="178"/>
                  </a:lnTo>
                  <a:lnTo>
                    <a:pt x="497" y="178"/>
                  </a:lnTo>
                  <a:lnTo>
                    <a:pt x="497" y="178"/>
                  </a:lnTo>
                  <a:lnTo>
                    <a:pt x="497" y="178"/>
                  </a:lnTo>
                  <a:lnTo>
                    <a:pt x="497" y="179"/>
                  </a:lnTo>
                  <a:lnTo>
                    <a:pt x="497" y="179"/>
                  </a:lnTo>
                  <a:lnTo>
                    <a:pt x="497" y="179"/>
                  </a:lnTo>
                  <a:lnTo>
                    <a:pt x="497" y="179"/>
                  </a:lnTo>
                  <a:lnTo>
                    <a:pt x="497" y="179"/>
                  </a:lnTo>
                  <a:lnTo>
                    <a:pt x="497" y="179"/>
                  </a:lnTo>
                  <a:lnTo>
                    <a:pt x="497" y="180"/>
                  </a:lnTo>
                  <a:lnTo>
                    <a:pt x="497" y="180"/>
                  </a:lnTo>
                  <a:lnTo>
                    <a:pt x="497" y="180"/>
                  </a:lnTo>
                  <a:lnTo>
                    <a:pt x="497" y="180"/>
                  </a:lnTo>
                  <a:lnTo>
                    <a:pt x="497" y="180"/>
                  </a:lnTo>
                  <a:lnTo>
                    <a:pt x="497" y="180"/>
                  </a:lnTo>
                  <a:lnTo>
                    <a:pt x="497" y="180"/>
                  </a:lnTo>
                  <a:lnTo>
                    <a:pt x="497" y="182"/>
                  </a:lnTo>
                  <a:lnTo>
                    <a:pt x="497" y="182"/>
                  </a:lnTo>
                  <a:lnTo>
                    <a:pt x="497" y="182"/>
                  </a:lnTo>
                  <a:lnTo>
                    <a:pt x="497" y="182"/>
                  </a:lnTo>
                  <a:lnTo>
                    <a:pt x="497" y="182"/>
                  </a:lnTo>
                  <a:lnTo>
                    <a:pt x="497" y="182"/>
                  </a:lnTo>
                  <a:lnTo>
                    <a:pt x="497" y="183"/>
                  </a:lnTo>
                  <a:lnTo>
                    <a:pt x="497" y="183"/>
                  </a:lnTo>
                  <a:lnTo>
                    <a:pt x="497" y="183"/>
                  </a:lnTo>
                  <a:lnTo>
                    <a:pt x="496" y="183"/>
                  </a:lnTo>
                  <a:lnTo>
                    <a:pt x="496" y="183"/>
                  </a:lnTo>
                  <a:lnTo>
                    <a:pt x="496" y="183"/>
                  </a:lnTo>
                  <a:lnTo>
                    <a:pt x="496" y="184"/>
                  </a:lnTo>
                  <a:lnTo>
                    <a:pt x="496" y="184"/>
                  </a:lnTo>
                  <a:lnTo>
                    <a:pt x="496" y="184"/>
                  </a:lnTo>
                  <a:lnTo>
                    <a:pt x="496" y="184"/>
                  </a:lnTo>
                  <a:lnTo>
                    <a:pt x="496" y="184"/>
                  </a:lnTo>
                  <a:lnTo>
                    <a:pt x="496" y="184"/>
                  </a:lnTo>
                  <a:lnTo>
                    <a:pt x="496" y="185"/>
                  </a:lnTo>
                  <a:lnTo>
                    <a:pt x="496" y="185"/>
                  </a:lnTo>
                  <a:lnTo>
                    <a:pt x="496" y="185"/>
                  </a:lnTo>
                  <a:lnTo>
                    <a:pt x="496" y="185"/>
                  </a:lnTo>
                  <a:lnTo>
                    <a:pt x="496" y="185"/>
                  </a:lnTo>
                  <a:lnTo>
                    <a:pt x="496" y="186"/>
                  </a:lnTo>
                  <a:lnTo>
                    <a:pt x="496" y="186"/>
                  </a:lnTo>
                  <a:lnTo>
                    <a:pt x="496" y="186"/>
                  </a:lnTo>
                  <a:lnTo>
                    <a:pt x="496" y="186"/>
                  </a:lnTo>
                  <a:lnTo>
                    <a:pt x="496" y="186"/>
                  </a:lnTo>
                  <a:lnTo>
                    <a:pt x="496" y="186"/>
                  </a:lnTo>
                  <a:lnTo>
                    <a:pt x="496" y="187"/>
                  </a:lnTo>
                  <a:lnTo>
                    <a:pt x="496" y="187"/>
                  </a:lnTo>
                  <a:lnTo>
                    <a:pt x="496" y="187"/>
                  </a:lnTo>
                  <a:lnTo>
                    <a:pt x="497" y="187"/>
                  </a:lnTo>
                  <a:lnTo>
                    <a:pt x="497" y="187"/>
                  </a:lnTo>
                  <a:lnTo>
                    <a:pt x="497" y="187"/>
                  </a:lnTo>
                  <a:lnTo>
                    <a:pt x="497" y="188"/>
                  </a:lnTo>
                  <a:lnTo>
                    <a:pt x="497" y="188"/>
                  </a:lnTo>
                  <a:lnTo>
                    <a:pt x="497" y="188"/>
                  </a:lnTo>
                  <a:lnTo>
                    <a:pt x="497" y="188"/>
                  </a:lnTo>
                  <a:lnTo>
                    <a:pt x="497" y="188"/>
                  </a:lnTo>
                  <a:lnTo>
                    <a:pt x="497" y="188"/>
                  </a:lnTo>
                  <a:lnTo>
                    <a:pt x="497" y="189"/>
                  </a:lnTo>
                  <a:lnTo>
                    <a:pt x="497" y="189"/>
                  </a:lnTo>
                  <a:lnTo>
                    <a:pt x="497" y="189"/>
                  </a:lnTo>
                  <a:lnTo>
                    <a:pt x="497" y="189"/>
                  </a:lnTo>
                  <a:lnTo>
                    <a:pt x="497" y="189"/>
                  </a:lnTo>
                  <a:lnTo>
                    <a:pt x="497" y="189"/>
                  </a:lnTo>
                  <a:lnTo>
                    <a:pt x="497" y="191"/>
                  </a:lnTo>
                  <a:lnTo>
                    <a:pt x="497" y="191"/>
                  </a:lnTo>
                  <a:lnTo>
                    <a:pt x="497" y="191"/>
                  </a:lnTo>
                  <a:lnTo>
                    <a:pt x="497" y="191"/>
                  </a:lnTo>
                  <a:lnTo>
                    <a:pt x="497" y="191"/>
                  </a:lnTo>
                  <a:lnTo>
                    <a:pt x="497" y="191"/>
                  </a:lnTo>
                  <a:lnTo>
                    <a:pt x="497" y="191"/>
                  </a:lnTo>
                  <a:lnTo>
                    <a:pt x="497" y="192"/>
                  </a:lnTo>
                  <a:lnTo>
                    <a:pt x="497" y="192"/>
                  </a:lnTo>
                  <a:lnTo>
                    <a:pt x="497" y="192"/>
                  </a:lnTo>
                  <a:lnTo>
                    <a:pt x="497" y="192"/>
                  </a:lnTo>
                  <a:lnTo>
                    <a:pt x="497" y="192"/>
                  </a:lnTo>
                  <a:lnTo>
                    <a:pt x="497" y="192"/>
                  </a:lnTo>
                  <a:lnTo>
                    <a:pt x="497" y="193"/>
                  </a:lnTo>
                  <a:lnTo>
                    <a:pt x="497" y="193"/>
                  </a:lnTo>
                  <a:lnTo>
                    <a:pt x="497" y="193"/>
                  </a:lnTo>
                  <a:lnTo>
                    <a:pt x="497" y="193"/>
                  </a:lnTo>
                  <a:lnTo>
                    <a:pt x="497" y="193"/>
                  </a:lnTo>
                  <a:lnTo>
                    <a:pt x="497" y="193"/>
                  </a:lnTo>
                  <a:lnTo>
                    <a:pt x="498" y="194"/>
                  </a:lnTo>
                  <a:lnTo>
                    <a:pt x="498" y="194"/>
                  </a:lnTo>
                  <a:lnTo>
                    <a:pt x="498" y="194"/>
                  </a:lnTo>
                  <a:lnTo>
                    <a:pt x="498" y="194"/>
                  </a:lnTo>
                  <a:lnTo>
                    <a:pt x="498" y="194"/>
                  </a:lnTo>
                  <a:lnTo>
                    <a:pt x="498" y="194"/>
                  </a:lnTo>
                  <a:lnTo>
                    <a:pt x="498" y="194"/>
                  </a:lnTo>
                  <a:lnTo>
                    <a:pt x="498" y="195"/>
                  </a:lnTo>
                  <a:lnTo>
                    <a:pt x="498" y="195"/>
                  </a:lnTo>
                  <a:lnTo>
                    <a:pt x="498" y="195"/>
                  </a:lnTo>
                  <a:lnTo>
                    <a:pt x="498" y="195"/>
                  </a:lnTo>
                  <a:lnTo>
                    <a:pt x="498" y="195"/>
                  </a:lnTo>
                  <a:lnTo>
                    <a:pt x="498" y="195"/>
                  </a:lnTo>
                  <a:lnTo>
                    <a:pt x="498" y="196"/>
                  </a:lnTo>
                  <a:lnTo>
                    <a:pt x="498" y="196"/>
                  </a:lnTo>
                  <a:lnTo>
                    <a:pt x="498" y="196"/>
                  </a:lnTo>
                  <a:lnTo>
                    <a:pt x="498" y="196"/>
                  </a:lnTo>
                  <a:lnTo>
                    <a:pt x="498" y="196"/>
                  </a:lnTo>
                  <a:lnTo>
                    <a:pt x="499" y="196"/>
                  </a:lnTo>
                  <a:lnTo>
                    <a:pt x="499" y="196"/>
                  </a:lnTo>
                  <a:lnTo>
                    <a:pt x="499" y="197"/>
                  </a:lnTo>
                  <a:lnTo>
                    <a:pt x="499" y="197"/>
                  </a:lnTo>
                  <a:lnTo>
                    <a:pt x="499" y="197"/>
                  </a:lnTo>
                  <a:lnTo>
                    <a:pt x="499" y="197"/>
                  </a:lnTo>
                  <a:lnTo>
                    <a:pt x="499" y="197"/>
                  </a:lnTo>
                  <a:lnTo>
                    <a:pt x="499" y="197"/>
                  </a:lnTo>
                  <a:lnTo>
                    <a:pt x="499" y="197"/>
                  </a:lnTo>
                  <a:lnTo>
                    <a:pt x="499" y="198"/>
                  </a:lnTo>
                  <a:lnTo>
                    <a:pt x="499" y="198"/>
                  </a:lnTo>
                  <a:lnTo>
                    <a:pt x="499" y="198"/>
                  </a:lnTo>
                  <a:lnTo>
                    <a:pt x="499" y="198"/>
                  </a:lnTo>
                  <a:lnTo>
                    <a:pt x="499" y="198"/>
                  </a:lnTo>
                  <a:lnTo>
                    <a:pt x="499" y="198"/>
                  </a:lnTo>
                  <a:lnTo>
                    <a:pt x="500" y="198"/>
                  </a:lnTo>
                  <a:lnTo>
                    <a:pt x="500" y="200"/>
                  </a:lnTo>
                  <a:lnTo>
                    <a:pt x="500" y="200"/>
                  </a:lnTo>
                  <a:lnTo>
                    <a:pt x="500" y="200"/>
                  </a:lnTo>
                  <a:lnTo>
                    <a:pt x="500" y="200"/>
                  </a:lnTo>
                  <a:lnTo>
                    <a:pt x="500" y="200"/>
                  </a:lnTo>
                  <a:lnTo>
                    <a:pt x="500" y="200"/>
                  </a:lnTo>
                  <a:lnTo>
                    <a:pt x="500" y="200"/>
                  </a:lnTo>
                  <a:lnTo>
                    <a:pt x="500" y="201"/>
                  </a:lnTo>
                  <a:lnTo>
                    <a:pt x="500" y="201"/>
                  </a:lnTo>
                  <a:lnTo>
                    <a:pt x="500" y="201"/>
                  </a:lnTo>
                  <a:lnTo>
                    <a:pt x="500" y="201"/>
                  </a:lnTo>
                  <a:lnTo>
                    <a:pt x="502" y="201"/>
                  </a:lnTo>
                  <a:lnTo>
                    <a:pt x="502" y="201"/>
                  </a:lnTo>
                  <a:lnTo>
                    <a:pt x="502" y="201"/>
                  </a:lnTo>
                  <a:lnTo>
                    <a:pt x="502" y="201"/>
                  </a:lnTo>
                  <a:lnTo>
                    <a:pt x="502" y="202"/>
                  </a:lnTo>
                  <a:lnTo>
                    <a:pt x="502" y="202"/>
                  </a:lnTo>
                  <a:lnTo>
                    <a:pt x="502" y="202"/>
                  </a:lnTo>
                  <a:lnTo>
                    <a:pt x="502" y="202"/>
                  </a:lnTo>
                  <a:lnTo>
                    <a:pt x="502" y="202"/>
                  </a:lnTo>
                  <a:lnTo>
                    <a:pt x="502" y="202"/>
                  </a:lnTo>
                  <a:lnTo>
                    <a:pt x="502" y="202"/>
                  </a:lnTo>
                  <a:lnTo>
                    <a:pt x="502" y="203"/>
                  </a:lnTo>
                  <a:lnTo>
                    <a:pt x="503" y="203"/>
                  </a:lnTo>
                  <a:lnTo>
                    <a:pt x="503" y="203"/>
                  </a:lnTo>
                  <a:lnTo>
                    <a:pt x="503" y="203"/>
                  </a:lnTo>
                  <a:lnTo>
                    <a:pt x="503" y="203"/>
                  </a:lnTo>
                  <a:lnTo>
                    <a:pt x="503" y="203"/>
                  </a:lnTo>
                  <a:lnTo>
                    <a:pt x="503" y="203"/>
                  </a:lnTo>
                  <a:lnTo>
                    <a:pt x="503" y="203"/>
                  </a:lnTo>
                  <a:lnTo>
                    <a:pt x="503" y="204"/>
                  </a:lnTo>
                  <a:lnTo>
                    <a:pt x="503" y="204"/>
                  </a:lnTo>
                  <a:lnTo>
                    <a:pt x="503" y="204"/>
                  </a:lnTo>
                  <a:lnTo>
                    <a:pt x="504" y="204"/>
                  </a:lnTo>
                  <a:lnTo>
                    <a:pt x="504" y="204"/>
                  </a:lnTo>
                  <a:lnTo>
                    <a:pt x="504" y="204"/>
                  </a:lnTo>
                  <a:lnTo>
                    <a:pt x="504" y="204"/>
                  </a:lnTo>
                  <a:lnTo>
                    <a:pt x="504" y="204"/>
                  </a:lnTo>
                  <a:lnTo>
                    <a:pt x="504" y="204"/>
                  </a:lnTo>
                  <a:lnTo>
                    <a:pt x="504" y="205"/>
                  </a:lnTo>
                  <a:lnTo>
                    <a:pt x="504" y="205"/>
                  </a:lnTo>
                  <a:lnTo>
                    <a:pt x="504" y="205"/>
                  </a:lnTo>
                  <a:lnTo>
                    <a:pt x="505" y="205"/>
                  </a:lnTo>
                  <a:lnTo>
                    <a:pt x="505" y="205"/>
                  </a:lnTo>
                  <a:lnTo>
                    <a:pt x="505" y="205"/>
                  </a:lnTo>
                  <a:lnTo>
                    <a:pt x="505" y="205"/>
                  </a:lnTo>
                  <a:lnTo>
                    <a:pt x="505" y="205"/>
                  </a:lnTo>
                  <a:lnTo>
                    <a:pt x="505" y="206"/>
                  </a:lnTo>
                  <a:lnTo>
                    <a:pt x="505" y="206"/>
                  </a:lnTo>
                  <a:lnTo>
                    <a:pt x="505" y="206"/>
                  </a:lnTo>
                  <a:lnTo>
                    <a:pt x="505" y="206"/>
                  </a:lnTo>
                  <a:lnTo>
                    <a:pt x="506" y="206"/>
                  </a:lnTo>
                  <a:lnTo>
                    <a:pt x="506" y="206"/>
                  </a:lnTo>
                  <a:lnTo>
                    <a:pt x="506" y="206"/>
                  </a:lnTo>
                  <a:lnTo>
                    <a:pt x="506" y="206"/>
                  </a:lnTo>
                  <a:lnTo>
                    <a:pt x="506" y="206"/>
                  </a:lnTo>
                  <a:lnTo>
                    <a:pt x="506" y="207"/>
                  </a:lnTo>
                  <a:lnTo>
                    <a:pt x="506" y="207"/>
                  </a:lnTo>
                  <a:lnTo>
                    <a:pt x="506" y="207"/>
                  </a:lnTo>
                  <a:lnTo>
                    <a:pt x="506" y="207"/>
                  </a:lnTo>
                  <a:lnTo>
                    <a:pt x="507" y="207"/>
                  </a:lnTo>
                  <a:lnTo>
                    <a:pt x="507" y="207"/>
                  </a:lnTo>
                  <a:lnTo>
                    <a:pt x="507" y="207"/>
                  </a:lnTo>
                  <a:lnTo>
                    <a:pt x="507" y="207"/>
                  </a:lnTo>
                  <a:lnTo>
                    <a:pt x="507" y="207"/>
                  </a:lnTo>
                  <a:lnTo>
                    <a:pt x="507" y="207"/>
                  </a:lnTo>
                  <a:lnTo>
                    <a:pt x="507" y="209"/>
                  </a:lnTo>
                  <a:lnTo>
                    <a:pt x="507" y="209"/>
                  </a:lnTo>
                  <a:lnTo>
                    <a:pt x="508" y="209"/>
                  </a:lnTo>
                  <a:lnTo>
                    <a:pt x="508" y="209"/>
                  </a:lnTo>
                  <a:lnTo>
                    <a:pt x="508" y="209"/>
                  </a:lnTo>
                  <a:lnTo>
                    <a:pt x="508" y="209"/>
                  </a:lnTo>
                  <a:lnTo>
                    <a:pt x="508" y="209"/>
                  </a:lnTo>
                  <a:lnTo>
                    <a:pt x="508" y="209"/>
                  </a:lnTo>
                  <a:lnTo>
                    <a:pt x="508" y="209"/>
                  </a:lnTo>
                  <a:lnTo>
                    <a:pt x="508" y="209"/>
                  </a:lnTo>
                  <a:lnTo>
                    <a:pt x="509" y="209"/>
                  </a:lnTo>
                  <a:lnTo>
                    <a:pt x="509" y="210"/>
                  </a:lnTo>
                  <a:lnTo>
                    <a:pt x="509" y="210"/>
                  </a:lnTo>
                  <a:lnTo>
                    <a:pt x="509" y="210"/>
                  </a:lnTo>
                  <a:lnTo>
                    <a:pt x="509" y="210"/>
                  </a:lnTo>
                  <a:lnTo>
                    <a:pt x="509" y="210"/>
                  </a:lnTo>
                  <a:lnTo>
                    <a:pt x="509" y="210"/>
                  </a:lnTo>
                  <a:lnTo>
                    <a:pt x="509" y="210"/>
                  </a:lnTo>
                  <a:lnTo>
                    <a:pt x="511" y="210"/>
                  </a:lnTo>
                  <a:lnTo>
                    <a:pt x="511" y="210"/>
                  </a:lnTo>
                  <a:lnTo>
                    <a:pt x="511" y="210"/>
                  </a:lnTo>
                  <a:lnTo>
                    <a:pt x="511" y="210"/>
                  </a:lnTo>
                  <a:lnTo>
                    <a:pt x="511" y="211"/>
                  </a:lnTo>
                  <a:lnTo>
                    <a:pt x="511" y="211"/>
                  </a:lnTo>
                  <a:lnTo>
                    <a:pt x="511" y="211"/>
                  </a:lnTo>
                  <a:lnTo>
                    <a:pt x="512" y="211"/>
                  </a:lnTo>
                  <a:lnTo>
                    <a:pt x="512" y="211"/>
                  </a:lnTo>
                  <a:lnTo>
                    <a:pt x="512" y="211"/>
                  </a:lnTo>
                  <a:lnTo>
                    <a:pt x="512" y="211"/>
                  </a:lnTo>
                  <a:lnTo>
                    <a:pt x="512" y="211"/>
                  </a:lnTo>
                  <a:lnTo>
                    <a:pt x="512" y="211"/>
                  </a:lnTo>
                  <a:lnTo>
                    <a:pt x="512" y="211"/>
                  </a:lnTo>
                  <a:lnTo>
                    <a:pt x="513" y="211"/>
                  </a:lnTo>
                  <a:lnTo>
                    <a:pt x="513" y="211"/>
                  </a:lnTo>
                  <a:lnTo>
                    <a:pt x="513" y="211"/>
                  </a:lnTo>
                  <a:lnTo>
                    <a:pt x="513" y="212"/>
                  </a:lnTo>
                  <a:lnTo>
                    <a:pt x="513" y="212"/>
                  </a:lnTo>
                  <a:lnTo>
                    <a:pt x="513" y="212"/>
                  </a:lnTo>
                  <a:lnTo>
                    <a:pt x="513" y="212"/>
                  </a:lnTo>
                  <a:lnTo>
                    <a:pt x="514" y="212"/>
                  </a:lnTo>
                  <a:lnTo>
                    <a:pt x="514" y="212"/>
                  </a:lnTo>
                  <a:lnTo>
                    <a:pt x="514" y="212"/>
                  </a:lnTo>
                  <a:lnTo>
                    <a:pt x="514" y="212"/>
                  </a:lnTo>
                  <a:lnTo>
                    <a:pt x="514" y="212"/>
                  </a:lnTo>
                  <a:lnTo>
                    <a:pt x="514" y="212"/>
                  </a:lnTo>
                  <a:lnTo>
                    <a:pt x="514" y="212"/>
                  </a:lnTo>
                  <a:lnTo>
                    <a:pt x="515" y="212"/>
                  </a:lnTo>
                  <a:lnTo>
                    <a:pt x="515" y="212"/>
                  </a:lnTo>
                  <a:lnTo>
                    <a:pt x="515" y="212"/>
                  </a:lnTo>
                  <a:lnTo>
                    <a:pt x="515" y="212"/>
                  </a:lnTo>
                  <a:lnTo>
                    <a:pt x="515" y="213"/>
                  </a:lnTo>
                  <a:lnTo>
                    <a:pt x="515" y="213"/>
                  </a:lnTo>
                  <a:lnTo>
                    <a:pt x="515" y="213"/>
                  </a:lnTo>
                  <a:lnTo>
                    <a:pt x="516" y="213"/>
                  </a:lnTo>
                  <a:lnTo>
                    <a:pt x="516" y="213"/>
                  </a:lnTo>
                  <a:lnTo>
                    <a:pt x="516" y="213"/>
                  </a:lnTo>
                  <a:lnTo>
                    <a:pt x="516" y="213"/>
                  </a:lnTo>
                  <a:lnTo>
                    <a:pt x="516" y="213"/>
                  </a:lnTo>
                  <a:lnTo>
                    <a:pt x="516" y="213"/>
                  </a:lnTo>
                  <a:lnTo>
                    <a:pt x="517" y="213"/>
                  </a:lnTo>
                  <a:lnTo>
                    <a:pt x="517" y="213"/>
                  </a:lnTo>
                  <a:lnTo>
                    <a:pt x="517" y="213"/>
                  </a:lnTo>
                  <a:lnTo>
                    <a:pt x="517" y="213"/>
                  </a:lnTo>
                  <a:lnTo>
                    <a:pt x="517" y="213"/>
                  </a:lnTo>
                  <a:lnTo>
                    <a:pt x="517" y="213"/>
                  </a:lnTo>
                  <a:lnTo>
                    <a:pt x="517" y="213"/>
                  </a:lnTo>
                  <a:lnTo>
                    <a:pt x="519" y="213"/>
                  </a:lnTo>
                  <a:lnTo>
                    <a:pt x="519" y="213"/>
                  </a:lnTo>
                  <a:lnTo>
                    <a:pt x="519" y="213"/>
                  </a:lnTo>
                  <a:lnTo>
                    <a:pt x="519" y="213"/>
                  </a:lnTo>
                  <a:lnTo>
                    <a:pt x="519" y="214"/>
                  </a:lnTo>
                  <a:lnTo>
                    <a:pt x="519" y="214"/>
                  </a:lnTo>
                  <a:lnTo>
                    <a:pt x="520" y="214"/>
                  </a:lnTo>
                  <a:lnTo>
                    <a:pt x="520" y="214"/>
                  </a:lnTo>
                  <a:lnTo>
                    <a:pt x="520" y="214"/>
                  </a:lnTo>
                  <a:lnTo>
                    <a:pt x="520" y="214"/>
                  </a:lnTo>
                  <a:lnTo>
                    <a:pt x="520" y="214"/>
                  </a:lnTo>
                  <a:lnTo>
                    <a:pt x="520" y="214"/>
                  </a:lnTo>
                  <a:lnTo>
                    <a:pt x="520" y="214"/>
                  </a:lnTo>
                  <a:lnTo>
                    <a:pt x="521" y="214"/>
                  </a:lnTo>
                  <a:lnTo>
                    <a:pt x="521" y="214"/>
                  </a:lnTo>
                  <a:lnTo>
                    <a:pt x="521" y="214"/>
                  </a:lnTo>
                  <a:lnTo>
                    <a:pt x="521" y="214"/>
                  </a:lnTo>
                  <a:lnTo>
                    <a:pt x="521" y="214"/>
                  </a:lnTo>
                  <a:lnTo>
                    <a:pt x="521" y="214"/>
                  </a:lnTo>
                  <a:lnTo>
                    <a:pt x="522" y="214"/>
                  </a:lnTo>
                  <a:lnTo>
                    <a:pt x="522" y="214"/>
                  </a:lnTo>
                  <a:lnTo>
                    <a:pt x="522" y="214"/>
                  </a:lnTo>
                  <a:lnTo>
                    <a:pt x="522" y="214"/>
                  </a:lnTo>
                  <a:lnTo>
                    <a:pt x="522" y="214"/>
                  </a:lnTo>
                  <a:lnTo>
                    <a:pt x="522" y="214"/>
                  </a:lnTo>
                  <a:lnTo>
                    <a:pt x="523" y="214"/>
                  </a:lnTo>
                  <a:lnTo>
                    <a:pt x="523" y="214"/>
                  </a:lnTo>
                  <a:lnTo>
                    <a:pt x="523" y="214"/>
                  </a:lnTo>
                  <a:lnTo>
                    <a:pt x="523" y="214"/>
                  </a:lnTo>
                  <a:lnTo>
                    <a:pt x="523" y="214"/>
                  </a:lnTo>
                  <a:lnTo>
                    <a:pt x="523" y="214"/>
                  </a:lnTo>
                  <a:lnTo>
                    <a:pt x="524" y="214"/>
                  </a:lnTo>
                  <a:lnTo>
                    <a:pt x="524" y="214"/>
                  </a:lnTo>
                  <a:lnTo>
                    <a:pt x="524" y="214"/>
                  </a:lnTo>
                  <a:lnTo>
                    <a:pt x="524" y="214"/>
                  </a:lnTo>
                  <a:lnTo>
                    <a:pt x="524" y="214"/>
                  </a:lnTo>
                  <a:lnTo>
                    <a:pt x="524" y="214"/>
                  </a:lnTo>
                  <a:lnTo>
                    <a:pt x="525" y="214"/>
                  </a:lnTo>
                  <a:lnTo>
                    <a:pt x="525" y="214"/>
                  </a:lnTo>
                  <a:lnTo>
                    <a:pt x="525" y="214"/>
                  </a:lnTo>
                  <a:lnTo>
                    <a:pt x="525" y="214"/>
                  </a:lnTo>
                  <a:lnTo>
                    <a:pt x="525" y="214"/>
                  </a:lnTo>
                  <a:lnTo>
                    <a:pt x="525" y="214"/>
                  </a:lnTo>
                  <a:lnTo>
                    <a:pt x="526" y="214"/>
                  </a:lnTo>
                  <a:lnTo>
                    <a:pt x="526" y="214"/>
                  </a:lnTo>
                  <a:lnTo>
                    <a:pt x="526" y="214"/>
                  </a:lnTo>
                  <a:lnTo>
                    <a:pt x="526" y="214"/>
                  </a:lnTo>
                  <a:lnTo>
                    <a:pt x="526" y="214"/>
                  </a:lnTo>
                  <a:lnTo>
                    <a:pt x="526" y="214"/>
                  </a:lnTo>
                  <a:lnTo>
                    <a:pt x="528" y="214"/>
                  </a:lnTo>
                  <a:lnTo>
                    <a:pt x="528" y="214"/>
                  </a:lnTo>
                  <a:lnTo>
                    <a:pt x="528" y="214"/>
                  </a:lnTo>
                  <a:lnTo>
                    <a:pt x="528" y="214"/>
                  </a:lnTo>
                  <a:lnTo>
                    <a:pt x="528" y="214"/>
                  </a:lnTo>
                  <a:lnTo>
                    <a:pt x="528" y="214"/>
                  </a:lnTo>
                  <a:lnTo>
                    <a:pt x="529" y="214"/>
                  </a:lnTo>
                  <a:lnTo>
                    <a:pt x="529" y="214"/>
                  </a:lnTo>
                  <a:lnTo>
                    <a:pt x="529" y="214"/>
                  </a:lnTo>
                  <a:lnTo>
                    <a:pt x="529" y="214"/>
                  </a:lnTo>
                  <a:lnTo>
                    <a:pt x="529" y="214"/>
                  </a:lnTo>
                  <a:lnTo>
                    <a:pt x="529" y="214"/>
                  </a:lnTo>
                  <a:lnTo>
                    <a:pt x="530" y="214"/>
                  </a:lnTo>
                  <a:lnTo>
                    <a:pt x="530" y="214"/>
                  </a:lnTo>
                  <a:lnTo>
                    <a:pt x="530" y="214"/>
                  </a:lnTo>
                  <a:lnTo>
                    <a:pt x="530" y="214"/>
                  </a:lnTo>
                  <a:lnTo>
                    <a:pt x="530" y="214"/>
                  </a:lnTo>
                  <a:lnTo>
                    <a:pt x="530" y="214"/>
                  </a:lnTo>
                  <a:lnTo>
                    <a:pt x="531" y="214"/>
                  </a:lnTo>
                  <a:lnTo>
                    <a:pt x="531" y="214"/>
                  </a:lnTo>
                  <a:lnTo>
                    <a:pt x="531" y="214"/>
                  </a:lnTo>
                  <a:lnTo>
                    <a:pt x="531" y="214"/>
                  </a:lnTo>
                  <a:lnTo>
                    <a:pt x="531" y="214"/>
                  </a:lnTo>
                  <a:lnTo>
                    <a:pt x="531" y="214"/>
                  </a:lnTo>
                  <a:lnTo>
                    <a:pt x="532" y="214"/>
                  </a:lnTo>
                  <a:lnTo>
                    <a:pt x="532" y="214"/>
                  </a:lnTo>
                  <a:lnTo>
                    <a:pt x="532" y="214"/>
                  </a:lnTo>
                  <a:lnTo>
                    <a:pt x="532" y="214"/>
                  </a:lnTo>
                  <a:lnTo>
                    <a:pt x="532" y="214"/>
                  </a:lnTo>
                  <a:lnTo>
                    <a:pt x="532" y="214"/>
                  </a:lnTo>
                  <a:lnTo>
                    <a:pt x="533" y="214"/>
                  </a:lnTo>
                  <a:lnTo>
                    <a:pt x="533" y="214"/>
                  </a:lnTo>
                  <a:lnTo>
                    <a:pt x="533" y="214"/>
                  </a:lnTo>
                  <a:lnTo>
                    <a:pt x="533" y="214"/>
                  </a:lnTo>
                  <a:lnTo>
                    <a:pt x="533" y="214"/>
                  </a:lnTo>
                  <a:lnTo>
                    <a:pt x="533" y="214"/>
                  </a:lnTo>
                  <a:lnTo>
                    <a:pt x="534" y="213"/>
                  </a:lnTo>
                  <a:lnTo>
                    <a:pt x="534" y="213"/>
                  </a:lnTo>
                  <a:lnTo>
                    <a:pt x="534" y="213"/>
                  </a:lnTo>
                  <a:lnTo>
                    <a:pt x="534" y="213"/>
                  </a:lnTo>
                  <a:lnTo>
                    <a:pt x="534" y="213"/>
                  </a:lnTo>
                  <a:lnTo>
                    <a:pt x="534" y="213"/>
                  </a:lnTo>
                  <a:lnTo>
                    <a:pt x="534" y="213"/>
                  </a:lnTo>
                  <a:lnTo>
                    <a:pt x="535" y="213"/>
                  </a:lnTo>
                  <a:lnTo>
                    <a:pt x="535" y="213"/>
                  </a:lnTo>
                  <a:lnTo>
                    <a:pt x="535" y="213"/>
                  </a:lnTo>
                  <a:lnTo>
                    <a:pt x="535" y="213"/>
                  </a:lnTo>
                  <a:lnTo>
                    <a:pt x="535" y="213"/>
                  </a:lnTo>
                  <a:lnTo>
                    <a:pt x="535" y="213"/>
                  </a:lnTo>
                  <a:lnTo>
                    <a:pt x="537" y="213"/>
                  </a:lnTo>
                  <a:lnTo>
                    <a:pt x="537" y="213"/>
                  </a:lnTo>
                  <a:lnTo>
                    <a:pt x="537" y="213"/>
                  </a:lnTo>
                  <a:lnTo>
                    <a:pt x="537" y="213"/>
                  </a:lnTo>
                  <a:lnTo>
                    <a:pt x="537" y="213"/>
                  </a:lnTo>
                  <a:lnTo>
                    <a:pt x="537" y="213"/>
                  </a:lnTo>
                  <a:lnTo>
                    <a:pt x="537" y="213"/>
                  </a:lnTo>
                  <a:lnTo>
                    <a:pt x="538" y="212"/>
                  </a:lnTo>
                  <a:lnTo>
                    <a:pt x="538" y="212"/>
                  </a:lnTo>
                  <a:lnTo>
                    <a:pt x="538" y="212"/>
                  </a:lnTo>
                  <a:lnTo>
                    <a:pt x="538" y="212"/>
                  </a:lnTo>
                  <a:lnTo>
                    <a:pt x="538" y="212"/>
                  </a:lnTo>
                  <a:lnTo>
                    <a:pt x="538" y="212"/>
                  </a:lnTo>
                  <a:lnTo>
                    <a:pt x="538" y="212"/>
                  </a:lnTo>
                  <a:lnTo>
                    <a:pt x="539" y="212"/>
                  </a:lnTo>
                  <a:lnTo>
                    <a:pt x="539" y="212"/>
                  </a:lnTo>
                  <a:lnTo>
                    <a:pt x="539" y="212"/>
                  </a:lnTo>
                  <a:lnTo>
                    <a:pt x="539" y="212"/>
                  </a:lnTo>
                  <a:lnTo>
                    <a:pt x="539" y="212"/>
                  </a:lnTo>
                  <a:lnTo>
                    <a:pt x="539" y="212"/>
                  </a:lnTo>
                  <a:lnTo>
                    <a:pt x="539" y="212"/>
                  </a:lnTo>
                  <a:lnTo>
                    <a:pt x="540" y="212"/>
                  </a:lnTo>
                  <a:lnTo>
                    <a:pt x="540" y="211"/>
                  </a:lnTo>
                  <a:lnTo>
                    <a:pt x="540" y="211"/>
                  </a:lnTo>
                  <a:lnTo>
                    <a:pt x="540" y="211"/>
                  </a:lnTo>
                  <a:lnTo>
                    <a:pt x="540" y="211"/>
                  </a:lnTo>
                  <a:lnTo>
                    <a:pt x="540" y="211"/>
                  </a:lnTo>
                  <a:lnTo>
                    <a:pt x="540" y="211"/>
                  </a:lnTo>
                  <a:lnTo>
                    <a:pt x="541" y="211"/>
                  </a:lnTo>
                  <a:lnTo>
                    <a:pt x="541" y="211"/>
                  </a:lnTo>
                  <a:lnTo>
                    <a:pt x="541" y="211"/>
                  </a:lnTo>
                  <a:lnTo>
                    <a:pt x="541" y="211"/>
                  </a:lnTo>
                  <a:lnTo>
                    <a:pt x="541" y="211"/>
                  </a:lnTo>
                  <a:lnTo>
                    <a:pt x="541" y="211"/>
                  </a:lnTo>
                  <a:lnTo>
                    <a:pt x="541" y="211"/>
                  </a:lnTo>
                  <a:lnTo>
                    <a:pt x="542" y="210"/>
                  </a:lnTo>
                  <a:lnTo>
                    <a:pt x="542" y="210"/>
                  </a:lnTo>
                  <a:lnTo>
                    <a:pt x="542" y="210"/>
                  </a:lnTo>
                  <a:lnTo>
                    <a:pt x="542" y="210"/>
                  </a:lnTo>
                  <a:lnTo>
                    <a:pt x="542" y="210"/>
                  </a:lnTo>
                  <a:lnTo>
                    <a:pt x="542" y="210"/>
                  </a:lnTo>
                  <a:lnTo>
                    <a:pt x="542" y="210"/>
                  </a:lnTo>
                  <a:lnTo>
                    <a:pt x="543" y="210"/>
                  </a:lnTo>
                  <a:lnTo>
                    <a:pt x="543" y="210"/>
                  </a:lnTo>
                  <a:lnTo>
                    <a:pt x="543" y="210"/>
                  </a:lnTo>
                  <a:lnTo>
                    <a:pt x="543" y="210"/>
                  </a:lnTo>
                  <a:lnTo>
                    <a:pt x="543" y="209"/>
                  </a:lnTo>
                  <a:lnTo>
                    <a:pt x="543" y="209"/>
                  </a:lnTo>
                  <a:lnTo>
                    <a:pt x="543" y="209"/>
                  </a:lnTo>
                  <a:lnTo>
                    <a:pt x="543" y="209"/>
                  </a:lnTo>
                  <a:lnTo>
                    <a:pt x="544" y="209"/>
                  </a:lnTo>
                  <a:lnTo>
                    <a:pt x="544" y="209"/>
                  </a:lnTo>
                  <a:lnTo>
                    <a:pt x="544" y="209"/>
                  </a:lnTo>
                  <a:lnTo>
                    <a:pt x="544" y="209"/>
                  </a:lnTo>
                  <a:lnTo>
                    <a:pt x="544" y="209"/>
                  </a:lnTo>
                  <a:lnTo>
                    <a:pt x="544" y="209"/>
                  </a:lnTo>
                  <a:lnTo>
                    <a:pt x="544" y="209"/>
                  </a:lnTo>
                  <a:lnTo>
                    <a:pt x="544" y="207"/>
                  </a:lnTo>
                  <a:lnTo>
                    <a:pt x="546" y="207"/>
                  </a:lnTo>
                  <a:lnTo>
                    <a:pt x="546" y="207"/>
                  </a:lnTo>
                  <a:lnTo>
                    <a:pt x="546" y="207"/>
                  </a:lnTo>
                  <a:lnTo>
                    <a:pt x="546" y="207"/>
                  </a:lnTo>
                  <a:lnTo>
                    <a:pt x="546" y="207"/>
                  </a:lnTo>
                  <a:lnTo>
                    <a:pt x="546" y="207"/>
                  </a:lnTo>
                  <a:lnTo>
                    <a:pt x="546" y="207"/>
                  </a:lnTo>
                  <a:lnTo>
                    <a:pt x="546" y="207"/>
                  </a:lnTo>
                  <a:lnTo>
                    <a:pt x="547" y="207"/>
                  </a:lnTo>
                  <a:lnTo>
                    <a:pt x="547" y="206"/>
                  </a:lnTo>
                  <a:lnTo>
                    <a:pt x="547" y="206"/>
                  </a:lnTo>
                  <a:lnTo>
                    <a:pt x="547" y="206"/>
                  </a:lnTo>
                  <a:lnTo>
                    <a:pt x="547" y="206"/>
                  </a:lnTo>
                  <a:lnTo>
                    <a:pt x="547" y="206"/>
                  </a:lnTo>
                  <a:lnTo>
                    <a:pt x="547" y="206"/>
                  </a:lnTo>
                  <a:lnTo>
                    <a:pt x="547" y="206"/>
                  </a:lnTo>
                  <a:lnTo>
                    <a:pt x="547" y="206"/>
                  </a:lnTo>
                  <a:lnTo>
                    <a:pt x="548" y="206"/>
                  </a:lnTo>
                  <a:lnTo>
                    <a:pt x="548" y="205"/>
                  </a:lnTo>
                  <a:lnTo>
                    <a:pt x="548" y="205"/>
                  </a:lnTo>
                  <a:lnTo>
                    <a:pt x="548" y="205"/>
                  </a:lnTo>
                  <a:lnTo>
                    <a:pt x="548" y="205"/>
                  </a:lnTo>
                  <a:lnTo>
                    <a:pt x="548" y="205"/>
                  </a:lnTo>
                  <a:lnTo>
                    <a:pt x="548" y="205"/>
                  </a:lnTo>
                  <a:lnTo>
                    <a:pt x="548" y="205"/>
                  </a:lnTo>
                  <a:lnTo>
                    <a:pt x="548" y="205"/>
                  </a:lnTo>
                  <a:lnTo>
                    <a:pt x="549" y="204"/>
                  </a:lnTo>
                  <a:lnTo>
                    <a:pt x="549" y="204"/>
                  </a:lnTo>
                  <a:lnTo>
                    <a:pt x="549" y="204"/>
                  </a:lnTo>
                  <a:lnTo>
                    <a:pt x="549" y="204"/>
                  </a:lnTo>
                  <a:lnTo>
                    <a:pt x="549" y="204"/>
                  </a:lnTo>
                  <a:lnTo>
                    <a:pt x="549" y="204"/>
                  </a:lnTo>
                  <a:lnTo>
                    <a:pt x="549" y="204"/>
                  </a:lnTo>
                  <a:lnTo>
                    <a:pt x="549" y="204"/>
                  </a:lnTo>
                  <a:lnTo>
                    <a:pt x="549" y="204"/>
                  </a:lnTo>
                  <a:lnTo>
                    <a:pt x="549" y="203"/>
                  </a:lnTo>
                  <a:lnTo>
                    <a:pt x="550" y="203"/>
                  </a:lnTo>
                  <a:lnTo>
                    <a:pt x="550" y="203"/>
                  </a:lnTo>
                  <a:lnTo>
                    <a:pt x="550" y="203"/>
                  </a:lnTo>
                  <a:lnTo>
                    <a:pt x="550" y="203"/>
                  </a:lnTo>
                  <a:lnTo>
                    <a:pt x="550" y="203"/>
                  </a:lnTo>
                  <a:lnTo>
                    <a:pt x="550" y="203"/>
                  </a:lnTo>
                  <a:lnTo>
                    <a:pt x="550" y="203"/>
                  </a:lnTo>
                  <a:lnTo>
                    <a:pt x="550" y="202"/>
                  </a:lnTo>
                  <a:lnTo>
                    <a:pt x="550" y="202"/>
                  </a:lnTo>
                  <a:lnTo>
                    <a:pt x="550" y="202"/>
                  </a:lnTo>
                  <a:lnTo>
                    <a:pt x="550" y="202"/>
                  </a:lnTo>
                  <a:lnTo>
                    <a:pt x="551" y="202"/>
                  </a:lnTo>
                  <a:lnTo>
                    <a:pt x="551" y="202"/>
                  </a:lnTo>
                  <a:lnTo>
                    <a:pt x="551" y="202"/>
                  </a:lnTo>
                  <a:lnTo>
                    <a:pt x="551" y="201"/>
                  </a:lnTo>
                  <a:lnTo>
                    <a:pt x="551" y="201"/>
                  </a:lnTo>
                  <a:lnTo>
                    <a:pt x="551" y="201"/>
                  </a:lnTo>
                  <a:lnTo>
                    <a:pt x="551" y="201"/>
                  </a:lnTo>
                  <a:lnTo>
                    <a:pt x="551" y="201"/>
                  </a:lnTo>
                  <a:lnTo>
                    <a:pt x="551" y="201"/>
                  </a:lnTo>
                  <a:lnTo>
                    <a:pt x="551" y="201"/>
                  </a:lnTo>
                  <a:lnTo>
                    <a:pt x="551" y="201"/>
                  </a:lnTo>
                  <a:lnTo>
                    <a:pt x="552" y="200"/>
                  </a:lnTo>
                  <a:lnTo>
                    <a:pt x="552" y="200"/>
                  </a:lnTo>
                  <a:lnTo>
                    <a:pt x="552" y="200"/>
                  </a:lnTo>
                  <a:lnTo>
                    <a:pt x="552" y="200"/>
                  </a:lnTo>
                  <a:lnTo>
                    <a:pt x="552" y="200"/>
                  </a:lnTo>
                  <a:lnTo>
                    <a:pt x="552" y="200"/>
                  </a:lnTo>
                  <a:lnTo>
                    <a:pt x="552" y="200"/>
                  </a:lnTo>
                  <a:lnTo>
                    <a:pt x="552" y="198"/>
                  </a:lnTo>
                  <a:lnTo>
                    <a:pt x="552" y="198"/>
                  </a:lnTo>
                  <a:lnTo>
                    <a:pt x="552" y="198"/>
                  </a:lnTo>
                  <a:lnTo>
                    <a:pt x="552" y="198"/>
                  </a:lnTo>
                  <a:lnTo>
                    <a:pt x="552" y="198"/>
                  </a:lnTo>
                  <a:lnTo>
                    <a:pt x="552" y="198"/>
                  </a:lnTo>
                  <a:lnTo>
                    <a:pt x="552" y="198"/>
                  </a:lnTo>
                  <a:lnTo>
                    <a:pt x="553" y="197"/>
                  </a:lnTo>
                  <a:lnTo>
                    <a:pt x="553" y="197"/>
                  </a:lnTo>
                  <a:lnTo>
                    <a:pt x="553" y="197"/>
                  </a:lnTo>
                  <a:lnTo>
                    <a:pt x="553" y="197"/>
                  </a:lnTo>
                  <a:lnTo>
                    <a:pt x="553" y="197"/>
                  </a:lnTo>
                  <a:lnTo>
                    <a:pt x="553" y="197"/>
                  </a:lnTo>
                  <a:lnTo>
                    <a:pt x="553" y="197"/>
                  </a:lnTo>
                  <a:lnTo>
                    <a:pt x="553" y="196"/>
                  </a:lnTo>
                  <a:lnTo>
                    <a:pt x="553" y="196"/>
                  </a:lnTo>
                  <a:lnTo>
                    <a:pt x="553" y="196"/>
                  </a:lnTo>
                  <a:lnTo>
                    <a:pt x="553" y="196"/>
                  </a:lnTo>
                  <a:lnTo>
                    <a:pt x="553" y="196"/>
                  </a:lnTo>
                  <a:lnTo>
                    <a:pt x="553" y="196"/>
                  </a:lnTo>
                  <a:lnTo>
                    <a:pt x="553" y="196"/>
                  </a:lnTo>
                  <a:lnTo>
                    <a:pt x="553" y="195"/>
                  </a:lnTo>
                  <a:lnTo>
                    <a:pt x="555" y="195"/>
                  </a:lnTo>
                  <a:lnTo>
                    <a:pt x="555" y="195"/>
                  </a:lnTo>
                  <a:lnTo>
                    <a:pt x="555" y="195"/>
                  </a:lnTo>
                  <a:lnTo>
                    <a:pt x="555" y="195"/>
                  </a:lnTo>
                  <a:lnTo>
                    <a:pt x="555" y="195"/>
                  </a:lnTo>
                  <a:lnTo>
                    <a:pt x="555" y="194"/>
                  </a:lnTo>
                  <a:lnTo>
                    <a:pt x="555" y="194"/>
                  </a:lnTo>
                  <a:lnTo>
                    <a:pt x="555" y="194"/>
                  </a:lnTo>
                  <a:lnTo>
                    <a:pt x="555" y="194"/>
                  </a:lnTo>
                  <a:lnTo>
                    <a:pt x="555" y="194"/>
                  </a:lnTo>
                  <a:lnTo>
                    <a:pt x="555" y="194"/>
                  </a:lnTo>
                  <a:lnTo>
                    <a:pt x="555" y="194"/>
                  </a:lnTo>
                  <a:lnTo>
                    <a:pt x="555" y="193"/>
                  </a:lnTo>
                  <a:lnTo>
                    <a:pt x="555" y="193"/>
                  </a:lnTo>
                  <a:lnTo>
                    <a:pt x="555" y="193"/>
                  </a:lnTo>
                  <a:lnTo>
                    <a:pt x="555" y="193"/>
                  </a:lnTo>
                  <a:lnTo>
                    <a:pt x="555" y="193"/>
                  </a:lnTo>
                  <a:lnTo>
                    <a:pt x="555" y="193"/>
                  </a:lnTo>
                  <a:lnTo>
                    <a:pt x="555" y="192"/>
                  </a:lnTo>
                  <a:lnTo>
                    <a:pt x="555" y="192"/>
                  </a:lnTo>
                  <a:lnTo>
                    <a:pt x="555" y="192"/>
                  </a:lnTo>
                  <a:lnTo>
                    <a:pt x="555" y="192"/>
                  </a:lnTo>
                  <a:lnTo>
                    <a:pt x="556" y="192"/>
                  </a:lnTo>
                  <a:lnTo>
                    <a:pt x="556" y="192"/>
                  </a:lnTo>
                  <a:lnTo>
                    <a:pt x="556" y="191"/>
                  </a:lnTo>
                  <a:lnTo>
                    <a:pt x="556" y="191"/>
                  </a:lnTo>
                  <a:lnTo>
                    <a:pt x="556" y="191"/>
                  </a:lnTo>
                  <a:lnTo>
                    <a:pt x="556" y="191"/>
                  </a:lnTo>
                  <a:lnTo>
                    <a:pt x="556" y="191"/>
                  </a:lnTo>
                  <a:lnTo>
                    <a:pt x="556" y="191"/>
                  </a:lnTo>
                  <a:lnTo>
                    <a:pt x="556" y="191"/>
                  </a:lnTo>
                  <a:lnTo>
                    <a:pt x="556" y="189"/>
                  </a:lnTo>
                  <a:lnTo>
                    <a:pt x="556" y="189"/>
                  </a:lnTo>
                  <a:lnTo>
                    <a:pt x="556" y="189"/>
                  </a:lnTo>
                  <a:lnTo>
                    <a:pt x="556" y="189"/>
                  </a:lnTo>
                  <a:lnTo>
                    <a:pt x="556" y="189"/>
                  </a:lnTo>
                  <a:lnTo>
                    <a:pt x="556" y="189"/>
                  </a:lnTo>
                  <a:lnTo>
                    <a:pt x="556" y="188"/>
                  </a:lnTo>
                  <a:lnTo>
                    <a:pt x="556" y="188"/>
                  </a:lnTo>
                  <a:lnTo>
                    <a:pt x="556" y="188"/>
                  </a:lnTo>
                  <a:lnTo>
                    <a:pt x="556" y="188"/>
                  </a:lnTo>
                  <a:lnTo>
                    <a:pt x="556" y="188"/>
                  </a:lnTo>
                  <a:lnTo>
                    <a:pt x="556" y="188"/>
                  </a:lnTo>
                  <a:lnTo>
                    <a:pt x="556" y="187"/>
                  </a:lnTo>
                  <a:lnTo>
                    <a:pt x="556" y="187"/>
                  </a:lnTo>
                  <a:lnTo>
                    <a:pt x="556" y="187"/>
                  </a:lnTo>
                  <a:lnTo>
                    <a:pt x="556" y="187"/>
                  </a:lnTo>
                  <a:lnTo>
                    <a:pt x="556" y="187"/>
                  </a:lnTo>
                  <a:lnTo>
                    <a:pt x="556" y="187"/>
                  </a:lnTo>
                  <a:lnTo>
                    <a:pt x="556" y="186"/>
                  </a:lnTo>
                  <a:lnTo>
                    <a:pt x="556" y="186"/>
                  </a:lnTo>
                  <a:lnTo>
                    <a:pt x="556" y="186"/>
                  </a:lnTo>
                  <a:lnTo>
                    <a:pt x="556" y="186"/>
                  </a:lnTo>
                  <a:lnTo>
                    <a:pt x="556" y="186"/>
                  </a:lnTo>
                  <a:lnTo>
                    <a:pt x="556" y="186"/>
                  </a:lnTo>
                  <a:lnTo>
                    <a:pt x="556" y="185"/>
                  </a:lnTo>
                  <a:lnTo>
                    <a:pt x="556" y="185"/>
                  </a:lnTo>
                  <a:lnTo>
                    <a:pt x="556" y="185"/>
                  </a:lnTo>
                  <a:lnTo>
                    <a:pt x="556" y="185"/>
                  </a:lnTo>
                  <a:lnTo>
                    <a:pt x="556" y="185"/>
                  </a:lnTo>
                  <a:lnTo>
                    <a:pt x="556" y="184"/>
                  </a:lnTo>
                  <a:lnTo>
                    <a:pt x="556" y="184"/>
                  </a:lnTo>
                  <a:lnTo>
                    <a:pt x="556" y="184"/>
                  </a:lnTo>
                  <a:lnTo>
                    <a:pt x="556" y="184"/>
                  </a:lnTo>
                  <a:lnTo>
                    <a:pt x="556" y="184"/>
                  </a:lnTo>
                  <a:lnTo>
                    <a:pt x="556" y="184"/>
                  </a:lnTo>
                  <a:lnTo>
                    <a:pt x="556" y="183"/>
                  </a:lnTo>
                  <a:lnTo>
                    <a:pt x="556" y="183"/>
                  </a:lnTo>
                  <a:lnTo>
                    <a:pt x="556" y="183"/>
                  </a:lnTo>
                  <a:lnTo>
                    <a:pt x="556" y="183"/>
                  </a:lnTo>
                  <a:lnTo>
                    <a:pt x="556" y="183"/>
                  </a:lnTo>
                  <a:lnTo>
                    <a:pt x="556" y="183"/>
                  </a:lnTo>
                  <a:lnTo>
                    <a:pt x="556" y="182"/>
                  </a:lnTo>
                  <a:lnTo>
                    <a:pt x="556" y="182"/>
                  </a:lnTo>
                  <a:lnTo>
                    <a:pt x="556" y="182"/>
                  </a:lnTo>
                  <a:lnTo>
                    <a:pt x="556" y="182"/>
                  </a:lnTo>
                  <a:lnTo>
                    <a:pt x="556" y="182"/>
                  </a:lnTo>
                  <a:lnTo>
                    <a:pt x="556" y="182"/>
                  </a:lnTo>
                  <a:lnTo>
                    <a:pt x="556" y="180"/>
                  </a:lnTo>
                  <a:lnTo>
                    <a:pt x="556" y="180"/>
                  </a:lnTo>
                  <a:lnTo>
                    <a:pt x="556" y="180"/>
                  </a:lnTo>
                  <a:lnTo>
                    <a:pt x="556" y="180"/>
                  </a:lnTo>
                  <a:lnTo>
                    <a:pt x="556" y="180"/>
                  </a:lnTo>
                  <a:lnTo>
                    <a:pt x="556" y="180"/>
                  </a:lnTo>
                  <a:lnTo>
                    <a:pt x="556" y="180"/>
                  </a:lnTo>
                  <a:lnTo>
                    <a:pt x="556" y="179"/>
                  </a:lnTo>
                  <a:lnTo>
                    <a:pt x="556" y="179"/>
                  </a:lnTo>
                  <a:lnTo>
                    <a:pt x="556" y="179"/>
                  </a:lnTo>
                  <a:lnTo>
                    <a:pt x="556" y="179"/>
                  </a:lnTo>
                  <a:lnTo>
                    <a:pt x="556" y="179"/>
                  </a:lnTo>
                  <a:lnTo>
                    <a:pt x="556" y="179"/>
                  </a:lnTo>
                  <a:lnTo>
                    <a:pt x="556" y="178"/>
                  </a:lnTo>
                  <a:lnTo>
                    <a:pt x="556" y="178"/>
                  </a:lnTo>
                  <a:lnTo>
                    <a:pt x="555" y="178"/>
                  </a:lnTo>
                  <a:lnTo>
                    <a:pt x="555" y="178"/>
                  </a:lnTo>
                  <a:lnTo>
                    <a:pt x="555" y="178"/>
                  </a:lnTo>
                  <a:lnTo>
                    <a:pt x="555" y="178"/>
                  </a:lnTo>
                  <a:lnTo>
                    <a:pt x="555" y="177"/>
                  </a:lnTo>
                  <a:lnTo>
                    <a:pt x="555" y="177"/>
                  </a:lnTo>
                  <a:lnTo>
                    <a:pt x="555" y="177"/>
                  </a:lnTo>
                  <a:lnTo>
                    <a:pt x="555" y="177"/>
                  </a:lnTo>
                  <a:lnTo>
                    <a:pt x="555" y="177"/>
                  </a:lnTo>
                  <a:lnTo>
                    <a:pt x="555" y="177"/>
                  </a:lnTo>
                  <a:lnTo>
                    <a:pt x="555" y="176"/>
                  </a:lnTo>
                  <a:lnTo>
                    <a:pt x="555" y="176"/>
                  </a:lnTo>
                  <a:lnTo>
                    <a:pt x="555" y="176"/>
                  </a:lnTo>
                  <a:lnTo>
                    <a:pt x="555" y="176"/>
                  </a:lnTo>
                  <a:lnTo>
                    <a:pt x="555" y="176"/>
                  </a:lnTo>
                  <a:lnTo>
                    <a:pt x="555" y="176"/>
                  </a:lnTo>
                  <a:lnTo>
                    <a:pt x="555" y="176"/>
                  </a:lnTo>
                  <a:lnTo>
                    <a:pt x="555" y="175"/>
                  </a:lnTo>
                  <a:lnTo>
                    <a:pt x="555" y="175"/>
                  </a:lnTo>
                  <a:lnTo>
                    <a:pt x="555" y="175"/>
                  </a:lnTo>
                  <a:lnTo>
                    <a:pt x="555" y="175"/>
                  </a:lnTo>
                  <a:lnTo>
                    <a:pt x="555" y="175"/>
                  </a:lnTo>
                  <a:lnTo>
                    <a:pt x="553" y="175"/>
                  </a:lnTo>
                  <a:lnTo>
                    <a:pt x="553" y="174"/>
                  </a:lnTo>
                  <a:lnTo>
                    <a:pt x="553" y="174"/>
                  </a:lnTo>
                  <a:lnTo>
                    <a:pt x="553" y="174"/>
                  </a:lnTo>
                  <a:lnTo>
                    <a:pt x="553" y="174"/>
                  </a:lnTo>
                  <a:lnTo>
                    <a:pt x="553" y="174"/>
                  </a:lnTo>
                  <a:lnTo>
                    <a:pt x="553" y="174"/>
                  </a:lnTo>
                  <a:lnTo>
                    <a:pt x="553" y="174"/>
                  </a:lnTo>
                  <a:lnTo>
                    <a:pt x="553" y="173"/>
                  </a:lnTo>
                  <a:lnTo>
                    <a:pt x="553" y="173"/>
                  </a:lnTo>
                  <a:lnTo>
                    <a:pt x="553" y="173"/>
                  </a:lnTo>
                  <a:lnTo>
                    <a:pt x="553" y="173"/>
                  </a:lnTo>
                  <a:lnTo>
                    <a:pt x="553" y="173"/>
                  </a:lnTo>
                  <a:lnTo>
                    <a:pt x="553" y="173"/>
                  </a:lnTo>
                  <a:lnTo>
                    <a:pt x="553" y="173"/>
                  </a:lnTo>
                  <a:lnTo>
                    <a:pt x="552" y="171"/>
                  </a:lnTo>
                  <a:lnTo>
                    <a:pt x="552" y="171"/>
                  </a:lnTo>
                  <a:lnTo>
                    <a:pt x="552" y="171"/>
                  </a:lnTo>
                  <a:lnTo>
                    <a:pt x="552" y="171"/>
                  </a:lnTo>
                  <a:lnTo>
                    <a:pt x="552" y="171"/>
                  </a:lnTo>
                  <a:lnTo>
                    <a:pt x="552" y="171"/>
                  </a:lnTo>
                  <a:lnTo>
                    <a:pt x="552" y="171"/>
                  </a:lnTo>
                  <a:lnTo>
                    <a:pt x="552" y="170"/>
                  </a:lnTo>
                  <a:lnTo>
                    <a:pt x="552" y="170"/>
                  </a:lnTo>
                  <a:lnTo>
                    <a:pt x="552" y="170"/>
                  </a:lnTo>
                  <a:lnTo>
                    <a:pt x="552" y="170"/>
                  </a:lnTo>
                  <a:lnTo>
                    <a:pt x="552" y="170"/>
                  </a:lnTo>
                  <a:lnTo>
                    <a:pt x="552" y="170"/>
                  </a:lnTo>
                  <a:lnTo>
                    <a:pt x="552" y="170"/>
                  </a:lnTo>
                  <a:lnTo>
                    <a:pt x="551" y="169"/>
                  </a:lnTo>
                  <a:lnTo>
                    <a:pt x="551" y="169"/>
                  </a:lnTo>
                  <a:lnTo>
                    <a:pt x="551" y="169"/>
                  </a:lnTo>
                  <a:lnTo>
                    <a:pt x="551" y="169"/>
                  </a:lnTo>
                  <a:lnTo>
                    <a:pt x="551" y="169"/>
                  </a:lnTo>
                  <a:lnTo>
                    <a:pt x="551" y="169"/>
                  </a:lnTo>
                  <a:lnTo>
                    <a:pt x="551" y="169"/>
                  </a:lnTo>
                  <a:lnTo>
                    <a:pt x="551" y="169"/>
                  </a:lnTo>
                  <a:lnTo>
                    <a:pt x="551" y="168"/>
                  </a:lnTo>
                  <a:lnTo>
                    <a:pt x="551" y="168"/>
                  </a:lnTo>
                  <a:lnTo>
                    <a:pt x="551" y="168"/>
                  </a:lnTo>
                  <a:lnTo>
                    <a:pt x="550" y="168"/>
                  </a:lnTo>
                  <a:lnTo>
                    <a:pt x="550" y="168"/>
                  </a:lnTo>
                  <a:lnTo>
                    <a:pt x="550" y="168"/>
                  </a:lnTo>
                  <a:lnTo>
                    <a:pt x="550" y="168"/>
                  </a:lnTo>
                  <a:lnTo>
                    <a:pt x="550" y="167"/>
                  </a:lnTo>
                  <a:lnTo>
                    <a:pt x="550" y="167"/>
                  </a:lnTo>
                  <a:lnTo>
                    <a:pt x="550" y="167"/>
                  </a:lnTo>
                  <a:lnTo>
                    <a:pt x="550" y="167"/>
                  </a:lnTo>
                  <a:lnTo>
                    <a:pt x="550" y="167"/>
                  </a:lnTo>
                  <a:lnTo>
                    <a:pt x="550" y="167"/>
                  </a:lnTo>
                  <a:lnTo>
                    <a:pt x="550" y="167"/>
                  </a:lnTo>
                  <a:lnTo>
                    <a:pt x="549" y="167"/>
                  </a:lnTo>
                  <a:lnTo>
                    <a:pt x="549" y="166"/>
                  </a:lnTo>
                  <a:lnTo>
                    <a:pt x="549" y="166"/>
                  </a:lnTo>
                  <a:lnTo>
                    <a:pt x="549" y="166"/>
                  </a:lnTo>
                  <a:lnTo>
                    <a:pt x="549" y="166"/>
                  </a:lnTo>
                  <a:lnTo>
                    <a:pt x="549" y="166"/>
                  </a:lnTo>
                  <a:lnTo>
                    <a:pt x="549" y="166"/>
                  </a:lnTo>
                  <a:lnTo>
                    <a:pt x="549" y="166"/>
                  </a:lnTo>
                  <a:lnTo>
                    <a:pt x="549" y="166"/>
                  </a:lnTo>
                  <a:lnTo>
                    <a:pt x="549" y="166"/>
                  </a:lnTo>
                  <a:lnTo>
                    <a:pt x="548" y="165"/>
                  </a:lnTo>
                  <a:lnTo>
                    <a:pt x="548" y="165"/>
                  </a:lnTo>
                  <a:lnTo>
                    <a:pt x="548" y="165"/>
                  </a:lnTo>
                  <a:lnTo>
                    <a:pt x="548" y="165"/>
                  </a:lnTo>
                  <a:lnTo>
                    <a:pt x="548" y="165"/>
                  </a:lnTo>
                  <a:lnTo>
                    <a:pt x="548" y="165"/>
                  </a:lnTo>
                  <a:lnTo>
                    <a:pt x="548" y="165"/>
                  </a:lnTo>
                  <a:lnTo>
                    <a:pt x="548" y="165"/>
                  </a:lnTo>
                  <a:lnTo>
                    <a:pt x="548" y="163"/>
                  </a:lnTo>
                  <a:lnTo>
                    <a:pt x="547" y="163"/>
                  </a:lnTo>
                  <a:lnTo>
                    <a:pt x="547" y="163"/>
                  </a:lnTo>
                  <a:lnTo>
                    <a:pt x="547" y="163"/>
                  </a:lnTo>
                  <a:lnTo>
                    <a:pt x="547" y="163"/>
                  </a:lnTo>
                  <a:lnTo>
                    <a:pt x="547" y="163"/>
                  </a:lnTo>
                  <a:lnTo>
                    <a:pt x="547" y="163"/>
                  </a:lnTo>
                  <a:lnTo>
                    <a:pt x="547" y="163"/>
                  </a:lnTo>
                  <a:lnTo>
                    <a:pt x="547" y="163"/>
                  </a:lnTo>
                  <a:lnTo>
                    <a:pt x="547" y="162"/>
                  </a:lnTo>
                  <a:lnTo>
                    <a:pt x="546" y="162"/>
                  </a:lnTo>
                  <a:lnTo>
                    <a:pt x="546" y="162"/>
                  </a:lnTo>
                  <a:lnTo>
                    <a:pt x="546" y="162"/>
                  </a:lnTo>
                  <a:lnTo>
                    <a:pt x="546" y="162"/>
                  </a:lnTo>
                  <a:lnTo>
                    <a:pt x="546" y="162"/>
                  </a:lnTo>
                  <a:lnTo>
                    <a:pt x="546" y="162"/>
                  </a:lnTo>
                  <a:lnTo>
                    <a:pt x="546" y="162"/>
                  </a:lnTo>
                  <a:lnTo>
                    <a:pt x="546" y="162"/>
                  </a:lnTo>
                  <a:lnTo>
                    <a:pt x="544" y="162"/>
                  </a:lnTo>
                  <a:lnTo>
                    <a:pt x="544" y="161"/>
                  </a:lnTo>
                  <a:lnTo>
                    <a:pt x="544" y="161"/>
                  </a:lnTo>
                  <a:lnTo>
                    <a:pt x="544" y="161"/>
                  </a:lnTo>
                  <a:lnTo>
                    <a:pt x="544" y="161"/>
                  </a:lnTo>
                  <a:lnTo>
                    <a:pt x="544" y="161"/>
                  </a:lnTo>
                  <a:lnTo>
                    <a:pt x="544" y="161"/>
                  </a:lnTo>
                  <a:lnTo>
                    <a:pt x="544" y="161"/>
                  </a:lnTo>
                  <a:lnTo>
                    <a:pt x="543" y="161"/>
                  </a:lnTo>
                  <a:lnTo>
                    <a:pt x="543" y="161"/>
                  </a:lnTo>
                  <a:lnTo>
                    <a:pt x="543" y="161"/>
                  </a:lnTo>
                  <a:lnTo>
                    <a:pt x="543" y="161"/>
                  </a:lnTo>
                  <a:lnTo>
                    <a:pt x="543" y="160"/>
                  </a:lnTo>
                  <a:lnTo>
                    <a:pt x="543" y="160"/>
                  </a:lnTo>
                  <a:lnTo>
                    <a:pt x="543" y="160"/>
                  </a:lnTo>
                  <a:lnTo>
                    <a:pt x="543" y="160"/>
                  </a:lnTo>
                  <a:lnTo>
                    <a:pt x="542" y="160"/>
                  </a:lnTo>
                  <a:lnTo>
                    <a:pt x="542" y="160"/>
                  </a:lnTo>
                  <a:lnTo>
                    <a:pt x="542" y="160"/>
                  </a:lnTo>
                  <a:lnTo>
                    <a:pt x="542" y="160"/>
                  </a:lnTo>
                  <a:lnTo>
                    <a:pt x="542" y="160"/>
                  </a:lnTo>
                  <a:lnTo>
                    <a:pt x="542" y="160"/>
                  </a:lnTo>
                  <a:lnTo>
                    <a:pt x="542" y="160"/>
                  </a:lnTo>
                  <a:lnTo>
                    <a:pt x="541" y="159"/>
                  </a:lnTo>
                  <a:lnTo>
                    <a:pt x="541" y="159"/>
                  </a:lnTo>
                  <a:lnTo>
                    <a:pt x="541" y="159"/>
                  </a:lnTo>
                  <a:lnTo>
                    <a:pt x="541" y="159"/>
                  </a:lnTo>
                  <a:lnTo>
                    <a:pt x="541" y="159"/>
                  </a:lnTo>
                  <a:lnTo>
                    <a:pt x="541" y="159"/>
                  </a:lnTo>
                  <a:lnTo>
                    <a:pt x="541" y="159"/>
                  </a:lnTo>
                  <a:lnTo>
                    <a:pt x="540" y="159"/>
                  </a:lnTo>
                  <a:lnTo>
                    <a:pt x="540" y="159"/>
                  </a:lnTo>
                  <a:lnTo>
                    <a:pt x="540" y="159"/>
                  </a:lnTo>
                  <a:lnTo>
                    <a:pt x="540" y="159"/>
                  </a:lnTo>
                  <a:lnTo>
                    <a:pt x="540" y="159"/>
                  </a:lnTo>
                  <a:lnTo>
                    <a:pt x="540" y="159"/>
                  </a:lnTo>
                  <a:lnTo>
                    <a:pt x="540" y="158"/>
                  </a:lnTo>
                  <a:lnTo>
                    <a:pt x="539" y="158"/>
                  </a:lnTo>
                  <a:lnTo>
                    <a:pt x="539" y="158"/>
                  </a:lnTo>
                  <a:lnTo>
                    <a:pt x="539" y="158"/>
                  </a:lnTo>
                  <a:lnTo>
                    <a:pt x="539" y="158"/>
                  </a:lnTo>
                  <a:lnTo>
                    <a:pt x="539" y="158"/>
                  </a:lnTo>
                  <a:lnTo>
                    <a:pt x="539" y="158"/>
                  </a:lnTo>
                  <a:lnTo>
                    <a:pt x="539" y="158"/>
                  </a:lnTo>
                  <a:lnTo>
                    <a:pt x="538" y="158"/>
                  </a:lnTo>
                  <a:lnTo>
                    <a:pt x="538" y="158"/>
                  </a:lnTo>
                  <a:lnTo>
                    <a:pt x="538" y="158"/>
                  </a:lnTo>
                  <a:lnTo>
                    <a:pt x="538" y="158"/>
                  </a:lnTo>
                  <a:lnTo>
                    <a:pt x="538" y="158"/>
                  </a:lnTo>
                  <a:lnTo>
                    <a:pt x="538" y="158"/>
                  </a:lnTo>
                  <a:lnTo>
                    <a:pt x="538" y="158"/>
                  </a:lnTo>
                  <a:lnTo>
                    <a:pt x="537" y="157"/>
                  </a:lnTo>
                  <a:lnTo>
                    <a:pt x="537" y="157"/>
                  </a:lnTo>
                  <a:lnTo>
                    <a:pt x="537" y="157"/>
                  </a:lnTo>
                  <a:lnTo>
                    <a:pt x="537" y="157"/>
                  </a:lnTo>
                  <a:lnTo>
                    <a:pt x="537" y="157"/>
                  </a:lnTo>
                  <a:lnTo>
                    <a:pt x="537" y="157"/>
                  </a:lnTo>
                  <a:lnTo>
                    <a:pt x="537" y="157"/>
                  </a:lnTo>
                  <a:lnTo>
                    <a:pt x="535" y="157"/>
                  </a:lnTo>
                  <a:lnTo>
                    <a:pt x="535" y="157"/>
                  </a:lnTo>
                  <a:lnTo>
                    <a:pt x="535" y="157"/>
                  </a:lnTo>
                  <a:lnTo>
                    <a:pt x="535" y="157"/>
                  </a:lnTo>
                  <a:lnTo>
                    <a:pt x="535" y="157"/>
                  </a:lnTo>
                  <a:lnTo>
                    <a:pt x="535" y="157"/>
                  </a:lnTo>
                  <a:lnTo>
                    <a:pt x="534" y="157"/>
                  </a:lnTo>
                  <a:lnTo>
                    <a:pt x="534" y="157"/>
                  </a:lnTo>
                  <a:lnTo>
                    <a:pt x="534" y="157"/>
                  </a:lnTo>
                  <a:lnTo>
                    <a:pt x="534" y="157"/>
                  </a:lnTo>
                  <a:lnTo>
                    <a:pt x="534" y="157"/>
                  </a:lnTo>
                  <a:lnTo>
                    <a:pt x="534" y="157"/>
                  </a:lnTo>
                  <a:lnTo>
                    <a:pt x="534" y="157"/>
                  </a:lnTo>
                  <a:lnTo>
                    <a:pt x="533" y="156"/>
                  </a:lnTo>
                  <a:lnTo>
                    <a:pt x="533" y="156"/>
                  </a:lnTo>
                  <a:lnTo>
                    <a:pt x="533" y="156"/>
                  </a:lnTo>
                  <a:lnTo>
                    <a:pt x="533" y="156"/>
                  </a:lnTo>
                  <a:lnTo>
                    <a:pt x="533" y="156"/>
                  </a:lnTo>
                  <a:lnTo>
                    <a:pt x="533" y="156"/>
                  </a:lnTo>
                  <a:lnTo>
                    <a:pt x="532" y="156"/>
                  </a:lnTo>
                  <a:lnTo>
                    <a:pt x="532" y="156"/>
                  </a:lnTo>
                  <a:lnTo>
                    <a:pt x="532" y="156"/>
                  </a:lnTo>
                  <a:lnTo>
                    <a:pt x="532" y="156"/>
                  </a:lnTo>
                  <a:lnTo>
                    <a:pt x="532" y="156"/>
                  </a:lnTo>
                  <a:lnTo>
                    <a:pt x="532" y="156"/>
                  </a:lnTo>
                  <a:lnTo>
                    <a:pt x="531" y="156"/>
                  </a:lnTo>
                  <a:lnTo>
                    <a:pt x="531" y="156"/>
                  </a:lnTo>
                  <a:lnTo>
                    <a:pt x="531" y="156"/>
                  </a:lnTo>
                  <a:lnTo>
                    <a:pt x="531" y="156"/>
                  </a:lnTo>
                  <a:lnTo>
                    <a:pt x="531" y="156"/>
                  </a:lnTo>
                  <a:lnTo>
                    <a:pt x="531" y="156"/>
                  </a:lnTo>
                  <a:lnTo>
                    <a:pt x="530" y="156"/>
                  </a:lnTo>
                  <a:lnTo>
                    <a:pt x="530" y="156"/>
                  </a:lnTo>
                  <a:lnTo>
                    <a:pt x="530" y="156"/>
                  </a:lnTo>
                  <a:lnTo>
                    <a:pt x="530" y="156"/>
                  </a:lnTo>
                  <a:lnTo>
                    <a:pt x="530" y="156"/>
                  </a:lnTo>
                  <a:lnTo>
                    <a:pt x="530" y="156"/>
                  </a:lnTo>
                  <a:lnTo>
                    <a:pt x="529" y="156"/>
                  </a:lnTo>
                  <a:lnTo>
                    <a:pt x="529" y="156"/>
                  </a:lnTo>
                  <a:lnTo>
                    <a:pt x="529" y="156"/>
                  </a:lnTo>
                  <a:lnTo>
                    <a:pt x="529" y="156"/>
                  </a:lnTo>
                  <a:lnTo>
                    <a:pt x="529" y="156"/>
                  </a:lnTo>
                  <a:lnTo>
                    <a:pt x="529" y="156"/>
                  </a:lnTo>
                  <a:lnTo>
                    <a:pt x="528" y="156"/>
                  </a:lnTo>
                  <a:lnTo>
                    <a:pt x="528" y="156"/>
                  </a:lnTo>
                  <a:lnTo>
                    <a:pt x="528" y="156"/>
                  </a:lnTo>
                  <a:lnTo>
                    <a:pt x="528" y="156"/>
                  </a:lnTo>
                  <a:lnTo>
                    <a:pt x="528" y="156"/>
                  </a:lnTo>
                  <a:lnTo>
                    <a:pt x="528" y="156"/>
                  </a:lnTo>
                  <a:lnTo>
                    <a:pt x="526" y="156"/>
                  </a:lnTo>
                  <a:lnTo>
                    <a:pt x="526" y="156"/>
                  </a:lnTo>
                  <a:lnTo>
                    <a:pt x="526" y="156"/>
                  </a:lnTo>
                  <a:lnTo>
                    <a:pt x="526" y="156"/>
                  </a:lnTo>
                  <a:lnTo>
                    <a:pt x="526" y="156"/>
                  </a:lnTo>
                  <a:lnTo>
                    <a:pt x="526" y="156"/>
                  </a:lnTo>
                  <a:close/>
                  <a:moveTo>
                    <a:pt x="489" y="182"/>
                  </a:moveTo>
                  <a:lnTo>
                    <a:pt x="489" y="180"/>
                  </a:lnTo>
                  <a:lnTo>
                    <a:pt x="489" y="180"/>
                  </a:lnTo>
                  <a:lnTo>
                    <a:pt x="489" y="180"/>
                  </a:lnTo>
                  <a:lnTo>
                    <a:pt x="489" y="180"/>
                  </a:lnTo>
                  <a:lnTo>
                    <a:pt x="489" y="180"/>
                  </a:lnTo>
                  <a:lnTo>
                    <a:pt x="489" y="179"/>
                  </a:lnTo>
                  <a:lnTo>
                    <a:pt x="489" y="179"/>
                  </a:lnTo>
                  <a:lnTo>
                    <a:pt x="489" y="179"/>
                  </a:lnTo>
                  <a:lnTo>
                    <a:pt x="489" y="179"/>
                  </a:lnTo>
                  <a:lnTo>
                    <a:pt x="489" y="179"/>
                  </a:lnTo>
                  <a:lnTo>
                    <a:pt x="489" y="178"/>
                  </a:lnTo>
                  <a:lnTo>
                    <a:pt x="489" y="178"/>
                  </a:lnTo>
                  <a:lnTo>
                    <a:pt x="489" y="178"/>
                  </a:lnTo>
                  <a:lnTo>
                    <a:pt x="489" y="178"/>
                  </a:lnTo>
                  <a:lnTo>
                    <a:pt x="489" y="177"/>
                  </a:lnTo>
                  <a:lnTo>
                    <a:pt x="489" y="177"/>
                  </a:lnTo>
                  <a:lnTo>
                    <a:pt x="489" y="177"/>
                  </a:lnTo>
                  <a:lnTo>
                    <a:pt x="489" y="177"/>
                  </a:lnTo>
                  <a:lnTo>
                    <a:pt x="489" y="177"/>
                  </a:lnTo>
                  <a:lnTo>
                    <a:pt x="489" y="176"/>
                  </a:lnTo>
                  <a:lnTo>
                    <a:pt x="489" y="176"/>
                  </a:lnTo>
                  <a:lnTo>
                    <a:pt x="489" y="176"/>
                  </a:lnTo>
                  <a:lnTo>
                    <a:pt x="489" y="176"/>
                  </a:lnTo>
                  <a:lnTo>
                    <a:pt x="489" y="176"/>
                  </a:lnTo>
                  <a:lnTo>
                    <a:pt x="490" y="175"/>
                  </a:lnTo>
                  <a:lnTo>
                    <a:pt x="490" y="175"/>
                  </a:lnTo>
                  <a:lnTo>
                    <a:pt x="490" y="175"/>
                  </a:lnTo>
                  <a:lnTo>
                    <a:pt x="490" y="175"/>
                  </a:lnTo>
                  <a:lnTo>
                    <a:pt x="490" y="175"/>
                  </a:lnTo>
                  <a:lnTo>
                    <a:pt x="490" y="174"/>
                  </a:lnTo>
                  <a:lnTo>
                    <a:pt x="490" y="174"/>
                  </a:lnTo>
                  <a:lnTo>
                    <a:pt x="490" y="174"/>
                  </a:lnTo>
                  <a:lnTo>
                    <a:pt x="490" y="174"/>
                  </a:lnTo>
                  <a:lnTo>
                    <a:pt x="490" y="174"/>
                  </a:lnTo>
                  <a:lnTo>
                    <a:pt x="490" y="173"/>
                  </a:lnTo>
                  <a:lnTo>
                    <a:pt x="490" y="173"/>
                  </a:lnTo>
                  <a:lnTo>
                    <a:pt x="490" y="173"/>
                  </a:lnTo>
                  <a:lnTo>
                    <a:pt x="490" y="173"/>
                  </a:lnTo>
                  <a:lnTo>
                    <a:pt x="490" y="173"/>
                  </a:lnTo>
                  <a:lnTo>
                    <a:pt x="490" y="173"/>
                  </a:lnTo>
                  <a:lnTo>
                    <a:pt x="491" y="171"/>
                  </a:lnTo>
                  <a:lnTo>
                    <a:pt x="491" y="171"/>
                  </a:lnTo>
                  <a:lnTo>
                    <a:pt x="491" y="171"/>
                  </a:lnTo>
                  <a:lnTo>
                    <a:pt x="491" y="171"/>
                  </a:lnTo>
                  <a:lnTo>
                    <a:pt x="491" y="171"/>
                  </a:lnTo>
                  <a:lnTo>
                    <a:pt x="491" y="170"/>
                  </a:lnTo>
                  <a:lnTo>
                    <a:pt x="491" y="170"/>
                  </a:lnTo>
                  <a:lnTo>
                    <a:pt x="491" y="170"/>
                  </a:lnTo>
                  <a:lnTo>
                    <a:pt x="491" y="170"/>
                  </a:lnTo>
                  <a:lnTo>
                    <a:pt x="491" y="170"/>
                  </a:lnTo>
                  <a:lnTo>
                    <a:pt x="491" y="169"/>
                  </a:lnTo>
                  <a:lnTo>
                    <a:pt x="491" y="169"/>
                  </a:lnTo>
                  <a:lnTo>
                    <a:pt x="491" y="169"/>
                  </a:lnTo>
                  <a:lnTo>
                    <a:pt x="493" y="169"/>
                  </a:lnTo>
                  <a:lnTo>
                    <a:pt x="493" y="169"/>
                  </a:lnTo>
                  <a:lnTo>
                    <a:pt x="493" y="169"/>
                  </a:lnTo>
                  <a:lnTo>
                    <a:pt x="493" y="168"/>
                  </a:lnTo>
                  <a:lnTo>
                    <a:pt x="493" y="168"/>
                  </a:lnTo>
                  <a:lnTo>
                    <a:pt x="493" y="168"/>
                  </a:lnTo>
                  <a:lnTo>
                    <a:pt x="493" y="168"/>
                  </a:lnTo>
                  <a:lnTo>
                    <a:pt x="493" y="168"/>
                  </a:lnTo>
                  <a:lnTo>
                    <a:pt x="493" y="167"/>
                  </a:lnTo>
                  <a:lnTo>
                    <a:pt x="493" y="167"/>
                  </a:lnTo>
                  <a:lnTo>
                    <a:pt x="493" y="167"/>
                  </a:lnTo>
                  <a:lnTo>
                    <a:pt x="494" y="167"/>
                  </a:lnTo>
                  <a:lnTo>
                    <a:pt x="494" y="167"/>
                  </a:lnTo>
                  <a:lnTo>
                    <a:pt x="494" y="167"/>
                  </a:lnTo>
                  <a:lnTo>
                    <a:pt x="494" y="166"/>
                  </a:lnTo>
                  <a:lnTo>
                    <a:pt x="494" y="166"/>
                  </a:lnTo>
                  <a:lnTo>
                    <a:pt x="494" y="166"/>
                  </a:lnTo>
                  <a:lnTo>
                    <a:pt x="494" y="166"/>
                  </a:lnTo>
                  <a:lnTo>
                    <a:pt x="494" y="166"/>
                  </a:lnTo>
                  <a:lnTo>
                    <a:pt x="494" y="166"/>
                  </a:lnTo>
                  <a:lnTo>
                    <a:pt x="494" y="165"/>
                  </a:lnTo>
                  <a:lnTo>
                    <a:pt x="495" y="165"/>
                  </a:lnTo>
                  <a:lnTo>
                    <a:pt x="495" y="165"/>
                  </a:lnTo>
                  <a:lnTo>
                    <a:pt x="495" y="165"/>
                  </a:lnTo>
                  <a:lnTo>
                    <a:pt x="495" y="165"/>
                  </a:lnTo>
                  <a:lnTo>
                    <a:pt x="495" y="163"/>
                  </a:lnTo>
                  <a:lnTo>
                    <a:pt x="495" y="163"/>
                  </a:lnTo>
                  <a:lnTo>
                    <a:pt x="495" y="163"/>
                  </a:lnTo>
                  <a:lnTo>
                    <a:pt x="495" y="163"/>
                  </a:lnTo>
                  <a:lnTo>
                    <a:pt x="495" y="163"/>
                  </a:lnTo>
                  <a:lnTo>
                    <a:pt x="496" y="163"/>
                  </a:lnTo>
                  <a:lnTo>
                    <a:pt x="496" y="163"/>
                  </a:lnTo>
                  <a:lnTo>
                    <a:pt x="496" y="162"/>
                  </a:lnTo>
                  <a:lnTo>
                    <a:pt x="496" y="162"/>
                  </a:lnTo>
                  <a:lnTo>
                    <a:pt x="496" y="162"/>
                  </a:lnTo>
                  <a:lnTo>
                    <a:pt x="496" y="162"/>
                  </a:lnTo>
                  <a:lnTo>
                    <a:pt x="496" y="162"/>
                  </a:lnTo>
                  <a:lnTo>
                    <a:pt x="496" y="162"/>
                  </a:lnTo>
                  <a:lnTo>
                    <a:pt x="497" y="161"/>
                  </a:lnTo>
                  <a:lnTo>
                    <a:pt x="497" y="161"/>
                  </a:lnTo>
                  <a:lnTo>
                    <a:pt x="497" y="161"/>
                  </a:lnTo>
                  <a:lnTo>
                    <a:pt x="497" y="161"/>
                  </a:lnTo>
                  <a:lnTo>
                    <a:pt x="497" y="161"/>
                  </a:lnTo>
                  <a:lnTo>
                    <a:pt x="497" y="161"/>
                  </a:lnTo>
                  <a:lnTo>
                    <a:pt x="497" y="160"/>
                  </a:lnTo>
                  <a:lnTo>
                    <a:pt x="497" y="160"/>
                  </a:lnTo>
                  <a:lnTo>
                    <a:pt x="498" y="160"/>
                  </a:lnTo>
                  <a:lnTo>
                    <a:pt x="498" y="160"/>
                  </a:lnTo>
                  <a:lnTo>
                    <a:pt x="498" y="160"/>
                  </a:lnTo>
                  <a:lnTo>
                    <a:pt x="498" y="160"/>
                  </a:lnTo>
                  <a:lnTo>
                    <a:pt x="498" y="160"/>
                  </a:lnTo>
                  <a:lnTo>
                    <a:pt x="498" y="159"/>
                  </a:lnTo>
                  <a:lnTo>
                    <a:pt x="498" y="159"/>
                  </a:lnTo>
                  <a:lnTo>
                    <a:pt x="498" y="159"/>
                  </a:lnTo>
                  <a:lnTo>
                    <a:pt x="499" y="159"/>
                  </a:lnTo>
                  <a:lnTo>
                    <a:pt x="499" y="159"/>
                  </a:lnTo>
                  <a:lnTo>
                    <a:pt x="499" y="159"/>
                  </a:lnTo>
                  <a:lnTo>
                    <a:pt x="499" y="159"/>
                  </a:lnTo>
                  <a:lnTo>
                    <a:pt x="499" y="158"/>
                  </a:lnTo>
                  <a:lnTo>
                    <a:pt x="499" y="158"/>
                  </a:lnTo>
                  <a:lnTo>
                    <a:pt x="499" y="158"/>
                  </a:lnTo>
                  <a:lnTo>
                    <a:pt x="500" y="158"/>
                  </a:lnTo>
                  <a:lnTo>
                    <a:pt x="500" y="158"/>
                  </a:lnTo>
                  <a:lnTo>
                    <a:pt x="500" y="158"/>
                  </a:lnTo>
                  <a:lnTo>
                    <a:pt x="500" y="158"/>
                  </a:lnTo>
                  <a:lnTo>
                    <a:pt x="500" y="157"/>
                  </a:lnTo>
                  <a:lnTo>
                    <a:pt x="500" y="157"/>
                  </a:lnTo>
                  <a:lnTo>
                    <a:pt x="502" y="157"/>
                  </a:lnTo>
                  <a:lnTo>
                    <a:pt x="502" y="157"/>
                  </a:lnTo>
                  <a:lnTo>
                    <a:pt x="502" y="157"/>
                  </a:lnTo>
                  <a:lnTo>
                    <a:pt x="502" y="157"/>
                  </a:lnTo>
                  <a:lnTo>
                    <a:pt x="502" y="157"/>
                  </a:lnTo>
                  <a:lnTo>
                    <a:pt x="502" y="156"/>
                  </a:lnTo>
                  <a:lnTo>
                    <a:pt x="502" y="156"/>
                  </a:lnTo>
                  <a:lnTo>
                    <a:pt x="503" y="156"/>
                  </a:lnTo>
                  <a:lnTo>
                    <a:pt x="503" y="156"/>
                  </a:lnTo>
                  <a:lnTo>
                    <a:pt x="503" y="156"/>
                  </a:lnTo>
                  <a:lnTo>
                    <a:pt x="503" y="156"/>
                  </a:lnTo>
                  <a:lnTo>
                    <a:pt x="503" y="156"/>
                  </a:lnTo>
                  <a:lnTo>
                    <a:pt x="503" y="156"/>
                  </a:lnTo>
                  <a:lnTo>
                    <a:pt x="504" y="154"/>
                  </a:lnTo>
                  <a:lnTo>
                    <a:pt x="504" y="154"/>
                  </a:lnTo>
                  <a:lnTo>
                    <a:pt x="504" y="154"/>
                  </a:lnTo>
                  <a:lnTo>
                    <a:pt x="504" y="154"/>
                  </a:lnTo>
                  <a:lnTo>
                    <a:pt x="504" y="154"/>
                  </a:lnTo>
                  <a:lnTo>
                    <a:pt x="504" y="154"/>
                  </a:lnTo>
                  <a:lnTo>
                    <a:pt x="504" y="154"/>
                  </a:lnTo>
                  <a:lnTo>
                    <a:pt x="505" y="154"/>
                  </a:lnTo>
                  <a:lnTo>
                    <a:pt x="505" y="154"/>
                  </a:lnTo>
                  <a:lnTo>
                    <a:pt x="505" y="153"/>
                  </a:lnTo>
                  <a:lnTo>
                    <a:pt x="505" y="153"/>
                  </a:lnTo>
                  <a:lnTo>
                    <a:pt x="505" y="153"/>
                  </a:lnTo>
                  <a:lnTo>
                    <a:pt x="505" y="153"/>
                  </a:lnTo>
                  <a:lnTo>
                    <a:pt x="506" y="153"/>
                  </a:lnTo>
                  <a:lnTo>
                    <a:pt x="506" y="153"/>
                  </a:lnTo>
                  <a:lnTo>
                    <a:pt x="506" y="153"/>
                  </a:lnTo>
                  <a:lnTo>
                    <a:pt x="506" y="153"/>
                  </a:lnTo>
                  <a:lnTo>
                    <a:pt x="506" y="153"/>
                  </a:lnTo>
                  <a:lnTo>
                    <a:pt x="506" y="152"/>
                  </a:lnTo>
                  <a:lnTo>
                    <a:pt x="507" y="152"/>
                  </a:lnTo>
                  <a:lnTo>
                    <a:pt x="507" y="152"/>
                  </a:lnTo>
                  <a:lnTo>
                    <a:pt x="507" y="152"/>
                  </a:lnTo>
                  <a:lnTo>
                    <a:pt x="507" y="152"/>
                  </a:lnTo>
                  <a:lnTo>
                    <a:pt x="507" y="152"/>
                  </a:lnTo>
                  <a:lnTo>
                    <a:pt x="508" y="152"/>
                  </a:lnTo>
                  <a:lnTo>
                    <a:pt x="508" y="152"/>
                  </a:lnTo>
                  <a:lnTo>
                    <a:pt x="508" y="152"/>
                  </a:lnTo>
                  <a:lnTo>
                    <a:pt x="508" y="152"/>
                  </a:lnTo>
                  <a:lnTo>
                    <a:pt x="508" y="151"/>
                  </a:lnTo>
                  <a:lnTo>
                    <a:pt x="508" y="151"/>
                  </a:lnTo>
                  <a:lnTo>
                    <a:pt x="509" y="151"/>
                  </a:lnTo>
                  <a:lnTo>
                    <a:pt x="509" y="151"/>
                  </a:lnTo>
                  <a:lnTo>
                    <a:pt x="509" y="151"/>
                  </a:lnTo>
                  <a:lnTo>
                    <a:pt x="509" y="151"/>
                  </a:lnTo>
                  <a:lnTo>
                    <a:pt x="509" y="151"/>
                  </a:lnTo>
                  <a:lnTo>
                    <a:pt x="511" y="151"/>
                  </a:lnTo>
                  <a:lnTo>
                    <a:pt x="511" y="151"/>
                  </a:lnTo>
                  <a:lnTo>
                    <a:pt x="511" y="151"/>
                  </a:lnTo>
                  <a:lnTo>
                    <a:pt x="511" y="151"/>
                  </a:lnTo>
                  <a:lnTo>
                    <a:pt x="511" y="150"/>
                  </a:lnTo>
                  <a:lnTo>
                    <a:pt x="511" y="150"/>
                  </a:lnTo>
                  <a:lnTo>
                    <a:pt x="512" y="150"/>
                  </a:lnTo>
                  <a:lnTo>
                    <a:pt x="512" y="150"/>
                  </a:lnTo>
                  <a:lnTo>
                    <a:pt x="512" y="150"/>
                  </a:lnTo>
                  <a:lnTo>
                    <a:pt x="512" y="150"/>
                  </a:lnTo>
                  <a:lnTo>
                    <a:pt x="512" y="150"/>
                  </a:lnTo>
                  <a:lnTo>
                    <a:pt x="513" y="150"/>
                  </a:lnTo>
                  <a:lnTo>
                    <a:pt x="513" y="150"/>
                  </a:lnTo>
                  <a:lnTo>
                    <a:pt x="513" y="150"/>
                  </a:lnTo>
                  <a:lnTo>
                    <a:pt x="513" y="150"/>
                  </a:lnTo>
                  <a:lnTo>
                    <a:pt x="513" y="150"/>
                  </a:lnTo>
                  <a:lnTo>
                    <a:pt x="514" y="150"/>
                  </a:lnTo>
                  <a:lnTo>
                    <a:pt x="514" y="149"/>
                  </a:lnTo>
                  <a:lnTo>
                    <a:pt x="514" y="149"/>
                  </a:lnTo>
                  <a:lnTo>
                    <a:pt x="514" y="149"/>
                  </a:lnTo>
                  <a:lnTo>
                    <a:pt x="514" y="149"/>
                  </a:lnTo>
                  <a:lnTo>
                    <a:pt x="514" y="149"/>
                  </a:lnTo>
                  <a:lnTo>
                    <a:pt x="515" y="149"/>
                  </a:lnTo>
                  <a:lnTo>
                    <a:pt x="515" y="149"/>
                  </a:lnTo>
                  <a:lnTo>
                    <a:pt x="515" y="149"/>
                  </a:lnTo>
                  <a:lnTo>
                    <a:pt x="515" y="149"/>
                  </a:lnTo>
                  <a:lnTo>
                    <a:pt x="515" y="149"/>
                  </a:lnTo>
                  <a:lnTo>
                    <a:pt x="516" y="149"/>
                  </a:lnTo>
                  <a:lnTo>
                    <a:pt x="516" y="149"/>
                  </a:lnTo>
                  <a:lnTo>
                    <a:pt x="516" y="149"/>
                  </a:lnTo>
                  <a:lnTo>
                    <a:pt x="516" y="149"/>
                  </a:lnTo>
                  <a:lnTo>
                    <a:pt x="516" y="149"/>
                  </a:lnTo>
                  <a:lnTo>
                    <a:pt x="517" y="149"/>
                  </a:lnTo>
                  <a:lnTo>
                    <a:pt x="517" y="149"/>
                  </a:lnTo>
                  <a:lnTo>
                    <a:pt x="517" y="149"/>
                  </a:lnTo>
                  <a:lnTo>
                    <a:pt x="517" y="148"/>
                  </a:lnTo>
                  <a:lnTo>
                    <a:pt x="517" y="148"/>
                  </a:lnTo>
                  <a:lnTo>
                    <a:pt x="519" y="148"/>
                  </a:lnTo>
                  <a:lnTo>
                    <a:pt x="519" y="148"/>
                  </a:lnTo>
                  <a:lnTo>
                    <a:pt x="519" y="148"/>
                  </a:lnTo>
                  <a:lnTo>
                    <a:pt x="519" y="148"/>
                  </a:lnTo>
                  <a:lnTo>
                    <a:pt x="519" y="148"/>
                  </a:lnTo>
                  <a:lnTo>
                    <a:pt x="520" y="148"/>
                  </a:lnTo>
                  <a:lnTo>
                    <a:pt x="520" y="148"/>
                  </a:lnTo>
                  <a:lnTo>
                    <a:pt x="520" y="148"/>
                  </a:lnTo>
                  <a:lnTo>
                    <a:pt x="520" y="148"/>
                  </a:lnTo>
                  <a:lnTo>
                    <a:pt x="521" y="148"/>
                  </a:lnTo>
                  <a:lnTo>
                    <a:pt x="521" y="148"/>
                  </a:lnTo>
                  <a:lnTo>
                    <a:pt x="521" y="148"/>
                  </a:lnTo>
                  <a:lnTo>
                    <a:pt x="521" y="148"/>
                  </a:lnTo>
                  <a:lnTo>
                    <a:pt x="521" y="148"/>
                  </a:lnTo>
                  <a:lnTo>
                    <a:pt x="522" y="148"/>
                  </a:lnTo>
                  <a:lnTo>
                    <a:pt x="522" y="148"/>
                  </a:lnTo>
                  <a:lnTo>
                    <a:pt x="522" y="148"/>
                  </a:lnTo>
                  <a:lnTo>
                    <a:pt x="522" y="148"/>
                  </a:lnTo>
                  <a:lnTo>
                    <a:pt x="522" y="148"/>
                  </a:lnTo>
                  <a:lnTo>
                    <a:pt x="523" y="148"/>
                  </a:lnTo>
                  <a:lnTo>
                    <a:pt x="523" y="148"/>
                  </a:lnTo>
                  <a:lnTo>
                    <a:pt x="523" y="148"/>
                  </a:lnTo>
                  <a:lnTo>
                    <a:pt x="523" y="148"/>
                  </a:lnTo>
                  <a:lnTo>
                    <a:pt x="523" y="148"/>
                  </a:lnTo>
                  <a:lnTo>
                    <a:pt x="524" y="148"/>
                  </a:lnTo>
                  <a:lnTo>
                    <a:pt x="524" y="148"/>
                  </a:lnTo>
                  <a:lnTo>
                    <a:pt x="524" y="148"/>
                  </a:lnTo>
                  <a:lnTo>
                    <a:pt x="524" y="148"/>
                  </a:lnTo>
                  <a:lnTo>
                    <a:pt x="525" y="148"/>
                  </a:lnTo>
                  <a:lnTo>
                    <a:pt x="525" y="148"/>
                  </a:lnTo>
                  <a:lnTo>
                    <a:pt x="525" y="148"/>
                  </a:lnTo>
                  <a:lnTo>
                    <a:pt x="525" y="148"/>
                  </a:lnTo>
                  <a:lnTo>
                    <a:pt x="525" y="148"/>
                  </a:lnTo>
                  <a:lnTo>
                    <a:pt x="526" y="148"/>
                  </a:lnTo>
                  <a:lnTo>
                    <a:pt x="526" y="148"/>
                  </a:lnTo>
                  <a:lnTo>
                    <a:pt x="526" y="148"/>
                  </a:lnTo>
                  <a:lnTo>
                    <a:pt x="526" y="148"/>
                  </a:lnTo>
                  <a:lnTo>
                    <a:pt x="526" y="148"/>
                  </a:lnTo>
                  <a:lnTo>
                    <a:pt x="528" y="148"/>
                  </a:lnTo>
                  <a:lnTo>
                    <a:pt x="528" y="148"/>
                  </a:lnTo>
                  <a:lnTo>
                    <a:pt x="528" y="148"/>
                  </a:lnTo>
                  <a:lnTo>
                    <a:pt x="528" y="148"/>
                  </a:lnTo>
                  <a:lnTo>
                    <a:pt x="529" y="148"/>
                  </a:lnTo>
                  <a:lnTo>
                    <a:pt x="529" y="148"/>
                  </a:lnTo>
                  <a:lnTo>
                    <a:pt x="529" y="148"/>
                  </a:lnTo>
                  <a:lnTo>
                    <a:pt x="529" y="148"/>
                  </a:lnTo>
                  <a:lnTo>
                    <a:pt x="529" y="148"/>
                  </a:lnTo>
                  <a:lnTo>
                    <a:pt x="530" y="148"/>
                  </a:lnTo>
                  <a:lnTo>
                    <a:pt x="530" y="148"/>
                  </a:lnTo>
                  <a:lnTo>
                    <a:pt x="530" y="148"/>
                  </a:lnTo>
                  <a:lnTo>
                    <a:pt x="530" y="148"/>
                  </a:lnTo>
                  <a:lnTo>
                    <a:pt x="530" y="148"/>
                  </a:lnTo>
                  <a:lnTo>
                    <a:pt x="531" y="148"/>
                  </a:lnTo>
                  <a:lnTo>
                    <a:pt x="531" y="148"/>
                  </a:lnTo>
                  <a:lnTo>
                    <a:pt x="531" y="148"/>
                  </a:lnTo>
                  <a:lnTo>
                    <a:pt x="531" y="148"/>
                  </a:lnTo>
                  <a:lnTo>
                    <a:pt x="531" y="148"/>
                  </a:lnTo>
                  <a:lnTo>
                    <a:pt x="532" y="148"/>
                  </a:lnTo>
                  <a:lnTo>
                    <a:pt x="532" y="148"/>
                  </a:lnTo>
                  <a:lnTo>
                    <a:pt x="532" y="148"/>
                  </a:lnTo>
                  <a:lnTo>
                    <a:pt x="532" y="148"/>
                  </a:lnTo>
                  <a:lnTo>
                    <a:pt x="532" y="148"/>
                  </a:lnTo>
                  <a:lnTo>
                    <a:pt x="533" y="148"/>
                  </a:lnTo>
                  <a:lnTo>
                    <a:pt x="533" y="148"/>
                  </a:lnTo>
                  <a:lnTo>
                    <a:pt x="533" y="148"/>
                  </a:lnTo>
                  <a:lnTo>
                    <a:pt x="533" y="148"/>
                  </a:lnTo>
                  <a:lnTo>
                    <a:pt x="534" y="148"/>
                  </a:lnTo>
                  <a:lnTo>
                    <a:pt x="534" y="148"/>
                  </a:lnTo>
                  <a:lnTo>
                    <a:pt x="534" y="148"/>
                  </a:lnTo>
                  <a:lnTo>
                    <a:pt x="534" y="148"/>
                  </a:lnTo>
                  <a:lnTo>
                    <a:pt x="534" y="148"/>
                  </a:lnTo>
                  <a:lnTo>
                    <a:pt x="535" y="149"/>
                  </a:lnTo>
                  <a:lnTo>
                    <a:pt x="535" y="149"/>
                  </a:lnTo>
                  <a:lnTo>
                    <a:pt x="535" y="149"/>
                  </a:lnTo>
                  <a:lnTo>
                    <a:pt x="535" y="149"/>
                  </a:lnTo>
                  <a:lnTo>
                    <a:pt x="535" y="149"/>
                  </a:lnTo>
                  <a:lnTo>
                    <a:pt x="537" y="149"/>
                  </a:lnTo>
                  <a:lnTo>
                    <a:pt x="537" y="149"/>
                  </a:lnTo>
                  <a:lnTo>
                    <a:pt x="537" y="149"/>
                  </a:lnTo>
                  <a:lnTo>
                    <a:pt x="537" y="149"/>
                  </a:lnTo>
                  <a:lnTo>
                    <a:pt x="537" y="149"/>
                  </a:lnTo>
                  <a:lnTo>
                    <a:pt x="538" y="149"/>
                  </a:lnTo>
                  <a:lnTo>
                    <a:pt x="538" y="149"/>
                  </a:lnTo>
                  <a:lnTo>
                    <a:pt x="538" y="149"/>
                  </a:lnTo>
                  <a:lnTo>
                    <a:pt x="538" y="149"/>
                  </a:lnTo>
                  <a:lnTo>
                    <a:pt x="538" y="149"/>
                  </a:lnTo>
                  <a:lnTo>
                    <a:pt x="538" y="149"/>
                  </a:lnTo>
                  <a:lnTo>
                    <a:pt x="539" y="149"/>
                  </a:lnTo>
                  <a:lnTo>
                    <a:pt x="539" y="149"/>
                  </a:lnTo>
                  <a:lnTo>
                    <a:pt x="539" y="150"/>
                  </a:lnTo>
                  <a:lnTo>
                    <a:pt x="539" y="150"/>
                  </a:lnTo>
                  <a:lnTo>
                    <a:pt x="539" y="150"/>
                  </a:lnTo>
                  <a:lnTo>
                    <a:pt x="540" y="150"/>
                  </a:lnTo>
                  <a:lnTo>
                    <a:pt x="540" y="150"/>
                  </a:lnTo>
                  <a:lnTo>
                    <a:pt x="540" y="150"/>
                  </a:lnTo>
                  <a:lnTo>
                    <a:pt x="540" y="150"/>
                  </a:lnTo>
                  <a:lnTo>
                    <a:pt x="540" y="150"/>
                  </a:lnTo>
                  <a:lnTo>
                    <a:pt x="541" y="150"/>
                  </a:lnTo>
                  <a:lnTo>
                    <a:pt x="541" y="150"/>
                  </a:lnTo>
                  <a:lnTo>
                    <a:pt x="541" y="150"/>
                  </a:lnTo>
                  <a:lnTo>
                    <a:pt x="541" y="150"/>
                  </a:lnTo>
                  <a:lnTo>
                    <a:pt x="541" y="150"/>
                  </a:lnTo>
                  <a:lnTo>
                    <a:pt x="542" y="151"/>
                  </a:lnTo>
                  <a:lnTo>
                    <a:pt x="542" y="151"/>
                  </a:lnTo>
                  <a:lnTo>
                    <a:pt x="542" y="151"/>
                  </a:lnTo>
                  <a:lnTo>
                    <a:pt x="542" y="151"/>
                  </a:lnTo>
                  <a:lnTo>
                    <a:pt x="542" y="151"/>
                  </a:lnTo>
                  <a:lnTo>
                    <a:pt x="542" y="151"/>
                  </a:lnTo>
                  <a:lnTo>
                    <a:pt x="543" y="151"/>
                  </a:lnTo>
                  <a:lnTo>
                    <a:pt x="543" y="151"/>
                  </a:lnTo>
                  <a:lnTo>
                    <a:pt x="543" y="151"/>
                  </a:lnTo>
                  <a:lnTo>
                    <a:pt x="543" y="151"/>
                  </a:lnTo>
                  <a:lnTo>
                    <a:pt x="543" y="151"/>
                  </a:lnTo>
                  <a:lnTo>
                    <a:pt x="544" y="152"/>
                  </a:lnTo>
                  <a:lnTo>
                    <a:pt x="544" y="152"/>
                  </a:lnTo>
                  <a:lnTo>
                    <a:pt x="544" y="152"/>
                  </a:lnTo>
                  <a:lnTo>
                    <a:pt x="544" y="152"/>
                  </a:lnTo>
                  <a:lnTo>
                    <a:pt x="544" y="152"/>
                  </a:lnTo>
                  <a:lnTo>
                    <a:pt x="544" y="152"/>
                  </a:lnTo>
                  <a:lnTo>
                    <a:pt x="546" y="152"/>
                  </a:lnTo>
                  <a:lnTo>
                    <a:pt x="546" y="152"/>
                  </a:lnTo>
                  <a:lnTo>
                    <a:pt x="546" y="152"/>
                  </a:lnTo>
                  <a:lnTo>
                    <a:pt x="546" y="152"/>
                  </a:lnTo>
                  <a:lnTo>
                    <a:pt x="546" y="153"/>
                  </a:lnTo>
                  <a:lnTo>
                    <a:pt x="546" y="153"/>
                  </a:lnTo>
                  <a:lnTo>
                    <a:pt x="547" y="153"/>
                  </a:lnTo>
                  <a:lnTo>
                    <a:pt x="547" y="153"/>
                  </a:lnTo>
                  <a:lnTo>
                    <a:pt x="547" y="153"/>
                  </a:lnTo>
                  <a:lnTo>
                    <a:pt x="547" y="153"/>
                  </a:lnTo>
                  <a:lnTo>
                    <a:pt x="547" y="153"/>
                  </a:lnTo>
                  <a:lnTo>
                    <a:pt x="547" y="153"/>
                  </a:lnTo>
                  <a:lnTo>
                    <a:pt x="548" y="153"/>
                  </a:lnTo>
                  <a:lnTo>
                    <a:pt x="548" y="154"/>
                  </a:lnTo>
                  <a:lnTo>
                    <a:pt x="548" y="154"/>
                  </a:lnTo>
                  <a:lnTo>
                    <a:pt x="548" y="154"/>
                  </a:lnTo>
                  <a:lnTo>
                    <a:pt x="548" y="154"/>
                  </a:lnTo>
                  <a:lnTo>
                    <a:pt x="548" y="154"/>
                  </a:lnTo>
                  <a:lnTo>
                    <a:pt x="549" y="154"/>
                  </a:lnTo>
                  <a:lnTo>
                    <a:pt x="549" y="154"/>
                  </a:lnTo>
                  <a:lnTo>
                    <a:pt x="549" y="154"/>
                  </a:lnTo>
                  <a:lnTo>
                    <a:pt x="549" y="154"/>
                  </a:lnTo>
                  <a:lnTo>
                    <a:pt x="549" y="156"/>
                  </a:lnTo>
                  <a:lnTo>
                    <a:pt x="549" y="156"/>
                  </a:lnTo>
                  <a:lnTo>
                    <a:pt x="550" y="156"/>
                  </a:lnTo>
                  <a:lnTo>
                    <a:pt x="550" y="156"/>
                  </a:lnTo>
                  <a:lnTo>
                    <a:pt x="550" y="156"/>
                  </a:lnTo>
                  <a:lnTo>
                    <a:pt x="550" y="156"/>
                  </a:lnTo>
                  <a:lnTo>
                    <a:pt x="550" y="156"/>
                  </a:lnTo>
                  <a:lnTo>
                    <a:pt x="550" y="156"/>
                  </a:lnTo>
                  <a:lnTo>
                    <a:pt x="550" y="157"/>
                  </a:lnTo>
                  <a:lnTo>
                    <a:pt x="551" y="157"/>
                  </a:lnTo>
                  <a:lnTo>
                    <a:pt x="551" y="157"/>
                  </a:lnTo>
                  <a:lnTo>
                    <a:pt x="551" y="157"/>
                  </a:lnTo>
                  <a:lnTo>
                    <a:pt x="551" y="157"/>
                  </a:lnTo>
                  <a:lnTo>
                    <a:pt x="551" y="157"/>
                  </a:lnTo>
                  <a:lnTo>
                    <a:pt x="551" y="157"/>
                  </a:lnTo>
                  <a:lnTo>
                    <a:pt x="552" y="158"/>
                  </a:lnTo>
                  <a:lnTo>
                    <a:pt x="552" y="158"/>
                  </a:lnTo>
                  <a:lnTo>
                    <a:pt x="552" y="158"/>
                  </a:lnTo>
                  <a:lnTo>
                    <a:pt x="552" y="158"/>
                  </a:lnTo>
                  <a:lnTo>
                    <a:pt x="552" y="158"/>
                  </a:lnTo>
                  <a:lnTo>
                    <a:pt x="552" y="158"/>
                  </a:lnTo>
                  <a:lnTo>
                    <a:pt x="552" y="158"/>
                  </a:lnTo>
                  <a:lnTo>
                    <a:pt x="553" y="159"/>
                  </a:lnTo>
                  <a:lnTo>
                    <a:pt x="553" y="159"/>
                  </a:lnTo>
                  <a:lnTo>
                    <a:pt x="553" y="159"/>
                  </a:lnTo>
                  <a:lnTo>
                    <a:pt x="553" y="159"/>
                  </a:lnTo>
                  <a:lnTo>
                    <a:pt x="553" y="159"/>
                  </a:lnTo>
                  <a:lnTo>
                    <a:pt x="553" y="159"/>
                  </a:lnTo>
                  <a:lnTo>
                    <a:pt x="553" y="159"/>
                  </a:lnTo>
                  <a:lnTo>
                    <a:pt x="555" y="160"/>
                  </a:lnTo>
                  <a:lnTo>
                    <a:pt x="555" y="160"/>
                  </a:lnTo>
                  <a:lnTo>
                    <a:pt x="555" y="160"/>
                  </a:lnTo>
                  <a:lnTo>
                    <a:pt x="555" y="160"/>
                  </a:lnTo>
                  <a:lnTo>
                    <a:pt x="555" y="160"/>
                  </a:lnTo>
                  <a:lnTo>
                    <a:pt x="555" y="160"/>
                  </a:lnTo>
                  <a:lnTo>
                    <a:pt x="555" y="160"/>
                  </a:lnTo>
                  <a:lnTo>
                    <a:pt x="555" y="161"/>
                  </a:lnTo>
                  <a:lnTo>
                    <a:pt x="556" y="161"/>
                  </a:lnTo>
                  <a:lnTo>
                    <a:pt x="556" y="161"/>
                  </a:lnTo>
                  <a:lnTo>
                    <a:pt x="556" y="161"/>
                  </a:lnTo>
                  <a:lnTo>
                    <a:pt x="556" y="161"/>
                  </a:lnTo>
                  <a:lnTo>
                    <a:pt x="556" y="161"/>
                  </a:lnTo>
                  <a:lnTo>
                    <a:pt x="556" y="162"/>
                  </a:lnTo>
                  <a:lnTo>
                    <a:pt x="556" y="162"/>
                  </a:lnTo>
                  <a:lnTo>
                    <a:pt x="556" y="162"/>
                  </a:lnTo>
                  <a:lnTo>
                    <a:pt x="557" y="162"/>
                  </a:lnTo>
                  <a:lnTo>
                    <a:pt x="557" y="162"/>
                  </a:lnTo>
                  <a:lnTo>
                    <a:pt x="557" y="162"/>
                  </a:lnTo>
                  <a:lnTo>
                    <a:pt x="557" y="163"/>
                  </a:lnTo>
                  <a:lnTo>
                    <a:pt x="557" y="163"/>
                  </a:lnTo>
                  <a:lnTo>
                    <a:pt x="557" y="163"/>
                  </a:lnTo>
                  <a:lnTo>
                    <a:pt x="557" y="163"/>
                  </a:lnTo>
                  <a:lnTo>
                    <a:pt x="557" y="163"/>
                  </a:lnTo>
                  <a:lnTo>
                    <a:pt x="557" y="163"/>
                  </a:lnTo>
                  <a:lnTo>
                    <a:pt x="558" y="163"/>
                  </a:lnTo>
                  <a:lnTo>
                    <a:pt x="558" y="165"/>
                  </a:lnTo>
                  <a:lnTo>
                    <a:pt x="558" y="165"/>
                  </a:lnTo>
                  <a:lnTo>
                    <a:pt x="558" y="165"/>
                  </a:lnTo>
                  <a:lnTo>
                    <a:pt x="558" y="165"/>
                  </a:lnTo>
                  <a:lnTo>
                    <a:pt x="558" y="165"/>
                  </a:lnTo>
                  <a:lnTo>
                    <a:pt x="558" y="166"/>
                  </a:lnTo>
                  <a:lnTo>
                    <a:pt x="558" y="166"/>
                  </a:lnTo>
                  <a:lnTo>
                    <a:pt x="558" y="166"/>
                  </a:lnTo>
                  <a:lnTo>
                    <a:pt x="559" y="166"/>
                  </a:lnTo>
                  <a:lnTo>
                    <a:pt x="559" y="166"/>
                  </a:lnTo>
                  <a:lnTo>
                    <a:pt x="559" y="166"/>
                  </a:lnTo>
                  <a:lnTo>
                    <a:pt x="559" y="167"/>
                  </a:lnTo>
                  <a:lnTo>
                    <a:pt x="559" y="167"/>
                  </a:lnTo>
                  <a:lnTo>
                    <a:pt x="559" y="167"/>
                  </a:lnTo>
                  <a:lnTo>
                    <a:pt x="559" y="167"/>
                  </a:lnTo>
                  <a:lnTo>
                    <a:pt x="559" y="167"/>
                  </a:lnTo>
                  <a:lnTo>
                    <a:pt x="559" y="167"/>
                  </a:lnTo>
                  <a:lnTo>
                    <a:pt x="559" y="168"/>
                  </a:lnTo>
                  <a:lnTo>
                    <a:pt x="560" y="168"/>
                  </a:lnTo>
                  <a:lnTo>
                    <a:pt x="560" y="168"/>
                  </a:lnTo>
                  <a:lnTo>
                    <a:pt x="560" y="168"/>
                  </a:lnTo>
                  <a:lnTo>
                    <a:pt x="560" y="168"/>
                  </a:lnTo>
                  <a:lnTo>
                    <a:pt x="560" y="169"/>
                  </a:lnTo>
                  <a:lnTo>
                    <a:pt x="560" y="169"/>
                  </a:lnTo>
                  <a:lnTo>
                    <a:pt x="560" y="169"/>
                  </a:lnTo>
                  <a:lnTo>
                    <a:pt x="560" y="169"/>
                  </a:lnTo>
                  <a:lnTo>
                    <a:pt x="560" y="169"/>
                  </a:lnTo>
                  <a:lnTo>
                    <a:pt x="560" y="169"/>
                  </a:lnTo>
                  <a:lnTo>
                    <a:pt x="560" y="170"/>
                  </a:lnTo>
                  <a:lnTo>
                    <a:pt x="560" y="170"/>
                  </a:lnTo>
                  <a:lnTo>
                    <a:pt x="561" y="170"/>
                  </a:lnTo>
                  <a:lnTo>
                    <a:pt x="561" y="170"/>
                  </a:lnTo>
                  <a:lnTo>
                    <a:pt x="561" y="170"/>
                  </a:lnTo>
                  <a:lnTo>
                    <a:pt x="561" y="171"/>
                  </a:lnTo>
                  <a:lnTo>
                    <a:pt x="561" y="171"/>
                  </a:lnTo>
                  <a:lnTo>
                    <a:pt x="561" y="171"/>
                  </a:lnTo>
                  <a:lnTo>
                    <a:pt x="561" y="171"/>
                  </a:lnTo>
                  <a:lnTo>
                    <a:pt x="561" y="171"/>
                  </a:lnTo>
                  <a:lnTo>
                    <a:pt x="561" y="173"/>
                  </a:lnTo>
                  <a:lnTo>
                    <a:pt x="561" y="173"/>
                  </a:lnTo>
                  <a:lnTo>
                    <a:pt x="561" y="173"/>
                  </a:lnTo>
                  <a:lnTo>
                    <a:pt x="561" y="173"/>
                  </a:lnTo>
                  <a:lnTo>
                    <a:pt x="561" y="173"/>
                  </a:lnTo>
                  <a:lnTo>
                    <a:pt x="562" y="173"/>
                  </a:lnTo>
                  <a:lnTo>
                    <a:pt x="562" y="174"/>
                  </a:lnTo>
                  <a:lnTo>
                    <a:pt x="562" y="174"/>
                  </a:lnTo>
                  <a:lnTo>
                    <a:pt x="562" y="174"/>
                  </a:lnTo>
                  <a:lnTo>
                    <a:pt x="562" y="174"/>
                  </a:lnTo>
                  <a:lnTo>
                    <a:pt x="562" y="174"/>
                  </a:lnTo>
                  <a:lnTo>
                    <a:pt x="562" y="175"/>
                  </a:lnTo>
                  <a:lnTo>
                    <a:pt x="562" y="175"/>
                  </a:lnTo>
                  <a:lnTo>
                    <a:pt x="562" y="175"/>
                  </a:lnTo>
                  <a:lnTo>
                    <a:pt x="562" y="175"/>
                  </a:lnTo>
                  <a:lnTo>
                    <a:pt x="562" y="175"/>
                  </a:lnTo>
                  <a:lnTo>
                    <a:pt x="562" y="176"/>
                  </a:lnTo>
                  <a:lnTo>
                    <a:pt x="562" y="176"/>
                  </a:lnTo>
                  <a:lnTo>
                    <a:pt x="562" y="176"/>
                  </a:lnTo>
                  <a:lnTo>
                    <a:pt x="562" y="176"/>
                  </a:lnTo>
                  <a:lnTo>
                    <a:pt x="562" y="176"/>
                  </a:lnTo>
                  <a:lnTo>
                    <a:pt x="562" y="177"/>
                  </a:lnTo>
                  <a:lnTo>
                    <a:pt x="562" y="177"/>
                  </a:lnTo>
                  <a:lnTo>
                    <a:pt x="562" y="177"/>
                  </a:lnTo>
                  <a:lnTo>
                    <a:pt x="564" y="177"/>
                  </a:lnTo>
                  <a:lnTo>
                    <a:pt x="564" y="177"/>
                  </a:lnTo>
                  <a:lnTo>
                    <a:pt x="564" y="178"/>
                  </a:lnTo>
                  <a:lnTo>
                    <a:pt x="564" y="178"/>
                  </a:lnTo>
                  <a:lnTo>
                    <a:pt x="564" y="178"/>
                  </a:lnTo>
                  <a:lnTo>
                    <a:pt x="564" y="178"/>
                  </a:lnTo>
                  <a:lnTo>
                    <a:pt x="564" y="179"/>
                  </a:lnTo>
                  <a:lnTo>
                    <a:pt x="564" y="179"/>
                  </a:lnTo>
                  <a:lnTo>
                    <a:pt x="564" y="179"/>
                  </a:lnTo>
                  <a:lnTo>
                    <a:pt x="564" y="179"/>
                  </a:lnTo>
                  <a:lnTo>
                    <a:pt x="564" y="179"/>
                  </a:lnTo>
                  <a:lnTo>
                    <a:pt x="564" y="180"/>
                  </a:lnTo>
                  <a:lnTo>
                    <a:pt x="564" y="180"/>
                  </a:lnTo>
                  <a:lnTo>
                    <a:pt x="564" y="180"/>
                  </a:lnTo>
                  <a:lnTo>
                    <a:pt x="564" y="180"/>
                  </a:lnTo>
                  <a:lnTo>
                    <a:pt x="564" y="180"/>
                  </a:lnTo>
                  <a:lnTo>
                    <a:pt x="564" y="182"/>
                  </a:lnTo>
                  <a:lnTo>
                    <a:pt x="564" y="182"/>
                  </a:lnTo>
                  <a:lnTo>
                    <a:pt x="564" y="182"/>
                  </a:lnTo>
                  <a:lnTo>
                    <a:pt x="564" y="182"/>
                  </a:lnTo>
                  <a:lnTo>
                    <a:pt x="564" y="182"/>
                  </a:lnTo>
                  <a:lnTo>
                    <a:pt x="564" y="183"/>
                  </a:lnTo>
                  <a:lnTo>
                    <a:pt x="564" y="183"/>
                  </a:lnTo>
                  <a:lnTo>
                    <a:pt x="564" y="183"/>
                  </a:lnTo>
                  <a:lnTo>
                    <a:pt x="564" y="183"/>
                  </a:lnTo>
                  <a:lnTo>
                    <a:pt x="564" y="184"/>
                  </a:lnTo>
                  <a:lnTo>
                    <a:pt x="564" y="184"/>
                  </a:lnTo>
                  <a:lnTo>
                    <a:pt x="564" y="184"/>
                  </a:lnTo>
                  <a:lnTo>
                    <a:pt x="564" y="184"/>
                  </a:lnTo>
                  <a:lnTo>
                    <a:pt x="564" y="184"/>
                  </a:lnTo>
                  <a:lnTo>
                    <a:pt x="564" y="185"/>
                  </a:lnTo>
                  <a:lnTo>
                    <a:pt x="564" y="185"/>
                  </a:lnTo>
                  <a:lnTo>
                    <a:pt x="564" y="185"/>
                  </a:lnTo>
                  <a:lnTo>
                    <a:pt x="564" y="185"/>
                  </a:lnTo>
                  <a:lnTo>
                    <a:pt x="564" y="185"/>
                  </a:lnTo>
                  <a:lnTo>
                    <a:pt x="564" y="186"/>
                  </a:lnTo>
                  <a:lnTo>
                    <a:pt x="564" y="186"/>
                  </a:lnTo>
                  <a:lnTo>
                    <a:pt x="564" y="186"/>
                  </a:lnTo>
                  <a:lnTo>
                    <a:pt x="564" y="186"/>
                  </a:lnTo>
                  <a:lnTo>
                    <a:pt x="564" y="187"/>
                  </a:lnTo>
                  <a:lnTo>
                    <a:pt x="564" y="187"/>
                  </a:lnTo>
                  <a:lnTo>
                    <a:pt x="564" y="187"/>
                  </a:lnTo>
                  <a:lnTo>
                    <a:pt x="564" y="187"/>
                  </a:lnTo>
                  <a:lnTo>
                    <a:pt x="564" y="187"/>
                  </a:lnTo>
                  <a:lnTo>
                    <a:pt x="564" y="188"/>
                  </a:lnTo>
                  <a:lnTo>
                    <a:pt x="564" y="188"/>
                  </a:lnTo>
                  <a:lnTo>
                    <a:pt x="564" y="188"/>
                  </a:lnTo>
                  <a:lnTo>
                    <a:pt x="564" y="188"/>
                  </a:lnTo>
                  <a:lnTo>
                    <a:pt x="564" y="188"/>
                  </a:lnTo>
                  <a:lnTo>
                    <a:pt x="564" y="189"/>
                  </a:lnTo>
                  <a:lnTo>
                    <a:pt x="564" y="189"/>
                  </a:lnTo>
                  <a:lnTo>
                    <a:pt x="564" y="189"/>
                  </a:lnTo>
                  <a:lnTo>
                    <a:pt x="564" y="189"/>
                  </a:lnTo>
                  <a:lnTo>
                    <a:pt x="564" y="189"/>
                  </a:lnTo>
                  <a:lnTo>
                    <a:pt x="564" y="191"/>
                  </a:lnTo>
                  <a:lnTo>
                    <a:pt x="564" y="191"/>
                  </a:lnTo>
                  <a:lnTo>
                    <a:pt x="564" y="191"/>
                  </a:lnTo>
                  <a:lnTo>
                    <a:pt x="564" y="191"/>
                  </a:lnTo>
                  <a:lnTo>
                    <a:pt x="564" y="191"/>
                  </a:lnTo>
                  <a:lnTo>
                    <a:pt x="564" y="192"/>
                  </a:lnTo>
                  <a:lnTo>
                    <a:pt x="564" y="192"/>
                  </a:lnTo>
                  <a:lnTo>
                    <a:pt x="564" y="192"/>
                  </a:lnTo>
                  <a:lnTo>
                    <a:pt x="564" y="192"/>
                  </a:lnTo>
                  <a:lnTo>
                    <a:pt x="564" y="193"/>
                  </a:lnTo>
                  <a:lnTo>
                    <a:pt x="564" y="193"/>
                  </a:lnTo>
                  <a:lnTo>
                    <a:pt x="562" y="193"/>
                  </a:lnTo>
                  <a:lnTo>
                    <a:pt x="562" y="193"/>
                  </a:lnTo>
                  <a:lnTo>
                    <a:pt x="562" y="193"/>
                  </a:lnTo>
                  <a:lnTo>
                    <a:pt x="562" y="194"/>
                  </a:lnTo>
                  <a:lnTo>
                    <a:pt x="562" y="194"/>
                  </a:lnTo>
                  <a:lnTo>
                    <a:pt x="562" y="194"/>
                  </a:lnTo>
                  <a:lnTo>
                    <a:pt x="562" y="194"/>
                  </a:lnTo>
                  <a:lnTo>
                    <a:pt x="562" y="194"/>
                  </a:lnTo>
                  <a:lnTo>
                    <a:pt x="562" y="195"/>
                  </a:lnTo>
                  <a:lnTo>
                    <a:pt x="562" y="195"/>
                  </a:lnTo>
                  <a:lnTo>
                    <a:pt x="562" y="195"/>
                  </a:lnTo>
                  <a:lnTo>
                    <a:pt x="562" y="195"/>
                  </a:lnTo>
                  <a:lnTo>
                    <a:pt x="562" y="195"/>
                  </a:lnTo>
                  <a:lnTo>
                    <a:pt x="562" y="196"/>
                  </a:lnTo>
                  <a:lnTo>
                    <a:pt x="562" y="196"/>
                  </a:lnTo>
                  <a:lnTo>
                    <a:pt x="562" y="196"/>
                  </a:lnTo>
                  <a:lnTo>
                    <a:pt x="562" y="196"/>
                  </a:lnTo>
                  <a:lnTo>
                    <a:pt x="562" y="196"/>
                  </a:lnTo>
                  <a:lnTo>
                    <a:pt x="562" y="197"/>
                  </a:lnTo>
                  <a:lnTo>
                    <a:pt x="561" y="197"/>
                  </a:lnTo>
                  <a:lnTo>
                    <a:pt x="561" y="197"/>
                  </a:lnTo>
                  <a:lnTo>
                    <a:pt x="561" y="197"/>
                  </a:lnTo>
                  <a:lnTo>
                    <a:pt x="561" y="197"/>
                  </a:lnTo>
                  <a:lnTo>
                    <a:pt x="561" y="197"/>
                  </a:lnTo>
                  <a:lnTo>
                    <a:pt x="561" y="198"/>
                  </a:lnTo>
                  <a:lnTo>
                    <a:pt x="561" y="198"/>
                  </a:lnTo>
                  <a:lnTo>
                    <a:pt x="561" y="198"/>
                  </a:lnTo>
                  <a:lnTo>
                    <a:pt x="561" y="198"/>
                  </a:lnTo>
                  <a:lnTo>
                    <a:pt x="561" y="198"/>
                  </a:lnTo>
                  <a:lnTo>
                    <a:pt x="561" y="200"/>
                  </a:lnTo>
                  <a:lnTo>
                    <a:pt x="561" y="200"/>
                  </a:lnTo>
                  <a:lnTo>
                    <a:pt x="561" y="200"/>
                  </a:lnTo>
                  <a:lnTo>
                    <a:pt x="560" y="200"/>
                  </a:lnTo>
                  <a:lnTo>
                    <a:pt x="560" y="200"/>
                  </a:lnTo>
                  <a:lnTo>
                    <a:pt x="560" y="201"/>
                  </a:lnTo>
                  <a:lnTo>
                    <a:pt x="560" y="201"/>
                  </a:lnTo>
                  <a:lnTo>
                    <a:pt x="560" y="201"/>
                  </a:lnTo>
                  <a:lnTo>
                    <a:pt x="560" y="201"/>
                  </a:lnTo>
                  <a:lnTo>
                    <a:pt x="560" y="201"/>
                  </a:lnTo>
                  <a:lnTo>
                    <a:pt x="560" y="201"/>
                  </a:lnTo>
                  <a:lnTo>
                    <a:pt x="560" y="202"/>
                  </a:lnTo>
                  <a:lnTo>
                    <a:pt x="560" y="202"/>
                  </a:lnTo>
                  <a:lnTo>
                    <a:pt x="560" y="202"/>
                  </a:lnTo>
                  <a:lnTo>
                    <a:pt x="560" y="202"/>
                  </a:lnTo>
                  <a:lnTo>
                    <a:pt x="559" y="202"/>
                  </a:lnTo>
                  <a:lnTo>
                    <a:pt x="559" y="203"/>
                  </a:lnTo>
                  <a:lnTo>
                    <a:pt x="559" y="203"/>
                  </a:lnTo>
                  <a:lnTo>
                    <a:pt x="559" y="203"/>
                  </a:lnTo>
                  <a:lnTo>
                    <a:pt x="559" y="203"/>
                  </a:lnTo>
                  <a:lnTo>
                    <a:pt x="559" y="203"/>
                  </a:lnTo>
                  <a:lnTo>
                    <a:pt x="559" y="203"/>
                  </a:lnTo>
                  <a:lnTo>
                    <a:pt x="559" y="204"/>
                  </a:lnTo>
                  <a:lnTo>
                    <a:pt x="559" y="204"/>
                  </a:lnTo>
                  <a:lnTo>
                    <a:pt x="559" y="204"/>
                  </a:lnTo>
                  <a:lnTo>
                    <a:pt x="558" y="204"/>
                  </a:lnTo>
                  <a:lnTo>
                    <a:pt x="558" y="204"/>
                  </a:lnTo>
                  <a:lnTo>
                    <a:pt x="558" y="204"/>
                  </a:lnTo>
                  <a:lnTo>
                    <a:pt x="558" y="205"/>
                  </a:lnTo>
                  <a:lnTo>
                    <a:pt x="558" y="205"/>
                  </a:lnTo>
                  <a:lnTo>
                    <a:pt x="558" y="205"/>
                  </a:lnTo>
                  <a:lnTo>
                    <a:pt x="558" y="205"/>
                  </a:lnTo>
                  <a:lnTo>
                    <a:pt x="558" y="205"/>
                  </a:lnTo>
                  <a:lnTo>
                    <a:pt x="558" y="206"/>
                  </a:lnTo>
                  <a:lnTo>
                    <a:pt x="557" y="206"/>
                  </a:lnTo>
                  <a:lnTo>
                    <a:pt x="557" y="206"/>
                  </a:lnTo>
                  <a:lnTo>
                    <a:pt x="557" y="206"/>
                  </a:lnTo>
                  <a:lnTo>
                    <a:pt x="557" y="206"/>
                  </a:lnTo>
                  <a:lnTo>
                    <a:pt x="557" y="206"/>
                  </a:lnTo>
                  <a:lnTo>
                    <a:pt x="557" y="206"/>
                  </a:lnTo>
                  <a:lnTo>
                    <a:pt x="557" y="207"/>
                  </a:lnTo>
                  <a:lnTo>
                    <a:pt x="557" y="207"/>
                  </a:lnTo>
                  <a:lnTo>
                    <a:pt x="557" y="207"/>
                  </a:lnTo>
                  <a:lnTo>
                    <a:pt x="556" y="207"/>
                  </a:lnTo>
                  <a:lnTo>
                    <a:pt x="556" y="207"/>
                  </a:lnTo>
                  <a:lnTo>
                    <a:pt x="556" y="207"/>
                  </a:lnTo>
                  <a:lnTo>
                    <a:pt x="556" y="209"/>
                  </a:lnTo>
                  <a:lnTo>
                    <a:pt x="556" y="209"/>
                  </a:lnTo>
                  <a:lnTo>
                    <a:pt x="556" y="209"/>
                  </a:lnTo>
                  <a:lnTo>
                    <a:pt x="556" y="209"/>
                  </a:lnTo>
                  <a:lnTo>
                    <a:pt x="556" y="209"/>
                  </a:lnTo>
                  <a:lnTo>
                    <a:pt x="555" y="209"/>
                  </a:lnTo>
                  <a:lnTo>
                    <a:pt x="555" y="210"/>
                  </a:lnTo>
                  <a:lnTo>
                    <a:pt x="555" y="210"/>
                  </a:lnTo>
                  <a:lnTo>
                    <a:pt x="555" y="210"/>
                  </a:lnTo>
                  <a:lnTo>
                    <a:pt x="555" y="210"/>
                  </a:lnTo>
                  <a:lnTo>
                    <a:pt x="555" y="210"/>
                  </a:lnTo>
                  <a:lnTo>
                    <a:pt x="555" y="210"/>
                  </a:lnTo>
                  <a:lnTo>
                    <a:pt x="555" y="210"/>
                  </a:lnTo>
                  <a:lnTo>
                    <a:pt x="553" y="211"/>
                  </a:lnTo>
                  <a:lnTo>
                    <a:pt x="553" y="211"/>
                  </a:lnTo>
                  <a:lnTo>
                    <a:pt x="553" y="211"/>
                  </a:lnTo>
                  <a:lnTo>
                    <a:pt x="553" y="211"/>
                  </a:lnTo>
                  <a:lnTo>
                    <a:pt x="553" y="211"/>
                  </a:lnTo>
                  <a:lnTo>
                    <a:pt x="553" y="211"/>
                  </a:lnTo>
                  <a:lnTo>
                    <a:pt x="553" y="211"/>
                  </a:lnTo>
                  <a:lnTo>
                    <a:pt x="552" y="212"/>
                  </a:lnTo>
                  <a:lnTo>
                    <a:pt x="552" y="212"/>
                  </a:lnTo>
                  <a:lnTo>
                    <a:pt x="552" y="212"/>
                  </a:lnTo>
                  <a:lnTo>
                    <a:pt x="552" y="212"/>
                  </a:lnTo>
                  <a:lnTo>
                    <a:pt x="552" y="212"/>
                  </a:lnTo>
                  <a:lnTo>
                    <a:pt x="552" y="212"/>
                  </a:lnTo>
                  <a:lnTo>
                    <a:pt x="552" y="212"/>
                  </a:lnTo>
                  <a:lnTo>
                    <a:pt x="551" y="213"/>
                  </a:lnTo>
                  <a:lnTo>
                    <a:pt x="551" y="213"/>
                  </a:lnTo>
                  <a:lnTo>
                    <a:pt x="551" y="213"/>
                  </a:lnTo>
                  <a:lnTo>
                    <a:pt x="551" y="213"/>
                  </a:lnTo>
                  <a:lnTo>
                    <a:pt x="551" y="213"/>
                  </a:lnTo>
                  <a:lnTo>
                    <a:pt x="551" y="213"/>
                  </a:lnTo>
                  <a:lnTo>
                    <a:pt x="550" y="213"/>
                  </a:lnTo>
                  <a:lnTo>
                    <a:pt x="550" y="214"/>
                  </a:lnTo>
                  <a:lnTo>
                    <a:pt x="550" y="214"/>
                  </a:lnTo>
                  <a:lnTo>
                    <a:pt x="550" y="214"/>
                  </a:lnTo>
                  <a:lnTo>
                    <a:pt x="550" y="214"/>
                  </a:lnTo>
                  <a:lnTo>
                    <a:pt x="550" y="214"/>
                  </a:lnTo>
                  <a:lnTo>
                    <a:pt x="550" y="214"/>
                  </a:lnTo>
                  <a:lnTo>
                    <a:pt x="549" y="214"/>
                  </a:lnTo>
                  <a:lnTo>
                    <a:pt x="549" y="214"/>
                  </a:lnTo>
                  <a:lnTo>
                    <a:pt x="549" y="215"/>
                  </a:lnTo>
                  <a:lnTo>
                    <a:pt x="549" y="215"/>
                  </a:lnTo>
                  <a:lnTo>
                    <a:pt x="549" y="215"/>
                  </a:lnTo>
                  <a:lnTo>
                    <a:pt x="549" y="215"/>
                  </a:lnTo>
                  <a:lnTo>
                    <a:pt x="548" y="215"/>
                  </a:lnTo>
                  <a:lnTo>
                    <a:pt x="548" y="215"/>
                  </a:lnTo>
                  <a:lnTo>
                    <a:pt x="548" y="215"/>
                  </a:lnTo>
                  <a:lnTo>
                    <a:pt x="548" y="215"/>
                  </a:lnTo>
                  <a:lnTo>
                    <a:pt x="548" y="215"/>
                  </a:lnTo>
                  <a:lnTo>
                    <a:pt x="548" y="216"/>
                  </a:lnTo>
                  <a:lnTo>
                    <a:pt x="547" y="216"/>
                  </a:lnTo>
                  <a:lnTo>
                    <a:pt x="547" y="216"/>
                  </a:lnTo>
                  <a:lnTo>
                    <a:pt x="547" y="216"/>
                  </a:lnTo>
                  <a:lnTo>
                    <a:pt x="547" y="216"/>
                  </a:lnTo>
                  <a:lnTo>
                    <a:pt x="547" y="216"/>
                  </a:lnTo>
                  <a:lnTo>
                    <a:pt x="547" y="216"/>
                  </a:lnTo>
                  <a:lnTo>
                    <a:pt x="546" y="216"/>
                  </a:lnTo>
                  <a:lnTo>
                    <a:pt x="546" y="216"/>
                  </a:lnTo>
                  <a:lnTo>
                    <a:pt x="546" y="218"/>
                  </a:lnTo>
                  <a:lnTo>
                    <a:pt x="546" y="218"/>
                  </a:lnTo>
                  <a:lnTo>
                    <a:pt x="546" y="218"/>
                  </a:lnTo>
                  <a:lnTo>
                    <a:pt x="546" y="218"/>
                  </a:lnTo>
                  <a:lnTo>
                    <a:pt x="544" y="218"/>
                  </a:lnTo>
                  <a:lnTo>
                    <a:pt x="544" y="218"/>
                  </a:lnTo>
                  <a:lnTo>
                    <a:pt x="544" y="218"/>
                  </a:lnTo>
                  <a:lnTo>
                    <a:pt x="544" y="218"/>
                  </a:lnTo>
                  <a:lnTo>
                    <a:pt x="544" y="218"/>
                  </a:lnTo>
                  <a:lnTo>
                    <a:pt x="544" y="218"/>
                  </a:lnTo>
                  <a:lnTo>
                    <a:pt x="543" y="219"/>
                  </a:lnTo>
                  <a:lnTo>
                    <a:pt x="543" y="219"/>
                  </a:lnTo>
                  <a:lnTo>
                    <a:pt x="543" y="219"/>
                  </a:lnTo>
                  <a:lnTo>
                    <a:pt x="543" y="219"/>
                  </a:lnTo>
                  <a:lnTo>
                    <a:pt x="543" y="219"/>
                  </a:lnTo>
                  <a:lnTo>
                    <a:pt x="542" y="219"/>
                  </a:lnTo>
                  <a:lnTo>
                    <a:pt x="542" y="219"/>
                  </a:lnTo>
                  <a:lnTo>
                    <a:pt x="542" y="219"/>
                  </a:lnTo>
                  <a:lnTo>
                    <a:pt x="542" y="219"/>
                  </a:lnTo>
                  <a:lnTo>
                    <a:pt x="542" y="219"/>
                  </a:lnTo>
                  <a:lnTo>
                    <a:pt x="542" y="219"/>
                  </a:lnTo>
                  <a:lnTo>
                    <a:pt x="541" y="220"/>
                  </a:lnTo>
                  <a:lnTo>
                    <a:pt x="541" y="220"/>
                  </a:lnTo>
                  <a:lnTo>
                    <a:pt x="541" y="220"/>
                  </a:lnTo>
                  <a:lnTo>
                    <a:pt x="541" y="220"/>
                  </a:lnTo>
                  <a:lnTo>
                    <a:pt x="541" y="220"/>
                  </a:lnTo>
                  <a:lnTo>
                    <a:pt x="540" y="220"/>
                  </a:lnTo>
                  <a:lnTo>
                    <a:pt x="540" y="220"/>
                  </a:lnTo>
                  <a:lnTo>
                    <a:pt x="540" y="220"/>
                  </a:lnTo>
                  <a:lnTo>
                    <a:pt x="540" y="220"/>
                  </a:lnTo>
                  <a:lnTo>
                    <a:pt x="540" y="220"/>
                  </a:lnTo>
                  <a:lnTo>
                    <a:pt x="539" y="220"/>
                  </a:lnTo>
                  <a:lnTo>
                    <a:pt x="539" y="220"/>
                  </a:lnTo>
                  <a:lnTo>
                    <a:pt x="539" y="220"/>
                  </a:lnTo>
                  <a:lnTo>
                    <a:pt x="539" y="221"/>
                  </a:lnTo>
                  <a:lnTo>
                    <a:pt x="539" y="221"/>
                  </a:lnTo>
                  <a:lnTo>
                    <a:pt x="538" y="221"/>
                  </a:lnTo>
                  <a:lnTo>
                    <a:pt x="538" y="221"/>
                  </a:lnTo>
                  <a:lnTo>
                    <a:pt x="538" y="221"/>
                  </a:lnTo>
                  <a:lnTo>
                    <a:pt x="538" y="221"/>
                  </a:lnTo>
                  <a:lnTo>
                    <a:pt x="538" y="221"/>
                  </a:lnTo>
                  <a:lnTo>
                    <a:pt x="538" y="221"/>
                  </a:lnTo>
                  <a:lnTo>
                    <a:pt x="537" y="221"/>
                  </a:lnTo>
                  <a:lnTo>
                    <a:pt x="537" y="221"/>
                  </a:lnTo>
                  <a:lnTo>
                    <a:pt x="537" y="221"/>
                  </a:lnTo>
                  <a:lnTo>
                    <a:pt x="537" y="221"/>
                  </a:lnTo>
                  <a:lnTo>
                    <a:pt x="537" y="221"/>
                  </a:lnTo>
                  <a:lnTo>
                    <a:pt x="535" y="221"/>
                  </a:lnTo>
                  <a:lnTo>
                    <a:pt x="535" y="221"/>
                  </a:lnTo>
                  <a:lnTo>
                    <a:pt x="535" y="221"/>
                  </a:lnTo>
                  <a:lnTo>
                    <a:pt x="535" y="221"/>
                  </a:lnTo>
                  <a:lnTo>
                    <a:pt x="535" y="221"/>
                  </a:lnTo>
                  <a:lnTo>
                    <a:pt x="534" y="222"/>
                  </a:lnTo>
                  <a:lnTo>
                    <a:pt x="534" y="222"/>
                  </a:lnTo>
                  <a:lnTo>
                    <a:pt x="534" y="222"/>
                  </a:lnTo>
                  <a:lnTo>
                    <a:pt x="534" y="222"/>
                  </a:lnTo>
                  <a:lnTo>
                    <a:pt x="534" y="222"/>
                  </a:lnTo>
                  <a:lnTo>
                    <a:pt x="533" y="222"/>
                  </a:lnTo>
                  <a:lnTo>
                    <a:pt x="533" y="222"/>
                  </a:lnTo>
                  <a:lnTo>
                    <a:pt x="533" y="222"/>
                  </a:lnTo>
                  <a:lnTo>
                    <a:pt x="533" y="222"/>
                  </a:lnTo>
                  <a:lnTo>
                    <a:pt x="532" y="222"/>
                  </a:lnTo>
                  <a:lnTo>
                    <a:pt x="532" y="222"/>
                  </a:lnTo>
                  <a:lnTo>
                    <a:pt x="532" y="222"/>
                  </a:lnTo>
                  <a:lnTo>
                    <a:pt x="532" y="222"/>
                  </a:lnTo>
                  <a:lnTo>
                    <a:pt x="532" y="222"/>
                  </a:lnTo>
                  <a:lnTo>
                    <a:pt x="531" y="222"/>
                  </a:lnTo>
                  <a:lnTo>
                    <a:pt x="531" y="222"/>
                  </a:lnTo>
                  <a:lnTo>
                    <a:pt x="531" y="222"/>
                  </a:lnTo>
                  <a:lnTo>
                    <a:pt x="531" y="222"/>
                  </a:lnTo>
                  <a:lnTo>
                    <a:pt x="531" y="222"/>
                  </a:lnTo>
                  <a:lnTo>
                    <a:pt x="530" y="222"/>
                  </a:lnTo>
                  <a:lnTo>
                    <a:pt x="530" y="222"/>
                  </a:lnTo>
                  <a:lnTo>
                    <a:pt x="530" y="222"/>
                  </a:lnTo>
                  <a:lnTo>
                    <a:pt x="530" y="222"/>
                  </a:lnTo>
                  <a:lnTo>
                    <a:pt x="530" y="222"/>
                  </a:lnTo>
                  <a:lnTo>
                    <a:pt x="529" y="222"/>
                  </a:lnTo>
                  <a:lnTo>
                    <a:pt x="529" y="222"/>
                  </a:lnTo>
                  <a:lnTo>
                    <a:pt x="529" y="222"/>
                  </a:lnTo>
                  <a:lnTo>
                    <a:pt x="529" y="222"/>
                  </a:lnTo>
                  <a:lnTo>
                    <a:pt x="529" y="222"/>
                  </a:lnTo>
                  <a:lnTo>
                    <a:pt x="528" y="222"/>
                  </a:lnTo>
                  <a:lnTo>
                    <a:pt x="528" y="222"/>
                  </a:lnTo>
                  <a:lnTo>
                    <a:pt x="528" y="222"/>
                  </a:lnTo>
                  <a:lnTo>
                    <a:pt x="528" y="222"/>
                  </a:lnTo>
                  <a:lnTo>
                    <a:pt x="526" y="222"/>
                  </a:lnTo>
                  <a:lnTo>
                    <a:pt x="526" y="222"/>
                  </a:lnTo>
                  <a:lnTo>
                    <a:pt x="526" y="222"/>
                  </a:lnTo>
                  <a:lnTo>
                    <a:pt x="526" y="222"/>
                  </a:lnTo>
                  <a:lnTo>
                    <a:pt x="526" y="222"/>
                  </a:lnTo>
                  <a:lnTo>
                    <a:pt x="525" y="222"/>
                  </a:lnTo>
                  <a:lnTo>
                    <a:pt x="525" y="222"/>
                  </a:lnTo>
                  <a:lnTo>
                    <a:pt x="525" y="222"/>
                  </a:lnTo>
                  <a:lnTo>
                    <a:pt x="525" y="222"/>
                  </a:lnTo>
                  <a:lnTo>
                    <a:pt x="525" y="222"/>
                  </a:lnTo>
                  <a:lnTo>
                    <a:pt x="524" y="222"/>
                  </a:lnTo>
                  <a:lnTo>
                    <a:pt x="524" y="222"/>
                  </a:lnTo>
                  <a:lnTo>
                    <a:pt x="524" y="222"/>
                  </a:lnTo>
                  <a:lnTo>
                    <a:pt x="524" y="222"/>
                  </a:lnTo>
                  <a:lnTo>
                    <a:pt x="523" y="222"/>
                  </a:lnTo>
                  <a:lnTo>
                    <a:pt x="523" y="222"/>
                  </a:lnTo>
                  <a:lnTo>
                    <a:pt x="523" y="222"/>
                  </a:lnTo>
                  <a:lnTo>
                    <a:pt x="523" y="222"/>
                  </a:lnTo>
                  <a:lnTo>
                    <a:pt x="523" y="222"/>
                  </a:lnTo>
                  <a:lnTo>
                    <a:pt x="522" y="222"/>
                  </a:lnTo>
                  <a:lnTo>
                    <a:pt x="522" y="222"/>
                  </a:lnTo>
                  <a:lnTo>
                    <a:pt x="522" y="222"/>
                  </a:lnTo>
                  <a:lnTo>
                    <a:pt x="522" y="222"/>
                  </a:lnTo>
                  <a:lnTo>
                    <a:pt x="522" y="222"/>
                  </a:lnTo>
                  <a:lnTo>
                    <a:pt x="521" y="222"/>
                  </a:lnTo>
                  <a:lnTo>
                    <a:pt x="521" y="222"/>
                  </a:lnTo>
                  <a:lnTo>
                    <a:pt x="521" y="222"/>
                  </a:lnTo>
                  <a:lnTo>
                    <a:pt x="521" y="222"/>
                  </a:lnTo>
                  <a:lnTo>
                    <a:pt x="521" y="222"/>
                  </a:lnTo>
                  <a:lnTo>
                    <a:pt x="520" y="222"/>
                  </a:lnTo>
                  <a:lnTo>
                    <a:pt x="520" y="222"/>
                  </a:lnTo>
                  <a:lnTo>
                    <a:pt x="520" y="222"/>
                  </a:lnTo>
                  <a:lnTo>
                    <a:pt x="520" y="222"/>
                  </a:lnTo>
                  <a:lnTo>
                    <a:pt x="519" y="222"/>
                  </a:lnTo>
                  <a:lnTo>
                    <a:pt x="519" y="222"/>
                  </a:lnTo>
                  <a:lnTo>
                    <a:pt x="519" y="222"/>
                  </a:lnTo>
                  <a:lnTo>
                    <a:pt x="519" y="222"/>
                  </a:lnTo>
                  <a:lnTo>
                    <a:pt x="519" y="222"/>
                  </a:lnTo>
                  <a:lnTo>
                    <a:pt x="517" y="222"/>
                  </a:lnTo>
                  <a:lnTo>
                    <a:pt x="517" y="222"/>
                  </a:lnTo>
                  <a:lnTo>
                    <a:pt x="517" y="221"/>
                  </a:lnTo>
                  <a:lnTo>
                    <a:pt x="517" y="221"/>
                  </a:lnTo>
                  <a:lnTo>
                    <a:pt x="517" y="221"/>
                  </a:lnTo>
                  <a:lnTo>
                    <a:pt x="516" y="221"/>
                  </a:lnTo>
                  <a:lnTo>
                    <a:pt x="516" y="221"/>
                  </a:lnTo>
                  <a:lnTo>
                    <a:pt x="516" y="221"/>
                  </a:lnTo>
                  <a:lnTo>
                    <a:pt x="516" y="221"/>
                  </a:lnTo>
                  <a:lnTo>
                    <a:pt x="516" y="221"/>
                  </a:lnTo>
                  <a:lnTo>
                    <a:pt x="515" y="221"/>
                  </a:lnTo>
                  <a:lnTo>
                    <a:pt x="515" y="221"/>
                  </a:lnTo>
                  <a:lnTo>
                    <a:pt x="515" y="221"/>
                  </a:lnTo>
                  <a:lnTo>
                    <a:pt x="515" y="221"/>
                  </a:lnTo>
                  <a:lnTo>
                    <a:pt x="515" y="221"/>
                  </a:lnTo>
                  <a:lnTo>
                    <a:pt x="514" y="221"/>
                  </a:lnTo>
                  <a:lnTo>
                    <a:pt x="514" y="221"/>
                  </a:lnTo>
                  <a:lnTo>
                    <a:pt x="514" y="221"/>
                  </a:lnTo>
                  <a:lnTo>
                    <a:pt x="514" y="221"/>
                  </a:lnTo>
                  <a:lnTo>
                    <a:pt x="514" y="221"/>
                  </a:lnTo>
                  <a:lnTo>
                    <a:pt x="514" y="220"/>
                  </a:lnTo>
                  <a:lnTo>
                    <a:pt x="513" y="220"/>
                  </a:lnTo>
                  <a:lnTo>
                    <a:pt x="513" y="220"/>
                  </a:lnTo>
                  <a:lnTo>
                    <a:pt x="513" y="220"/>
                  </a:lnTo>
                  <a:lnTo>
                    <a:pt x="513" y="220"/>
                  </a:lnTo>
                  <a:lnTo>
                    <a:pt x="513" y="220"/>
                  </a:lnTo>
                  <a:lnTo>
                    <a:pt x="512" y="220"/>
                  </a:lnTo>
                  <a:lnTo>
                    <a:pt x="512" y="220"/>
                  </a:lnTo>
                  <a:lnTo>
                    <a:pt x="512" y="220"/>
                  </a:lnTo>
                  <a:lnTo>
                    <a:pt x="512" y="220"/>
                  </a:lnTo>
                  <a:lnTo>
                    <a:pt x="512" y="220"/>
                  </a:lnTo>
                  <a:lnTo>
                    <a:pt x="511" y="220"/>
                  </a:lnTo>
                  <a:lnTo>
                    <a:pt x="511" y="220"/>
                  </a:lnTo>
                  <a:lnTo>
                    <a:pt x="511" y="219"/>
                  </a:lnTo>
                  <a:lnTo>
                    <a:pt x="511" y="219"/>
                  </a:lnTo>
                  <a:lnTo>
                    <a:pt x="511" y="219"/>
                  </a:lnTo>
                  <a:lnTo>
                    <a:pt x="511" y="219"/>
                  </a:lnTo>
                  <a:lnTo>
                    <a:pt x="509" y="219"/>
                  </a:lnTo>
                  <a:lnTo>
                    <a:pt x="509" y="219"/>
                  </a:lnTo>
                  <a:lnTo>
                    <a:pt x="509" y="219"/>
                  </a:lnTo>
                  <a:lnTo>
                    <a:pt x="509" y="219"/>
                  </a:lnTo>
                  <a:lnTo>
                    <a:pt x="509" y="219"/>
                  </a:lnTo>
                  <a:lnTo>
                    <a:pt x="508" y="219"/>
                  </a:lnTo>
                  <a:lnTo>
                    <a:pt x="508" y="219"/>
                  </a:lnTo>
                  <a:lnTo>
                    <a:pt x="508" y="218"/>
                  </a:lnTo>
                  <a:lnTo>
                    <a:pt x="508" y="218"/>
                  </a:lnTo>
                  <a:lnTo>
                    <a:pt x="508" y="218"/>
                  </a:lnTo>
                  <a:lnTo>
                    <a:pt x="508" y="218"/>
                  </a:lnTo>
                  <a:lnTo>
                    <a:pt x="507" y="218"/>
                  </a:lnTo>
                  <a:lnTo>
                    <a:pt x="507" y="218"/>
                  </a:lnTo>
                  <a:lnTo>
                    <a:pt x="507" y="218"/>
                  </a:lnTo>
                  <a:lnTo>
                    <a:pt x="507" y="218"/>
                  </a:lnTo>
                  <a:lnTo>
                    <a:pt x="507" y="218"/>
                  </a:lnTo>
                  <a:lnTo>
                    <a:pt x="506" y="218"/>
                  </a:lnTo>
                  <a:lnTo>
                    <a:pt x="506" y="216"/>
                  </a:lnTo>
                  <a:lnTo>
                    <a:pt x="506" y="216"/>
                  </a:lnTo>
                  <a:lnTo>
                    <a:pt x="506" y="216"/>
                  </a:lnTo>
                  <a:lnTo>
                    <a:pt x="506" y="216"/>
                  </a:lnTo>
                  <a:lnTo>
                    <a:pt x="506" y="216"/>
                  </a:lnTo>
                  <a:lnTo>
                    <a:pt x="505" y="216"/>
                  </a:lnTo>
                  <a:lnTo>
                    <a:pt x="505" y="216"/>
                  </a:lnTo>
                  <a:lnTo>
                    <a:pt x="505" y="216"/>
                  </a:lnTo>
                  <a:lnTo>
                    <a:pt x="505" y="216"/>
                  </a:lnTo>
                  <a:lnTo>
                    <a:pt x="505" y="215"/>
                  </a:lnTo>
                  <a:lnTo>
                    <a:pt x="505" y="215"/>
                  </a:lnTo>
                  <a:lnTo>
                    <a:pt x="504" y="215"/>
                  </a:lnTo>
                  <a:lnTo>
                    <a:pt x="504" y="215"/>
                  </a:lnTo>
                  <a:lnTo>
                    <a:pt x="504" y="215"/>
                  </a:lnTo>
                  <a:lnTo>
                    <a:pt x="504" y="215"/>
                  </a:lnTo>
                  <a:lnTo>
                    <a:pt x="504" y="215"/>
                  </a:lnTo>
                  <a:lnTo>
                    <a:pt x="504" y="215"/>
                  </a:lnTo>
                  <a:lnTo>
                    <a:pt x="504" y="215"/>
                  </a:lnTo>
                  <a:lnTo>
                    <a:pt x="503" y="214"/>
                  </a:lnTo>
                  <a:lnTo>
                    <a:pt x="503" y="214"/>
                  </a:lnTo>
                  <a:lnTo>
                    <a:pt x="503" y="214"/>
                  </a:lnTo>
                  <a:lnTo>
                    <a:pt x="503" y="214"/>
                  </a:lnTo>
                  <a:lnTo>
                    <a:pt x="503" y="214"/>
                  </a:lnTo>
                  <a:lnTo>
                    <a:pt x="503" y="214"/>
                  </a:lnTo>
                  <a:lnTo>
                    <a:pt x="502" y="214"/>
                  </a:lnTo>
                  <a:lnTo>
                    <a:pt x="502" y="214"/>
                  </a:lnTo>
                  <a:lnTo>
                    <a:pt x="502" y="213"/>
                  </a:lnTo>
                  <a:lnTo>
                    <a:pt x="502" y="213"/>
                  </a:lnTo>
                  <a:lnTo>
                    <a:pt x="502" y="213"/>
                  </a:lnTo>
                  <a:lnTo>
                    <a:pt x="502" y="213"/>
                  </a:lnTo>
                  <a:lnTo>
                    <a:pt x="502" y="213"/>
                  </a:lnTo>
                  <a:lnTo>
                    <a:pt x="500" y="213"/>
                  </a:lnTo>
                  <a:lnTo>
                    <a:pt x="500" y="213"/>
                  </a:lnTo>
                  <a:lnTo>
                    <a:pt x="500" y="212"/>
                  </a:lnTo>
                  <a:lnTo>
                    <a:pt x="500" y="212"/>
                  </a:lnTo>
                  <a:lnTo>
                    <a:pt x="500" y="212"/>
                  </a:lnTo>
                  <a:lnTo>
                    <a:pt x="500" y="212"/>
                  </a:lnTo>
                  <a:lnTo>
                    <a:pt x="499" y="212"/>
                  </a:lnTo>
                  <a:lnTo>
                    <a:pt x="499" y="212"/>
                  </a:lnTo>
                  <a:lnTo>
                    <a:pt x="499" y="212"/>
                  </a:lnTo>
                  <a:lnTo>
                    <a:pt x="499" y="211"/>
                  </a:lnTo>
                  <a:lnTo>
                    <a:pt x="499" y="211"/>
                  </a:lnTo>
                  <a:lnTo>
                    <a:pt x="499" y="211"/>
                  </a:lnTo>
                  <a:lnTo>
                    <a:pt x="499" y="211"/>
                  </a:lnTo>
                  <a:lnTo>
                    <a:pt x="498" y="211"/>
                  </a:lnTo>
                  <a:lnTo>
                    <a:pt x="498" y="211"/>
                  </a:lnTo>
                  <a:lnTo>
                    <a:pt x="498" y="211"/>
                  </a:lnTo>
                  <a:lnTo>
                    <a:pt x="498" y="210"/>
                  </a:lnTo>
                  <a:lnTo>
                    <a:pt x="498" y="210"/>
                  </a:lnTo>
                  <a:lnTo>
                    <a:pt x="498" y="210"/>
                  </a:lnTo>
                  <a:lnTo>
                    <a:pt x="498" y="210"/>
                  </a:lnTo>
                  <a:lnTo>
                    <a:pt x="498" y="210"/>
                  </a:lnTo>
                  <a:lnTo>
                    <a:pt x="497" y="210"/>
                  </a:lnTo>
                  <a:lnTo>
                    <a:pt x="497" y="210"/>
                  </a:lnTo>
                  <a:lnTo>
                    <a:pt x="497" y="209"/>
                  </a:lnTo>
                  <a:lnTo>
                    <a:pt x="497" y="209"/>
                  </a:lnTo>
                  <a:lnTo>
                    <a:pt x="497" y="209"/>
                  </a:lnTo>
                  <a:lnTo>
                    <a:pt x="497" y="209"/>
                  </a:lnTo>
                  <a:lnTo>
                    <a:pt x="497" y="209"/>
                  </a:lnTo>
                  <a:lnTo>
                    <a:pt x="497" y="209"/>
                  </a:lnTo>
                  <a:lnTo>
                    <a:pt x="496" y="207"/>
                  </a:lnTo>
                  <a:lnTo>
                    <a:pt x="496" y="207"/>
                  </a:lnTo>
                  <a:lnTo>
                    <a:pt x="496" y="207"/>
                  </a:lnTo>
                  <a:lnTo>
                    <a:pt x="496" y="207"/>
                  </a:lnTo>
                  <a:lnTo>
                    <a:pt x="496" y="207"/>
                  </a:lnTo>
                  <a:lnTo>
                    <a:pt x="496" y="207"/>
                  </a:lnTo>
                  <a:lnTo>
                    <a:pt x="496" y="206"/>
                  </a:lnTo>
                  <a:lnTo>
                    <a:pt x="496" y="206"/>
                  </a:lnTo>
                  <a:lnTo>
                    <a:pt x="495" y="206"/>
                  </a:lnTo>
                  <a:lnTo>
                    <a:pt x="495" y="206"/>
                  </a:lnTo>
                  <a:lnTo>
                    <a:pt x="495" y="206"/>
                  </a:lnTo>
                  <a:lnTo>
                    <a:pt x="495" y="206"/>
                  </a:lnTo>
                  <a:lnTo>
                    <a:pt x="495" y="206"/>
                  </a:lnTo>
                  <a:lnTo>
                    <a:pt x="495" y="205"/>
                  </a:lnTo>
                  <a:lnTo>
                    <a:pt x="495" y="205"/>
                  </a:lnTo>
                  <a:lnTo>
                    <a:pt x="495" y="205"/>
                  </a:lnTo>
                  <a:lnTo>
                    <a:pt x="495" y="205"/>
                  </a:lnTo>
                  <a:lnTo>
                    <a:pt x="494" y="205"/>
                  </a:lnTo>
                  <a:lnTo>
                    <a:pt x="494" y="204"/>
                  </a:lnTo>
                  <a:lnTo>
                    <a:pt x="494" y="204"/>
                  </a:lnTo>
                  <a:lnTo>
                    <a:pt x="494" y="204"/>
                  </a:lnTo>
                  <a:lnTo>
                    <a:pt x="494" y="204"/>
                  </a:lnTo>
                  <a:lnTo>
                    <a:pt x="494" y="204"/>
                  </a:lnTo>
                  <a:lnTo>
                    <a:pt x="494" y="204"/>
                  </a:lnTo>
                  <a:lnTo>
                    <a:pt x="494" y="203"/>
                  </a:lnTo>
                  <a:lnTo>
                    <a:pt x="494" y="203"/>
                  </a:lnTo>
                  <a:lnTo>
                    <a:pt x="494" y="203"/>
                  </a:lnTo>
                  <a:lnTo>
                    <a:pt x="493" y="203"/>
                  </a:lnTo>
                  <a:lnTo>
                    <a:pt x="493" y="203"/>
                  </a:lnTo>
                  <a:lnTo>
                    <a:pt x="493" y="203"/>
                  </a:lnTo>
                  <a:lnTo>
                    <a:pt x="493" y="202"/>
                  </a:lnTo>
                  <a:lnTo>
                    <a:pt x="493" y="202"/>
                  </a:lnTo>
                  <a:lnTo>
                    <a:pt x="493" y="202"/>
                  </a:lnTo>
                  <a:lnTo>
                    <a:pt x="493" y="202"/>
                  </a:lnTo>
                  <a:lnTo>
                    <a:pt x="493" y="202"/>
                  </a:lnTo>
                  <a:lnTo>
                    <a:pt x="493" y="201"/>
                  </a:lnTo>
                  <a:lnTo>
                    <a:pt x="493" y="201"/>
                  </a:lnTo>
                  <a:lnTo>
                    <a:pt x="493" y="201"/>
                  </a:lnTo>
                  <a:lnTo>
                    <a:pt x="491" y="201"/>
                  </a:lnTo>
                  <a:lnTo>
                    <a:pt x="491" y="201"/>
                  </a:lnTo>
                  <a:lnTo>
                    <a:pt x="491" y="201"/>
                  </a:lnTo>
                  <a:lnTo>
                    <a:pt x="491" y="200"/>
                  </a:lnTo>
                  <a:lnTo>
                    <a:pt x="491" y="200"/>
                  </a:lnTo>
                  <a:lnTo>
                    <a:pt x="491" y="200"/>
                  </a:lnTo>
                  <a:lnTo>
                    <a:pt x="491" y="200"/>
                  </a:lnTo>
                  <a:lnTo>
                    <a:pt x="491" y="200"/>
                  </a:lnTo>
                  <a:lnTo>
                    <a:pt x="491" y="198"/>
                  </a:lnTo>
                  <a:lnTo>
                    <a:pt x="491" y="198"/>
                  </a:lnTo>
                  <a:lnTo>
                    <a:pt x="491" y="198"/>
                  </a:lnTo>
                  <a:lnTo>
                    <a:pt x="491" y="198"/>
                  </a:lnTo>
                  <a:lnTo>
                    <a:pt x="491" y="198"/>
                  </a:lnTo>
                  <a:lnTo>
                    <a:pt x="490" y="197"/>
                  </a:lnTo>
                  <a:lnTo>
                    <a:pt x="490" y="197"/>
                  </a:lnTo>
                  <a:lnTo>
                    <a:pt x="490" y="197"/>
                  </a:lnTo>
                  <a:lnTo>
                    <a:pt x="490" y="197"/>
                  </a:lnTo>
                  <a:lnTo>
                    <a:pt x="490" y="197"/>
                  </a:lnTo>
                  <a:lnTo>
                    <a:pt x="490" y="197"/>
                  </a:lnTo>
                  <a:lnTo>
                    <a:pt x="490" y="196"/>
                  </a:lnTo>
                  <a:lnTo>
                    <a:pt x="490" y="196"/>
                  </a:lnTo>
                  <a:lnTo>
                    <a:pt x="490" y="196"/>
                  </a:lnTo>
                  <a:lnTo>
                    <a:pt x="490" y="196"/>
                  </a:lnTo>
                  <a:lnTo>
                    <a:pt x="490" y="196"/>
                  </a:lnTo>
                  <a:lnTo>
                    <a:pt x="490" y="195"/>
                  </a:lnTo>
                  <a:lnTo>
                    <a:pt x="490" y="195"/>
                  </a:lnTo>
                  <a:lnTo>
                    <a:pt x="490" y="195"/>
                  </a:lnTo>
                  <a:lnTo>
                    <a:pt x="490" y="195"/>
                  </a:lnTo>
                  <a:lnTo>
                    <a:pt x="490" y="195"/>
                  </a:lnTo>
                  <a:lnTo>
                    <a:pt x="489" y="194"/>
                  </a:lnTo>
                  <a:lnTo>
                    <a:pt x="489" y="194"/>
                  </a:lnTo>
                  <a:lnTo>
                    <a:pt x="489" y="194"/>
                  </a:lnTo>
                  <a:lnTo>
                    <a:pt x="489" y="194"/>
                  </a:lnTo>
                  <a:lnTo>
                    <a:pt x="489" y="194"/>
                  </a:lnTo>
                  <a:lnTo>
                    <a:pt x="489" y="193"/>
                  </a:lnTo>
                  <a:lnTo>
                    <a:pt x="489" y="193"/>
                  </a:lnTo>
                  <a:lnTo>
                    <a:pt x="489" y="193"/>
                  </a:lnTo>
                  <a:lnTo>
                    <a:pt x="489" y="193"/>
                  </a:lnTo>
                  <a:lnTo>
                    <a:pt x="489" y="193"/>
                  </a:lnTo>
                  <a:lnTo>
                    <a:pt x="489" y="192"/>
                  </a:lnTo>
                  <a:lnTo>
                    <a:pt x="489" y="192"/>
                  </a:lnTo>
                  <a:lnTo>
                    <a:pt x="489" y="192"/>
                  </a:lnTo>
                  <a:lnTo>
                    <a:pt x="489" y="192"/>
                  </a:lnTo>
                  <a:lnTo>
                    <a:pt x="489" y="191"/>
                  </a:lnTo>
                  <a:lnTo>
                    <a:pt x="489" y="191"/>
                  </a:lnTo>
                  <a:lnTo>
                    <a:pt x="489" y="191"/>
                  </a:lnTo>
                  <a:lnTo>
                    <a:pt x="489" y="191"/>
                  </a:lnTo>
                  <a:lnTo>
                    <a:pt x="489" y="191"/>
                  </a:lnTo>
                  <a:lnTo>
                    <a:pt x="489" y="189"/>
                  </a:lnTo>
                  <a:lnTo>
                    <a:pt x="489" y="189"/>
                  </a:lnTo>
                  <a:lnTo>
                    <a:pt x="489" y="189"/>
                  </a:lnTo>
                  <a:lnTo>
                    <a:pt x="489" y="189"/>
                  </a:lnTo>
                  <a:lnTo>
                    <a:pt x="489" y="189"/>
                  </a:lnTo>
                  <a:lnTo>
                    <a:pt x="489" y="188"/>
                  </a:lnTo>
                  <a:lnTo>
                    <a:pt x="478" y="188"/>
                  </a:lnTo>
                  <a:lnTo>
                    <a:pt x="478" y="182"/>
                  </a:lnTo>
                  <a:lnTo>
                    <a:pt x="489" y="182"/>
                  </a:lnTo>
                  <a:lnTo>
                    <a:pt x="489" y="182"/>
                  </a:lnTo>
                  <a:close/>
                  <a:moveTo>
                    <a:pt x="446" y="182"/>
                  </a:moveTo>
                  <a:lnTo>
                    <a:pt x="446" y="188"/>
                  </a:lnTo>
                  <a:lnTo>
                    <a:pt x="431" y="188"/>
                  </a:lnTo>
                  <a:lnTo>
                    <a:pt x="431" y="182"/>
                  </a:lnTo>
                  <a:lnTo>
                    <a:pt x="446" y="182"/>
                  </a:lnTo>
                  <a:lnTo>
                    <a:pt x="446" y="182"/>
                  </a:lnTo>
                  <a:close/>
                  <a:moveTo>
                    <a:pt x="399" y="182"/>
                  </a:moveTo>
                  <a:lnTo>
                    <a:pt x="399" y="188"/>
                  </a:lnTo>
                  <a:lnTo>
                    <a:pt x="385" y="188"/>
                  </a:lnTo>
                  <a:lnTo>
                    <a:pt x="385" y="182"/>
                  </a:lnTo>
                  <a:lnTo>
                    <a:pt x="399" y="182"/>
                  </a:lnTo>
                  <a:lnTo>
                    <a:pt x="399" y="182"/>
                  </a:lnTo>
                  <a:close/>
                  <a:moveTo>
                    <a:pt x="353" y="182"/>
                  </a:moveTo>
                  <a:lnTo>
                    <a:pt x="353" y="188"/>
                  </a:lnTo>
                  <a:lnTo>
                    <a:pt x="337" y="188"/>
                  </a:lnTo>
                  <a:lnTo>
                    <a:pt x="337" y="182"/>
                  </a:lnTo>
                  <a:lnTo>
                    <a:pt x="353" y="182"/>
                  </a:lnTo>
                  <a:lnTo>
                    <a:pt x="353" y="182"/>
                  </a:lnTo>
                  <a:close/>
                  <a:moveTo>
                    <a:pt x="306" y="182"/>
                  </a:moveTo>
                  <a:lnTo>
                    <a:pt x="306" y="188"/>
                  </a:lnTo>
                  <a:lnTo>
                    <a:pt x="290" y="188"/>
                  </a:lnTo>
                  <a:lnTo>
                    <a:pt x="290" y="182"/>
                  </a:lnTo>
                  <a:lnTo>
                    <a:pt x="306" y="182"/>
                  </a:lnTo>
                  <a:lnTo>
                    <a:pt x="306" y="182"/>
                  </a:lnTo>
                  <a:close/>
                  <a:moveTo>
                    <a:pt x="258" y="182"/>
                  </a:moveTo>
                  <a:lnTo>
                    <a:pt x="258" y="188"/>
                  </a:lnTo>
                  <a:lnTo>
                    <a:pt x="243" y="188"/>
                  </a:lnTo>
                  <a:lnTo>
                    <a:pt x="243" y="182"/>
                  </a:lnTo>
                  <a:lnTo>
                    <a:pt x="258" y="182"/>
                  </a:lnTo>
                  <a:lnTo>
                    <a:pt x="258" y="182"/>
                  </a:lnTo>
                  <a:close/>
                  <a:moveTo>
                    <a:pt x="211" y="182"/>
                  </a:moveTo>
                  <a:lnTo>
                    <a:pt x="211" y="188"/>
                  </a:lnTo>
                  <a:lnTo>
                    <a:pt x="195" y="188"/>
                  </a:lnTo>
                  <a:lnTo>
                    <a:pt x="195" y="182"/>
                  </a:lnTo>
                  <a:lnTo>
                    <a:pt x="211" y="182"/>
                  </a:lnTo>
                  <a:lnTo>
                    <a:pt x="211" y="182"/>
                  </a:lnTo>
                  <a:close/>
                  <a:moveTo>
                    <a:pt x="164" y="182"/>
                  </a:moveTo>
                  <a:lnTo>
                    <a:pt x="164" y="188"/>
                  </a:lnTo>
                  <a:lnTo>
                    <a:pt x="148" y="188"/>
                  </a:lnTo>
                  <a:lnTo>
                    <a:pt x="148" y="182"/>
                  </a:lnTo>
                  <a:lnTo>
                    <a:pt x="164" y="182"/>
                  </a:lnTo>
                  <a:lnTo>
                    <a:pt x="164" y="182"/>
                  </a:lnTo>
                  <a:close/>
                  <a:moveTo>
                    <a:pt x="117" y="182"/>
                  </a:moveTo>
                  <a:lnTo>
                    <a:pt x="117" y="188"/>
                  </a:lnTo>
                  <a:lnTo>
                    <a:pt x="101" y="188"/>
                  </a:lnTo>
                  <a:lnTo>
                    <a:pt x="101" y="182"/>
                  </a:lnTo>
                  <a:lnTo>
                    <a:pt x="117" y="182"/>
                  </a:lnTo>
                  <a:lnTo>
                    <a:pt x="117" y="182"/>
                  </a:lnTo>
                  <a:close/>
                  <a:moveTo>
                    <a:pt x="70" y="182"/>
                  </a:moveTo>
                  <a:lnTo>
                    <a:pt x="70" y="188"/>
                  </a:lnTo>
                  <a:lnTo>
                    <a:pt x="55" y="188"/>
                  </a:lnTo>
                  <a:lnTo>
                    <a:pt x="55" y="182"/>
                  </a:lnTo>
                  <a:lnTo>
                    <a:pt x="70" y="182"/>
                  </a:lnTo>
                  <a:lnTo>
                    <a:pt x="70" y="182"/>
                  </a:lnTo>
                  <a:close/>
                  <a:moveTo>
                    <a:pt x="23" y="182"/>
                  </a:moveTo>
                  <a:lnTo>
                    <a:pt x="23" y="188"/>
                  </a:lnTo>
                  <a:lnTo>
                    <a:pt x="7" y="188"/>
                  </a:lnTo>
                  <a:lnTo>
                    <a:pt x="7" y="182"/>
                  </a:lnTo>
                  <a:lnTo>
                    <a:pt x="23" y="182"/>
                  </a:lnTo>
                  <a:lnTo>
                    <a:pt x="23" y="182"/>
                  </a:lnTo>
                  <a:close/>
                  <a:moveTo>
                    <a:pt x="7" y="158"/>
                  </a:moveTo>
                  <a:lnTo>
                    <a:pt x="0" y="158"/>
                  </a:lnTo>
                  <a:lnTo>
                    <a:pt x="0" y="142"/>
                  </a:lnTo>
                  <a:lnTo>
                    <a:pt x="7" y="142"/>
                  </a:lnTo>
                  <a:lnTo>
                    <a:pt x="7" y="158"/>
                  </a:lnTo>
                  <a:lnTo>
                    <a:pt x="7" y="158"/>
                  </a:lnTo>
                  <a:close/>
                  <a:moveTo>
                    <a:pt x="7" y="111"/>
                  </a:moveTo>
                  <a:lnTo>
                    <a:pt x="0" y="111"/>
                  </a:lnTo>
                  <a:lnTo>
                    <a:pt x="0" y="95"/>
                  </a:lnTo>
                  <a:lnTo>
                    <a:pt x="7" y="95"/>
                  </a:lnTo>
                  <a:lnTo>
                    <a:pt x="7" y="111"/>
                  </a:lnTo>
                  <a:lnTo>
                    <a:pt x="7" y="111"/>
                  </a:lnTo>
                  <a:close/>
                  <a:moveTo>
                    <a:pt x="7" y="63"/>
                  </a:moveTo>
                  <a:lnTo>
                    <a:pt x="0" y="63"/>
                  </a:lnTo>
                  <a:lnTo>
                    <a:pt x="0" y="47"/>
                  </a:lnTo>
                  <a:lnTo>
                    <a:pt x="7" y="47"/>
                  </a:lnTo>
                  <a:lnTo>
                    <a:pt x="7" y="63"/>
                  </a:lnTo>
                  <a:close/>
                </a:path>
              </a:pathLst>
            </a:custGeom>
            <a:solidFill>
              <a:srgbClr val="8497B0"/>
            </a:solidFill>
            <a:ln>
              <a:solidFill>
                <a:srgbClr val="B01B2E">
                  <a:lumMod val="40000"/>
                  <a:lumOff val="60000"/>
                </a:srgb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4" name="Freeform 80">
              <a:extLst>
                <a:ext uri="{FF2B5EF4-FFF2-40B4-BE49-F238E27FC236}">
                  <a16:creationId xmlns:a16="http://schemas.microsoft.com/office/drawing/2014/main" id="{EC7D11F4-EA51-4713-A55E-6B14594DDC56}"/>
                </a:ext>
              </a:extLst>
            </p:cNvPr>
            <p:cNvSpPr>
              <a:spLocks noEditPoints="1"/>
            </p:cNvSpPr>
            <p:nvPr/>
          </p:nvSpPr>
          <p:spPr bwMode="auto">
            <a:xfrm>
              <a:off x="3752611" y="3695745"/>
              <a:ext cx="815975" cy="126312"/>
            </a:xfrm>
            <a:custGeom>
              <a:avLst/>
              <a:gdLst>
                <a:gd name="T0" fmla="*/ 471 w 514"/>
                <a:gd name="T1" fmla="*/ 9 h 76"/>
                <a:gd name="T2" fmla="*/ 465 w 514"/>
                <a:gd name="T3" fmla="*/ 10 h 76"/>
                <a:gd name="T4" fmla="*/ 461 w 514"/>
                <a:gd name="T5" fmla="*/ 12 h 76"/>
                <a:gd name="T6" fmla="*/ 456 w 514"/>
                <a:gd name="T7" fmla="*/ 17 h 76"/>
                <a:gd name="T8" fmla="*/ 452 w 514"/>
                <a:gd name="T9" fmla="*/ 21 h 76"/>
                <a:gd name="T10" fmla="*/ 449 w 514"/>
                <a:gd name="T11" fmla="*/ 26 h 76"/>
                <a:gd name="T12" fmla="*/ 447 w 514"/>
                <a:gd name="T13" fmla="*/ 32 h 76"/>
                <a:gd name="T14" fmla="*/ 446 w 514"/>
                <a:gd name="T15" fmla="*/ 38 h 76"/>
                <a:gd name="T16" fmla="*/ 447 w 514"/>
                <a:gd name="T17" fmla="*/ 44 h 76"/>
                <a:gd name="T18" fmla="*/ 449 w 514"/>
                <a:gd name="T19" fmla="*/ 50 h 76"/>
                <a:gd name="T20" fmla="*/ 452 w 514"/>
                <a:gd name="T21" fmla="*/ 55 h 76"/>
                <a:gd name="T22" fmla="*/ 456 w 514"/>
                <a:gd name="T23" fmla="*/ 60 h 76"/>
                <a:gd name="T24" fmla="*/ 461 w 514"/>
                <a:gd name="T25" fmla="*/ 63 h 76"/>
                <a:gd name="T26" fmla="*/ 466 w 514"/>
                <a:gd name="T27" fmla="*/ 65 h 76"/>
                <a:gd name="T28" fmla="*/ 472 w 514"/>
                <a:gd name="T29" fmla="*/ 68 h 76"/>
                <a:gd name="T30" fmla="*/ 478 w 514"/>
                <a:gd name="T31" fmla="*/ 68 h 76"/>
                <a:gd name="T32" fmla="*/ 484 w 514"/>
                <a:gd name="T33" fmla="*/ 66 h 76"/>
                <a:gd name="T34" fmla="*/ 490 w 514"/>
                <a:gd name="T35" fmla="*/ 64 h 76"/>
                <a:gd name="T36" fmla="*/ 494 w 514"/>
                <a:gd name="T37" fmla="*/ 61 h 76"/>
                <a:gd name="T38" fmla="*/ 499 w 514"/>
                <a:gd name="T39" fmla="*/ 57 h 76"/>
                <a:gd name="T40" fmla="*/ 502 w 514"/>
                <a:gd name="T41" fmla="*/ 52 h 76"/>
                <a:gd name="T42" fmla="*/ 505 w 514"/>
                <a:gd name="T43" fmla="*/ 47 h 76"/>
                <a:gd name="T44" fmla="*/ 506 w 514"/>
                <a:gd name="T45" fmla="*/ 41 h 76"/>
                <a:gd name="T46" fmla="*/ 506 w 514"/>
                <a:gd name="T47" fmla="*/ 35 h 76"/>
                <a:gd name="T48" fmla="*/ 505 w 514"/>
                <a:gd name="T49" fmla="*/ 28 h 76"/>
                <a:gd name="T50" fmla="*/ 502 w 514"/>
                <a:gd name="T51" fmla="*/ 24 h 76"/>
                <a:gd name="T52" fmla="*/ 499 w 514"/>
                <a:gd name="T53" fmla="*/ 18 h 76"/>
                <a:gd name="T54" fmla="*/ 494 w 514"/>
                <a:gd name="T55" fmla="*/ 15 h 76"/>
                <a:gd name="T56" fmla="*/ 489 w 514"/>
                <a:gd name="T57" fmla="*/ 11 h 76"/>
                <a:gd name="T58" fmla="*/ 484 w 514"/>
                <a:gd name="T59" fmla="*/ 9 h 76"/>
                <a:gd name="T60" fmla="*/ 478 w 514"/>
                <a:gd name="T61" fmla="*/ 8 h 76"/>
                <a:gd name="T62" fmla="*/ 439 w 514"/>
                <a:gd name="T63" fmla="*/ 28 h 76"/>
                <a:gd name="T64" fmla="*/ 443 w 514"/>
                <a:gd name="T65" fmla="*/ 21 h 76"/>
                <a:gd name="T66" fmla="*/ 446 w 514"/>
                <a:gd name="T67" fmla="*/ 15 h 76"/>
                <a:gd name="T68" fmla="*/ 452 w 514"/>
                <a:gd name="T69" fmla="*/ 10 h 76"/>
                <a:gd name="T70" fmla="*/ 457 w 514"/>
                <a:gd name="T71" fmla="*/ 6 h 76"/>
                <a:gd name="T72" fmla="*/ 464 w 514"/>
                <a:gd name="T73" fmla="*/ 2 h 76"/>
                <a:gd name="T74" fmla="*/ 472 w 514"/>
                <a:gd name="T75" fmla="*/ 0 h 76"/>
                <a:gd name="T76" fmla="*/ 480 w 514"/>
                <a:gd name="T77" fmla="*/ 0 h 76"/>
                <a:gd name="T78" fmla="*/ 488 w 514"/>
                <a:gd name="T79" fmla="*/ 2 h 76"/>
                <a:gd name="T80" fmla="*/ 494 w 514"/>
                <a:gd name="T81" fmla="*/ 5 h 76"/>
                <a:gd name="T82" fmla="*/ 500 w 514"/>
                <a:gd name="T83" fmla="*/ 9 h 76"/>
                <a:gd name="T84" fmla="*/ 506 w 514"/>
                <a:gd name="T85" fmla="*/ 15 h 76"/>
                <a:gd name="T86" fmla="*/ 509 w 514"/>
                <a:gd name="T87" fmla="*/ 20 h 76"/>
                <a:gd name="T88" fmla="*/ 512 w 514"/>
                <a:gd name="T89" fmla="*/ 27 h 76"/>
                <a:gd name="T90" fmla="*/ 514 w 514"/>
                <a:gd name="T91" fmla="*/ 35 h 76"/>
                <a:gd name="T92" fmla="*/ 514 w 514"/>
                <a:gd name="T93" fmla="*/ 43 h 76"/>
                <a:gd name="T94" fmla="*/ 511 w 514"/>
                <a:gd name="T95" fmla="*/ 51 h 76"/>
                <a:gd name="T96" fmla="*/ 508 w 514"/>
                <a:gd name="T97" fmla="*/ 57 h 76"/>
                <a:gd name="T98" fmla="*/ 503 w 514"/>
                <a:gd name="T99" fmla="*/ 63 h 76"/>
                <a:gd name="T100" fmla="*/ 498 w 514"/>
                <a:gd name="T101" fmla="*/ 69 h 76"/>
                <a:gd name="T102" fmla="*/ 492 w 514"/>
                <a:gd name="T103" fmla="*/ 72 h 76"/>
                <a:gd name="T104" fmla="*/ 484 w 514"/>
                <a:gd name="T105" fmla="*/ 74 h 76"/>
                <a:gd name="T106" fmla="*/ 476 w 514"/>
                <a:gd name="T107" fmla="*/ 76 h 76"/>
                <a:gd name="T108" fmla="*/ 469 w 514"/>
                <a:gd name="T109" fmla="*/ 74 h 76"/>
                <a:gd name="T110" fmla="*/ 462 w 514"/>
                <a:gd name="T111" fmla="*/ 72 h 76"/>
                <a:gd name="T112" fmla="*/ 455 w 514"/>
                <a:gd name="T113" fmla="*/ 69 h 76"/>
                <a:gd name="T114" fmla="*/ 449 w 514"/>
                <a:gd name="T115" fmla="*/ 64 h 76"/>
                <a:gd name="T116" fmla="*/ 445 w 514"/>
                <a:gd name="T117" fmla="*/ 59 h 76"/>
                <a:gd name="T118" fmla="*/ 441 w 514"/>
                <a:gd name="T119" fmla="*/ 52 h 76"/>
                <a:gd name="T120" fmla="*/ 439 w 514"/>
                <a:gd name="T121" fmla="*/ 44 h 76"/>
                <a:gd name="T122" fmla="*/ 299 w 514"/>
                <a:gd name="T123"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76">
                  <a:moveTo>
                    <a:pt x="16" y="34"/>
                  </a:moveTo>
                  <a:lnTo>
                    <a:pt x="16" y="42"/>
                  </a:lnTo>
                  <a:lnTo>
                    <a:pt x="0" y="42"/>
                  </a:lnTo>
                  <a:lnTo>
                    <a:pt x="0" y="34"/>
                  </a:lnTo>
                  <a:lnTo>
                    <a:pt x="16" y="34"/>
                  </a:lnTo>
                  <a:lnTo>
                    <a:pt x="16" y="34"/>
                  </a:lnTo>
                  <a:close/>
                  <a:moveTo>
                    <a:pt x="476" y="8"/>
                  </a:moveTo>
                  <a:lnTo>
                    <a:pt x="476" y="8"/>
                  </a:lnTo>
                  <a:lnTo>
                    <a:pt x="475" y="8"/>
                  </a:lnTo>
                  <a:lnTo>
                    <a:pt x="475" y="8"/>
                  </a:lnTo>
                  <a:lnTo>
                    <a:pt x="475" y="8"/>
                  </a:lnTo>
                  <a:lnTo>
                    <a:pt x="475" y="8"/>
                  </a:lnTo>
                  <a:lnTo>
                    <a:pt x="475" y="8"/>
                  </a:lnTo>
                  <a:lnTo>
                    <a:pt x="475" y="8"/>
                  </a:lnTo>
                  <a:lnTo>
                    <a:pt x="474" y="8"/>
                  </a:lnTo>
                  <a:lnTo>
                    <a:pt x="474" y="8"/>
                  </a:lnTo>
                  <a:lnTo>
                    <a:pt x="474" y="8"/>
                  </a:lnTo>
                  <a:lnTo>
                    <a:pt x="474" y="8"/>
                  </a:lnTo>
                  <a:lnTo>
                    <a:pt x="474" y="8"/>
                  </a:lnTo>
                  <a:lnTo>
                    <a:pt x="474" y="8"/>
                  </a:lnTo>
                  <a:lnTo>
                    <a:pt x="473" y="8"/>
                  </a:lnTo>
                  <a:lnTo>
                    <a:pt x="473" y="8"/>
                  </a:lnTo>
                  <a:lnTo>
                    <a:pt x="473" y="8"/>
                  </a:lnTo>
                  <a:lnTo>
                    <a:pt x="473" y="8"/>
                  </a:lnTo>
                  <a:lnTo>
                    <a:pt x="473" y="8"/>
                  </a:lnTo>
                  <a:lnTo>
                    <a:pt x="473" y="8"/>
                  </a:lnTo>
                  <a:lnTo>
                    <a:pt x="472" y="8"/>
                  </a:lnTo>
                  <a:lnTo>
                    <a:pt x="472" y="8"/>
                  </a:lnTo>
                  <a:lnTo>
                    <a:pt x="472" y="8"/>
                  </a:lnTo>
                  <a:lnTo>
                    <a:pt x="472" y="8"/>
                  </a:lnTo>
                  <a:lnTo>
                    <a:pt x="472" y="8"/>
                  </a:lnTo>
                  <a:lnTo>
                    <a:pt x="472" y="9"/>
                  </a:lnTo>
                  <a:lnTo>
                    <a:pt x="471" y="9"/>
                  </a:lnTo>
                  <a:lnTo>
                    <a:pt x="471" y="9"/>
                  </a:lnTo>
                  <a:lnTo>
                    <a:pt x="471" y="9"/>
                  </a:lnTo>
                  <a:lnTo>
                    <a:pt x="471" y="9"/>
                  </a:lnTo>
                  <a:lnTo>
                    <a:pt x="471" y="9"/>
                  </a:lnTo>
                  <a:lnTo>
                    <a:pt x="471" y="9"/>
                  </a:lnTo>
                  <a:lnTo>
                    <a:pt x="470" y="9"/>
                  </a:lnTo>
                  <a:lnTo>
                    <a:pt x="470" y="9"/>
                  </a:lnTo>
                  <a:lnTo>
                    <a:pt x="470" y="9"/>
                  </a:lnTo>
                  <a:lnTo>
                    <a:pt x="470" y="9"/>
                  </a:lnTo>
                  <a:lnTo>
                    <a:pt x="470" y="9"/>
                  </a:lnTo>
                  <a:lnTo>
                    <a:pt x="470" y="9"/>
                  </a:lnTo>
                  <a:lnTo>
                    <a:pt x="470" y="9"/>
                  </a:lnTo>
                  <a:lnTo>
                    <a:pt x="469" y="9"/>
                  </a:lnTo>
                  <a:lnTo>
                    <a:pt x="469" y="9"/>
                  </a:lnTo>
                  <a:lnTo>
                    <a:pt x="469" y="9"/>
                  </a:lnTo>
                  <a:lnTo>
                    <a:pt x="469" y="9"/>
                  </a:lnTo>
                  <a:lnTo>
                    <a:pt x="469" y="9"/>
                  </a:lnTo>
                  <a:lnTo>
                    <a:pt x="469" y="9"/>
                  </a:lnTo>
                  <a:lnTo>
                    <a:pt x="467" y="9"/>
                  </a:lnTo>
                  <a:lnTo>
                    <a:pt x="467" y="9"/>
                  </a:lnTo>
                  <a:lnTo>
                    <a:pt x="467" y="9"/>
                  </a:lnTo>
                  <a:lnTo>
                    <a:pt x="467" y="9"/>
                  </a:lnTo>
                  <a:lnTo>
                    <a:pt x="467" y="9"/>
                  </a:lnTo>
                  <a:lnTo>
                    <a:pt x="467" y="9"/>
                  </a:lnTo>
                  <a:lnTo>
                    <a:pt x="467" y="10"/>
                  </a:lnTo>
                  <a:lnTo>
                    <a:pt x="466" y="10"/>
                  </a:lnTo>
                  <a:lnTo>
                    <a:pt x="466" y="10"/>
                  </a:lnTo>
                  <a:lnTo>
                    <a:pt x="466" y="10"/>
                  </a:lnTo>
                  <a:lnTo>
                    <a:pt x="466" y="10"/>
                  </a:lnTo>
                  <a:lnTo>
                    <a:pt x="466" y="10"/>
                  </a:lnTo>
                  <a:lnTo>
                    <a:pt x="466" y="10"/>
                  </a:lnTo>
                  <a:lnTo>
                    <a:pt x="465" y="10"/>
                  </a:lnTo>
                  <a:lnTo>
                    <a:pt x="465" y="10"/>
                  </a:lnTo>
                  <a:lnTo>
                    <a:pt x="465" y="10"/>
                  </a:lnTo>
                  <a:lnTo>
                    <a:pt x="465" y="10"/>
                  </a:lnTo>
                  <a:lnTo>
                    <a:pt x="465" y="10"/>
                  </a:lnTo>
                  <a:lnTo>
                    <a:pt x="465" y="10"/>
                  </a:lnTo>
                  <a:lnTo>
                    <a:pt x="465" y="10"/>
                  </a:lnTo>
                  <a:lnTo>
                    <a:pt x="464" y="10"/>
                  </a:lnTo>
                  <a:lnTo>
                    <a:pt x="464" y="10"/>
                  </a:lnTo>
                  <a:lnTo>
                    <a:pt x="464" y="10"/>
                  </a:lnTo>
                  <a:lnTo>
                    <a:pt x="464" y="11"/>
                  </a:lnTo>
                  <a:lnTo>
                    <a:pt x="464" y="11"/>
                  </a:lnTo>
                  <a:lnTo>
                    <a:pt x="464" y="11"/>
                  </a:lnTo>
                  <a:lnTo>
                    <a:pt x="464" y="11"/>
                  </a:lnTo>
                  <a:lnTo>
                    <a:pt x="463" y="11"/>
                  </a:lnTo>
                  <a:lnTo>
                    <a:pt x="463" y="11"/>
                  </a:lnTo>
                  <a:lnTo>
                    <a:pt x="463" y="11"/>
                  </a:lnTo>
                  <a:lnTo>
                    <a:pt x="463" y="11"/>
                  </a:lnTo>
                  <a:lnTo>
                    <a:pt x="463" y="11"/>
                  </a:lnTo>
                  <a:lnTo>
                    <a:pt x="463" y="11"/>
                  </a:lnTo>
                  <a:lnTo>
                    <a:pt x="463" y="11"/>
                  </a:lnTo>
                  <a:lnTo>
                    <a:pt x="462" y="11"/>
                  </a:lnTo>
                  <a:lnTo>
                    <a:pt x="462" y="11"/>
                  </a:lnTo>
                  <a:lnTo>
                    <a:pt x="462" y="11"/>
                  </a:lnTo>
                  <a:lnTo>
                    <a:pt x="462" y="12"/>
                  </a:lnTo>
                  <a:lnTo>
                    <a:pt x="462" y="12"/>
                  </a:lnTo>
                  <a:lnTo>
                    <a:pt x="462" y="12"/>
                  </a:lnTo>
                  <a:lnTo>
                    <a:pt x="462" y="12"/>
                  </a:lnTo>
                  <a:lnTo>
                    <a:pt x="461" y="12"/>
                  </a:lnTo>
                  <a:lnTo>
                    <a:pt x="461" y="12"/>
                  </a:lnTo>
                  <a:lnTo>
                    <a:pt x="461" y="12"/>
                  </a:lnTo>
                  <a:lnTo>
                    <a:pt x="461" y="12"/>
                  </a:lnTo>
                  <a:lnTo>
                    <a:pt x="461" y="12"/>
                  </a:lnTo>
                  <a:lnTo>
                    <a:pt x="461" y="12"/>
                  </a:lnTo>
                  <a:lnTo>
                    <a:pt x="461" y="12"/>
                  </a:lnTo>
                  <a:lnTo>
                    <a:pt x="459" y="12"/>
                  </a:lnTo>
                  <a:lnTo>
                    <a:pt x="459" y="14"/>
                  </a:lnTo>
                  <a:lnTo>
                    <a:pt x="459" y="14"/>
                  </a:lnTo>
                  <a:lnTo>
                    <a:pt x="459" y="14"/>
                  </a:lnTo>
                  <a:lnTo>
                    <a:pt x="459" y="14"/>
                  </a:lnTo>
                  <a:lnTo>
                    <a:pt x="459" y="14"/>
                  </a:lnTo>
                  <a:lnTo>
                    <a:pt x="459" y="14"/>
                  </a:lnTo>
                  <a:lnTo>
                    <a:pt x="459" y="14"/>
                  </a:lnTo>
                  <a:lnTo>
                    <a:pt x="458" y="14"/>
                  </a:lnTo>
                  <a:lnTo>
                    <a:pt x="458" y="14"/>
                  </a:lnTo>
                  <a:lnTo>
                    <a:pt x="458" y="14"/>
                  </a:lnTo>
                  <a:lnTo>
                    <a:pt x="458" y="14"/>
                  </a:lnTo>
                  <a:lnTo>
                    <a:pt x="458" y="15"/>
                  </a:lnTo>
                  <a:lnTo>
                    <a:pt x="458" y="15"/>
                  </a:lnTo>
                  <a:lnTo>
                    <a:pt x="458" y="15"/>
                  </a:lnTo>
                  <a:lnTo>
                    <a:pt x="458" y="15"/>
                  </a:lnTo>
                  <a:lnTo>
                    <a:pt x="457" y="15"/>
                  </a:lnTo>
                  <a:lnTo>
                    <a:pt x="457" y="15"/>
                  </a:lnTo>
                  <a:lnTo>
                    <a:pt x="457" y="15"/>
                  </a:lnTo>
                  <a:lnTo>
                    <a:pt x="457" y="15"/>
                  </a:lnTo>
                  <a:lnTo>
                    <a:pt x="457" y="15"/>
                  </a:lnTo>
                  <a:lnTo>
                    <a:pt x="457" y="15"/>
                  </a:lnTo>
                  <a:lnTo>
                    <a:pt x="457" y="16"/>
                  </a:lnTo>
                  <a:lnTo>
                    <a:pt x="457" y="16"/>
                  </a:lnTo>
                  <a:lnTo>
                    <a:pt x="456" y="16"/>
                  </a:lnTo>
                  <a:lnTo>
                    <a:pt x="456" y="16"/>
                  </a:lnTo>
                  <a:lnTo>
                    <a:pt x="456" y="16"/>
                  </a:lnTo>
                  <a:lnTo>
                    <a:pt x="456" y="16"/>
                  </a:lnTo>
                  <a:lnTo>
                    <a:pt x="456" y="16"/>
                  </a:lnTo>
                  <a:lnTo>
                    <a:pt x="456" y="16"/>
                  </a:lnTo>
                  <a:lnTo>
                    <a:pt x="456" y="16"/>
                  </a:lnTo>
                  <a:lnTo>
                    <a:pt x="456" y="16"/>
                  </a:lnTo>
                  <a:lnTo>
                    <a:pt x="456" y="17"/>
                  </a:lnTo>
                  <a:lnTo>
                    <a:pt x="455" y="17"/>
                  </a:lnTo>
                  <a:lnTo>
                    <a:pt x="455" y="17"/>
                  </a:lnTo>
                  <a:lnTo>
                    <a:pt x="455" y="17"/>
                  </a:lnTo>
                  <a:lnTo>
                    <a:pt x="455" y="17"/>
                  </a:lnTo>
                  <a:lnTo>
                    <a:pt x="455" y="17"/>
                  </a:lnTo>
                  <a:lnTo>
                    <a:pt x="455" y="17"/>
                  </a:lnTo>
                  <a:lnTo>
                    <a:pt x="455" y="17"/>
                  </a:lnTo>
                  <a:lnTo>
                    <a:pt x="455" y="17"/>
                  </a:lnTo>
                  <a:lnTo>
                    <a:pt x="455" y="18"/>
                  </a:lnTo>
                  <a:lnTo>
                    <a:pt x="454" y="18"/>
                  </a:lnTo>
                  <a:lnTo>
                    <a:pt x="454" y="18"/>
                  </a:lnTo>
                  <a:lnTo>
                    <a:pt x="454" y="18"/>
                  </a:lnTo>
                  <a:lnTo>
                    <a:pt x="454" y="18"/>
                  </a:lnTo>
                  <a:lnTo>
                    <a:pt x="454" y="18"/>
                  </a:lnTo>
                  <a:lnTo>
                    <a:pt x="454" y="18"/>
                  </a:lnTo>
                  <a:lnTo>
                    <a:pt x="454" y="18"/>
                  </a:lnTo>
                  <a:lnTo>
                    <a:pt x="454" y="19"/>
                  </a:lnTo>
                  <a:lnTo>
                    <a:pt x="454" y="19"/>
                  </a:lnTo>
                  <a:lnTo>
                    <a:pt x="453" y="19"/>
                  </a:lnTo>
                  <a:lnTo>
                    <a:pt x="453" y="19"/>
                  </a:lnTo>
                  <a:lnTo>
                    <a:pt x="453" y="19"/>
                  </a:lnTo>
                  <a:lnTo>
                    <a:pt x="453" y="19"/>
                  </a:lnTo>
                  <a:lnTo>
                    <a:pt x="453" y="19"/>
                  </a:lnTo>
                  <a:lnTo>
                    <a:pt x="453" y="19"/>
                  </a:lnTo>
                  <a:lnTo>
                    <a:pt x="453" y="20"/>
                  </a:lnTo>
                  <a:lnTo>
                    <a:pt x="453" y="20"/>
                  </a:lnTo>
                  <a:lnTo>
                    <a:pt x="453" y="20"/>
                  </a:lnTo>
                  <a:lnTo>
                    <a:pt x="453" y="20"/>
                  </a:lnTo>
                  <a:lnTo>
                    <a:pt x="452" y="20"/>
                  </a:lnTo>
                  <a:lnTo>
                    <a:pt x="452" y="20"/>
                  </a:lnTo>
                  <a:lnTo>
                    <a:pt x="452" y="20"/>
                  </a:lnTo>
                  <a:lnTo>
                    <a:pt x="452" y="20"/>
                  </a:lnTo>
                  <a:lnTo>
                    <a:pt x="452" y="21"/>
                  </a:lnTo>
                  <a:lnTo>
                    <a:pt x="452" y="21"/>
                  </a:lnTo>
                  <a:lnTo>
                    <a:pt x="452" y="21"/>
                  </a:lnTo>
                  <a:lnTo>
                    <a:pt x="452" y="21"/>
                  </a:lnTo>
                  <a:lnTo>
                    <a:pt x="452" y="21"/>
                  </a:lnTo>
                  <a:lnTo>
                    <a:pt x="452" y="21"/>
                  </a:lnTo>
                  <a:lnTo>
                    <a:pt x="452" y="21"/>
                  </a:lnTo>
                  <a:lnTo>
                    <a:pt x="452" y="21"/>
                  </a:lnTo>
                  <a:lnTo>
                    <a:pt x="450" y="23"/>
                  </a:lnTo>
                  <a:lnTo>
                    <a:pt x="450" y="23"/>
                  </a:lnTo>
                  <a:lnTo>
                    <a:pt x="450" y="23"/>
                  </a:lnTo>
                  <a:lnTo>
                    <a:pt x="450" y="23"/>
                  </a:lnTo>
                  <a:lnTo>
                    <a:pt x="450" y="23"/>
                  </a:lnTo>
                  <a:lnTo>
                    <a:pt x="450" y="23"/>
                  </a:lnTo>
                  <a:lnTo>
                    <a:pt x="450" y="23"/>
                  </a:lnTo>
                  <a:lnTo>
                    <a:pt x="450" y="24"/>
                  </a:lnTo>
                  <a:lnTo>
                    <a:pt x="450" y="24"/>
                  </a:lnTo>
                  <a:lnTo>
                    <a:pt x="450" y="24"/>
                  </a:lnTo>
                  <a:lnTo>
                    <a:pt x="450" y="24"/>
                  </a:lnTo>
                  <a:lnTo>
                    <a:pt x="450" y="24"/>
                  </a:lnTo>
                  <a:lnTo>
                    <a:pt x="449" y="24"/>
                  </a:lnTo>
                  <a:lnTo>
                    <a:pt x="449" y="24"/>
                  </a:lnTo>
                  <a:lnTo>
                    <a:pt x="449" y="25"/>
                  </a:lnTo>
                  <a:lnTo>
                    <a:pt x="449" y="25"/>
                  </a:lnTo>
                  <a:lnTo>
                    <a:pt x="449" y="25"/>
                  </a:lnTo>
                  <a:lnTo>
                    <a:pt x="449" y="25"/>
                  </a:lnTo>
                  <a:lnTo>
                    <a:pt x="449" y="25"/>
                  </a:lnTo>
                  <a:lnTo>
                    <a:pt x="449" y="25"/>
                  </a:lnTo>
                  <a:lnTo>
                    <a:pt x="449" y="25"/>
                  </a:lnTo>
                  <a:lnTo>
                    <a:pt x="449" y="26"/>
                  </a:lnTo>
                  <a:lnTo>
                    <a:pt x="449" y="26"/>
                  </a:lnTo>
                  <a:lnTo>
                    <a:pt x="449" y="26"/>
                  </a:lnTo>
                  <a:lnTo>
                    <a:pt x="449" y="26"/>
                  </a:lnTo>
                  <a:lnTo>
                    <a:pt x="449" y="26"/>
                  </a:lnTo>
                  <a:lnTo>
                    <a:pt x="449" y="26"/>
                  </a:lnTo>
                  <a:lnTo>
                    <a:pt x="448" y="26"/>
                  </a:lnTo>
                  <a:lnTo>
                    <a:pt x="448" y="27"/>
                  </a:lnTo>
                  <a:lnTo>
                    <a:pt x="448" y="27"/>
                  </a:lnTo>
                  <a:lnTo>
                    <a:pt x="448" y="27"/>
                  </a:lnTo>
                  <a:lnTo>
                    <a:pt x="448" y="27"/>
                  </a:lnTo>
                  <a:lnTo>
                    <a:pt x="448" y="27"/>
                  </a:lnTo>
                  <a:lnTo>
                    <a:pt x="448" y="27"/>
                  </a:lnTo>
                  <a:lnTo>
                    <a:pt x="448" y="27"/>
                  </a:lnTo>
                  <a:lnTo>
                    <a:pt x="448" y="28"/>
                  </a:lnTo>
                  <a:lnTo>
                    <a:pt x="448" y="28"/>
                  </a:lnTo>
                  <a:lnTo>
                    <a:pt x="448" y="28"/>
                  </a:lnTo>
                  <a:lnTo>
                    <a:pt x="448" y="28"/>
                  </a:lnTo>
                  <a:lnTo>
                    <a:pt x="448" y="28"/>
                  </a:lnTo>
                  <a:lnTo>
                    <a:pt x="448" y="28"/>
                  </a:lnTo>
                  <a:lnTo>
                    <a:pt x="448" y="29"/>
                  </a:lnTo>
                  <a:lnTo>
                    <a:pt x="448" y="29"/>
                  </a:lnTo>
                  <a:lnTo>
                    <a:pt x="448" y="29"/>
                  </a:lnTo>
                  <a:lnTo>
                    <a:pt x="448" y="29"/>
                  </a:lnTo>
                  <a:lnTo>
                    <a:pt x="447" y="29"/>
                  </a:lnTo>
                  <a:lnTo>
                    <a:pt x="447" y="29"/>
                  </a:lnTo>
                  <a:lnTo>
                    <a:pt x="447" y="30"/>
                  </a:lnTo>
                  <a:lnTo>
                    <a:pt x="447" y="30"/>
                  </a:lnTo>
                  <a:lnTo>
                    <a:pt x="447" y="30"/>
                  </a:lnTo>
                  <a:lnTo>
                    <a:pt x="447" y="30"/>
                  </a:lnTo>
                  <a:lnTo>
                    <a:pt x="447" y="30"/>
                  </a:lnTo>
                  <a:lnTo>
                    <a:pt x="447" y="30"/>
                  </a:lnTo>
                  <a:lnTo>
                    <a:pt x="447" y="30"/>
                  </a:lnTo>
                  <a:lnTo>
                    <a:pt x="447" y="32"/>
                  </a:lnTo>
                  <a:lnTo>
                    <a:pt x="447" y="32"/>
                  </a:lnTo>
                  <a:lnTo>
                    <a:pt x="447" y="32"/>
                  </a:lnTo>
                  <a:lnTo>
                    <a:pt x="447" y="32"/>
                  </a:lnTo>
                  <a:lnTo>
                    <a:pt x="447" y="32"/>
                  </a:lnTo>
                  <a:lnTo>
                    <a:pt x="447" y="32"/>
                  </a:lnTo>
                  <a:lnTo>
                    <a:pt x="447" y="33"/>
                  </a:lnTo>
                  <a:lnTo>
                    <a:pt x="447" y="33"/>
                  </a:lnTo>
                  <a:lnTo>
                    <a:pt x="447" y="33"/>
                  </a:lnTo>
                  <a:lnTo>
                    <a:pt x="447" y="33"/>
                  </a:lnTo>
                  <a:lnTo>
                    <a:pt x="447" y="33"/>
                  </a:lnTo>
                  <a:lnTo>
                    <a:pt x="447" y="33"/>
                  </a:lnTo>
                  <a:lnTo>
                    <a:pt x="447" y="34"/>
                  </a:lnTo>
                  <a:lnTo>
                    <a:pt x="447" y="34"/>
                  </a:lnTo>
                  <a:lnTo>
                    <a:pt x="447" y="34"/>
                  </a:lnTo>
                  <a:lnTo>
                    <a:pt x="447" y="34"/>
                  </a:lnTo>
                  <a:lnTo>
                    <a:pt x="447" y="34"/>
                  </a:lnTo>
                  <a:lnTo>
                    <a:pt x="447" y="34"/>
                  </a:lnTo>
                  <a:lnTo>
                    <a:pt x="447" y="35"/>
                  </a:lnTo>
                  <a:lnTo>
                    <a:pt x="447" y="35"/>
                  </a:lnTo>
                  <a:lnTo>
                    <a:pt x="447" y="35"/>
                  </a:lnTo>
                  <a:lnTo>
                    <a:pt x="447" y="35"/>
                  </a:lnTo>
                  <a:lnTo>
                    <a:pt x="447" y="35"/>
                  </a:lnTo>
                  <a:lnTo>
                    <a:pt x="447" y="35"/>
                  </a:lnTo>
                  <a:lnTo>
                    <a:pt x="447" y="36"/>
                  </a:lnTo>
                  <a:lnTo>
                    <a:pt x="446" y="36"/>
                  </a:lnTo>
                  <a:lnTo>
                    <a:pt x="446" y="36"/>
                  </a:lnTo>
                  <a:lnTo>
                    <a:pt x="446" y="36"/>
                  </a:lnTo>
                  <a:lnTo>
                    <a:pt x="446" y="36"/>
                  </a:lnTo>
                  <a:lnTo>
                    <a:pt x="446" y="36"/>
                  </a:lnTo>
                  <a:lnTo>
                    <a:pt x="446" y="37"/>
                  </a:lnTo>
                  <a:lnTo>
                    <a:pt x="446" y="37"/>
                  </a:lnTo>
                  <a:lnTo>
                    <a:pt x="446" y="37"/>
                  </a:lnTo>
                  <a:lnTo>
                    <a:pt x="446" y="37"/>
                  </a:lnTo>
                  <a:lnTo>
                    <a:pt x="446" y="37"/>
                  </a:lnTo>
                  <a:lnTo>
                    <a:pt x="446" y="37"/>
                  </a:lnTo>
                  <a:lnTo>
                    <a:pt x="446" y="38"/>
                  </a:lnTo>
                  <a:lnTo>
                    <a:pt x="446" y="38"/>
                  </a:lnTo>
                  <a:lnTo>
                    <a:pt x="446" y="38"/>
                  </a:lnTo>
                  <a:lnTo>
                    <a:pt x="446" y="38"/>
                  </a:lnTo>
                  <a:lnTo>
                    <a:pt x="446" y="38"/>
                  </a:lnTo>
                  <a:lnTo>
                    <a:pt x="446" y="38"/>
                  </a:lnTo>
                  <a:lnTo>
                    <a:pt x="446" y="39"/>
                  </a:lnTo>
                  <a:lnTo>
                    <a:pt x="446" y="39"/>
                  </a:lnTo>
                  <a:lnTo>
                    <a:pt x="446" y="39"/>
                  </a:lnTo>
                  <a:lnTo>
                    <a:pt x="446" y="39"/>
                  </a:lnTo>
                  <a:lnTo>
                    <a:pt x="446" y="39"/>
                  </a:lnTo>
                  <a:lnTo>
                    <a:pt x="446" y="39"/>
                  </a:lnTo>
                  <a:lnTo>
                    <a:pt x="447" y="41"/>
                  </a:lnTo>
                  <a:lnTo>
                    <a:pt x="447" y="41"/>
                  </a:lnTo>
                  <a:lnTo>
                    <a:pt x="447" y="41"/>
                  </a:lnTo>
                  <a:lnTo>
                    <a:pt x="447" y="41"/>
                  </a:lnTo>
                  <a:lnTo>
                    <a:pt x="447" y="41"/>
                  </a:lnTo>
                  <a:lnTo>
                    <a:pt x="447" y="41"/>
                  </a:lnTo>
                  <a:lnTo>
                    <a:pt x="447" y="42"/>
                  </a:lnTo>
                  <a:lnTo>
                    <a:pt x="447" y="42"/>
                  </a:lnTo>
                  <a:lnTo>
                    <a:pt x="447" y="42"/>
                  </a:lnTo>
                  <a:lnTo>
                    <a:pt x="447" y="42"/>
                  </a:lnTo>
                  <a:lnTo>
                    <a:pt x="447" y="42"/>
                  </a:lnTo>
                  <a:lnTo>
                    <a:pt x="447" y="42"/>
                  </a:lnTo>
                  <a:lnTo>
                    <a:pt x="447" y="43"/>
                  </a:lnTo>
                  <a:lnTo>
                    <a:pt x="447" y="43"/>
                  </a:lnTo>
                  <a:lnTo>
                    <a:pt x="447" y="43"/>
                  </a:lnTo>
                  <a:lnTo>
                    <a:pt x="447" y="43"/>
                  </a:lnTo>
                  <a:lnTo>
                    <a:pt x="447" y="43"/>
                  </a:lnTo>
                  <a:lnTo>
                    <a:pt x="447" y="43"/>
                  </a:lnTo>
                  <a:lnTo>
                    <a:pt x="447" y="44"/>
                  </a:lnTo>
                  <a:lnTo>
                    <a:pt x="447" y="44"/>
                  </a:lnTo>
                  <a:lnTo>
                    <a:pt x="447" y="44"/>
                  </a:lnTo>
                  <a:lnTo>
                    <a:pt x="447" y="44"/>
                  </a:lnTo>
                  <a:lnTo>
                    <a:pt x="447" y="44"/>
                  </a:lnTo>
                  <a:lnTo>
                    <a:pt x="447" y="44"/>
                  </a:lnTo>
                  <a:lnTo>
                    <a:pt x="447" y="44"/>
                  </a:lnTo>
                  <a:lnTo>
                    <a:pt x="447" y="45"/>
                  </a:lnTo>
                  <a:lnTo>
                    <a:pt x="447" y="45"/>
                  </a:lnTo>
                  <a:lnTo>
                    <a:pt x="447" y="45"/>
                  </a:lnTo>
                  <a:lnTo>
                    <a:pt x="447" y="45"/>
                  </a:lnTo>
                  <a:lnTo>
                    <a:pt x="447" y="45"/>
                  </a:lnTo>
                  <a:lnTo>
                    <a:pt x="447" y="45"/>
                  </a:lnTo>
                  <a:lnTo>
                    <a:pt x="447" y="46"/>
                  </a:lnTo>
                  <a:lnTo>
                    <a:pt x="447" y="46"/>
                  </a:lnTo>
                  <a:lnTo>
                    <a:pt x="447" y="46"/>
                  </a:lnTo>
                  <a:lnTo>
                    <a:pt x="448" y="46"/>
                  </a:lnTo>
                  <a:lnTo>
                    <a:pt x="448" y="46"/>
                  </a:lnTo>
                  <a:lnTo>
                    <a:pt x="448" y="46"/>
                  </a:lnTo>
                  <a:lnTo>
                    <a:pt x="448" y="47"/>
                  </a:lnTo>
                  <a:lnTo>
                    <a:pt x="448" y="47"/>
                  </a:lnTo>
                  <a:lnTo>
                    <a:pt x="448" y="47"/>
                  </a:lnTo>
                  <a:lnTo>
                    <a:pt x="448" y="47"/>
                  </a:lnTo>
                  <a:lnTo>
                    <a:pt x="448" y="47"/>
                  </a:lnTo>
                  <a:lnTo>
                    <a:pt x="448" y="47"/>
                  </a:lnTo>
                  <a:lnTo>
                    <a:pt x="448" y="47"/>
                  </a:lnTo>
                  <a:lnTo>
                    <a:pt x="448" y="48"/>
                  </a:lnTo>
                  <a:lnTo>
                    <a:pt x="448" y="48"/>
                  </a:lnTo>
                  <a:lnTo>
                    <a:pt x="448" y="48"/>
                  </a:lnTo>
                  <a:lnTo>
                    <a:pt x="448" y="48"/>
                  </a:lnTo>
                  <a:lnTo>
                    <a:pt x="448" y="48"/>
                  </a:lnTo>
                  <a:lnTo>
                    <a:pt x="448" y="48"/>
                  </a:lnTo>
                  <a:lnTo>
                    <a:pt x="448" y="48"/>
                  </a:lnTo>
                  <a:lnTo>
                    <a:pt x="448" y="50"/>
                  </a:lnTo>
                  <a:lnTo>
                    <a:pt x="449" y="50"/>
                  </a:lnTo>
                  <a:lnTo>
                    <a:pt x="449" y="50"/>
                  </a:lnTo>
                  <a:lnTo>
                    <a:pt x="449" y="50"/>
                  </a:lnTo>
                  <a:lnTo>
                    <a:pt x="449" y="50"/>
                  </a:lnTo>
                  <a:lnTo>
                    <a:pt x="449" y="50"/>
                  </a:lnTo>
                  <a:lnTo>
                    <a:pt x="449" y="51"/>
                  </a:lnTo>
                  <a:lnTo>
                    <a:pt x="449" y="51"/>
                  </a:lnTo>
                  <a:lnTo>
                    <a:pt x="449" y="51"/>
                  </a:lnTo>
                  <a:lnTo>
                    <a:pt x="449" y="51"/>
                  </a:lnTo>
                  <a:lnTo>
                    <a:pt x="449" y="51"/>
                  </a:lnTo>
                  <a:lnTo>
                    <a:pt x="449" y="51"/>
                  </a:lnTo>
                  <a:lnTo>
                    <a:pt x="449" y="51"/>
                  </a:lnTo>
                  <a:lnTo>
                    <a:pt x="449" y="52"/>
                  </a:lnTo>
                  <a:lnTo>
                    <a:pt x="449" y="52"/>
                  </a:lnTo>
                  <a:lnTo>
                    <a:pt x="449" y="52"/>
                  </a:lnTo>
                  <a:lnTo>
                    <a:pt x="450" y="52"/>
                  </a:lnTo>
                  <a:lnTo>
                    <a:pt x="450" y="52"/>
                  </a:lnTo>
                  <a:lnTo>
                    <a:pt x="450" y="52"/>
                  </a:lnTo>
                  <a:lnTo>
                    <a:pt x="450" y="52"/>
                  </a:lnTo>
                  <a:lnTo>
                    <a:pt x="450" y="53"/>
                  </a:lnTo>
                  <a:lnTo>
                    <a:pt x="450" y="53"/>
                  </a:lnTo>
                  <a:lnTo>
                    <a:pt x="450" y="53"/>
                  </a:lnTo>
                  <a:lnTo>
                    <a:pt x="450" y="53"/>
                  </a:lnTo>
                  <a:lnTo>
                    <a:pt x="450" y="53"/>
                  </a:lnTo>
                  <a:lnTo>
                    <a:pt x="450" y="53"/>
                  </a:lnTo>
                  <a:lnTo>
                    <a:pt x="450" y="53"/>
                  </a:lnTo>
                  <a:lnTo>
                    <a:pt x="450" y="53"/>
                  </a:lnTo>
                  <a:lnTo>
                    <a:pt x="452" y="54"/>
                  </a:lnTo>
                  <a:lnTo>
                    <a:pt x="452" y="54"/>
                  </a:lnTo>
                  <a:lnTo>
                    <a:pt x="452" y="54"/>
                  </a:lnTo>
                  <a:lnTo>
                    <a:pt x="452" y="54"/>
                  </a:lnTo>
                  <a:lnTo>
                    <a:pt x="452" y="54"/>
                  </a:lnTo>
                  <a:lnTo>
                    <a:pt x="452" y="54"/>
                  </a:lnTo>
                  <a:lnTo>
                    <a:pt x="452" y="54"/>
                  </a:lnTo>
                  <a:lnTo>
                    <a:pt x="452" y="55"/>
                  </a:lnTo>
                  <a:lnTo>
                    <a:pt x="452" y="55"/>
                  </a:lnTo>
                  <a:lnTo>
                    <a:pt x="452" y="55"/>
                  </a:lnTo>
                  <a:lnTo>
                    <a:pt x="452" y="55"/>
                  </a:lnTo>
                  <a:lnTo>
                    <a:pt x="452" y="55"/>
                  </a:lnTo>
                  <a:lnTo>
                    <a:pt x="453" y="55"/>
                  </a:lnTo>
                  <a:lnTo>
                    <a:pt x="453" y="55"/>
                  </a:lnTo>
                  <a:lnTo>
                    <a:pt x="453" y="55"/>
                  </a:lnTo>
                  <a:lnTo>
                    <a:pt x="453" y="56"/>
                  </a:lnTo>
                  <a:lnTo>
                    <a:pt x="453" y="56"/>
                  </a:lnTo>
                  <a:lnTo>
                    <a:pt x="453" y="56"/>
                  </a:lnTo>
                  <a:lnTo>
                    <a:pt x="453" y="56"/>
                  </a:lnTo>
                  <a:lnTo>
                    <a:pt x="453" y="56"/>
                  </a:lnTo>
                  <a:lnTo>
                    <a:pt x="453" y="56"/>
                  </a:lnTo>
                  <a:lnTo>
                    <a:pt x="453" y="56"/>
                  </a:lnTo>
                  <a:lnTo>
                    <a:pt x="454" y="56"/>
                  </a:lnTo>
                  <a:lnTo>
                    <a:pt x="454" y="57"/>
                  </a:lnTo>
                  <a:lnTo>
                    <a:pt x="454" y="57"/>
                  </a:lnTo>
                  <a:lnTo>
                    <a:pt x="454" y="57"/>
                  </a:lnTo>
                  <a:lnTo>
                    <a:pt x="454" y="57"/>
                  </a:lnTo>
                  <a:lnTo>
                    <a:pt x="454" y="57"/>
                  </a:lnTo>
                  <a:lnTo>
                    <a:pt x="454" y="57"/>
                  </a:lnTo>
                  <a:lnTo>
                    <a:pt x="454" y="57"/>
                  </a:lnTo>
                  <a:lnTo>
                    <a:pt x="454" y="57"/>
                  </a:lnTo>
                  <a:lnTo>
                    <a:pt x="455" y="57"/>
                  </a:lnTo>
                  <a:lnTo>
                    <a:pt x="455" y="59"/>
                  </a:lnTo>
                  <a:lnTo>
                    <a:pt x="455" y="59"/>
                  </a:lnTo>
                  <a:lnTo>
                    <a:pt x="455" y="59"/>
                  </a:lnTo>
                  <a:lnTo>
                    <a:pt x="455" y="59"/>
                  </a:lnTo>
                  <a:lnTo>
                    <a:pt x="455" y="59"/>
                  </a:lnTo>
                  <a:lnTo>
                    <a:pt x="455" y="59"/>
                  </a:lnTo>
                  <a:lnTo>
                    <a:pt x="455" y="59"/>
                  </a:lnTo>
                  <a:lnTo>
                    <a:pt x="455" y="59"/>
                  </a:lnTo>
                  <a:lnTo>
                    <a:pt x="456" y="60"/>
                  </a:lnTo>
                  <a:lnTo>
                    <a:pt x="456" y="60"/>
                  </a:lnTo>
                  <a:lnTo>
                    <a:pt x="456" y="60"/>
                  </a:lnTo>
                  <a:lnTo>
                    <a:pt x="456" y="60"/>
                  </a:lnTo>
                  <a:lnTo>
                    <a:pt x="456" y="60"/>
                  </a:lnTo>
                  <a:lnTo>
                    <a:pt x="456" y="60"/>
                  </a:lnTo>
                  <a:lnTo>
                    <a:pt x="456" y="60"/>
                  </a:lnTo>
                  <a:lnTo>
                    <a:pt x="456" y="60"/>
                  </a:lnTo>
                  <a:lnTo>
                    <a:pt x="456" y="60"/>
                  </a:lnTo>
                  <a:lnTo>
                    <a:pt x="457" y="60"/>
                  </a:lnTo>
                  <a:lnTo>
                    <a:pt x="457" y="61"/>
                  </a:lnTo>
                  <a:lnTo>
                    <a:pt x="457" y="61"/>
                  </a:lnTo>
                  <a:lnTo>
                    <a:pt x="457" y="61"/>
                  </a:lnTo>
                  <a:lnTo>
                    <a:pt x="457" y="61"/>
                  </a:lnTo>
                  <a:lnTo>
                    <a:pt x="457" y="61"/>
                  </a:lnTo>
                  <a:lnTo>
                    <a:pt x="457" y="61"/>
                  </a:lnTo>
                  <a:lnTo>
                    <a:pt x="457" y="61"/>
                  </a:lnTo>
                  <a:lnTo>
                    <a:pt x="458" y="61"/>
                  </a:lnTo>
                  <a:lnTo>
                    <a:pt x="458" y="61"/>
                  </a:lnTo>
                  <a:lnTo>
                    <a:pt x="458" y="61"/>
                  </a:lnTo>
                  <a:lnTo>
                    <a:pt x="458" y="62"/>
                  </a:lnTo>
                  <a:lnTo>
                    <a:pt x="458" y="62"/>
                  </a:lnTo>
                  <a:lnTo>
                    <a:pt x="458" y="62"/>
                  </a:lnTo>
                  <a:lnTo>
                    <a:pt x="458" y="62"/>
                  </a:lnTo>
                  <a:lnTo>
                    <a:pt x="458" y="62"/>
                  </a:lnTo>
                  <a:lnTo>
                    <a:pt x="459" y="62"/>
                  </a:lnTo>
                  <a:lnTo>
                    <a:pt x="459" y="62"/>
                  </a:lnTo>
                  <a:lnTo>
                    <a:pt x="459" y="62"/>
                  </a:lnTo>
                  <a:lnTo>
                    <a:pt x="459" y="62"/>
                  </a:lnTo>
                  <a:lnTo>
                    <a:pt x="459" y="62"/>
                  </a:lnTo>
                  <a:lnTo>
                    <a:pt x="459" y="62"/>
                  </a:lnTo>
                  <a:lnTo>
                    <a:pt x="459" y="63"/>
                  </a:lnTo>
                  <a:lnTo>
                    <a:pt x="459" y="63"/>
                  </a:lnTo>
                  <a:lnTo>
                    <a:pt x="461" y="63"/>
                  </a:lnTo>
                  <a:lnTo>
                    <a:pt x="461" y="63"/>
                  </a:lnTo>
                  <a:lnTo>
                    <a:pt x="461" y="63"/>
                  </a:lnTo>
                  <a:lnTo>
                    <a:pt x="461" y="63"/>
                  </a:lnTo>
                  <a:lnTo>
                    <a:pt x="461" y="63"/>
                  </a:lnTo>
                  <a:lnTo>
                    <a:pt x="461" y="63"/>
                  </a:lnTo>
                  <a:lnTo>
                    <a:pt x="461" y="63"/>
                  </a:lnTo>
                  <a:lnTo>
                    <a:pt x="462" y="63"/>
                  </a:lnTo>
                  <a:lnTo>
                    <a:pt x="462" y="63"/>
                  </a:lnTo>
                  <a:lnTo>
                    <a:pt x="462" y="63"/>
                  </a:lnTo>
                  <a:lnTo>
                    <a:pt x="462" y="64"/>
                  </a:lnTo>
                  <a:lnTo>
                    <a:pt x="462" y="64"/>
                  </a:lnTo>
                  <a:lnTo>
                    <a:pt x="462" y="64"/>
                  </a:lnTo>
                  <a:lnTo>
                    <a:pt x="462" y="64"/>
                  </a:lnTo>
                  <a:lnTo>
                    <a:pt x="463" y="64"/>
                  </a:lnTo>
                  <a:lnTo>
                    <a:pt x="463" y="64"/>
                  </a:lnTo>
                  <a:lnTo>
                    <a:pt x="463" y="64"/>
                  </a:lnTo>
                  <a:lnTo>
                    <a:pt x="463" y="64"/>
                  </a:lnTo>
                  <a:lnTo>
                    <a:pt x="463" y="64"/>
                  </a:lnTo>
                  <a:lnTo>
                    <a:pt x="463" y="64"/>
                  </a:lnTo>
                  <a:lnTo>
                    <a:pt x="463" y="64"/>
                  </a:lnTo>
                  <a:lnTo>
                    <a:pt x="464" y="64"/>
                  </a:lnTo>
                  <a:lnTo>
                    <a:pt x="464" y="64"/>
                  </a:lnTo>
                  <a:lnTo>
                    <a:pt x="464" y="65"/>
                  </a:lnTo>
                  <a:lnTo>
                    <a:pt x="464" y="65"/>
                  </a:lnTo>
                  <a:lnTo>
                    <a:pt x="464" y="65"/>
                  </a:lnTo>
                  <a:lnTo>
                    <a:pt x="464" y="65"/>
                  </a:lnTo>
                  <a:lnTo>
                    <a:pt x="464" y="65"/>
                  </a:lnTo>
                  <a:lnTo>
                    <a:pt x="465" y="65"/>
                  </a:lnTo>
                  <a:lnTo>
                    <a:pt x="465" y="65"/>
                  </a:lnTo>
                  <a:lnTo>
                    <a:pt x="465" y="65"/>
                  </a:lnTo>
                  <a:lnTo>
                    <a:pt x="465" y="65"/>
                  </a:lnTo>
                  <a:lnTo>
                    <a:pt x="465" y="65"/>
                  </a:lnTo>
                  <a:lnTo>
                    <a:pt x="465" y="65"/>
                  </a:lnTo>
                  <a:lnTo>
                    <a:pt x="465" y="65"/>
                  </a:lnTo>
                  <a:lnTo>
                    <a:pt x="466" y="65"/>
                  </a:lnTo>
                  <a:lnTo>
                    <a:pt x="466" y="65"/>
                  </a:lnTo>
                  <a:lnTo>
                    <a:pt x="466" y="65"/>
                  </a:lnTo>
                  <a:lnTo>
                    <a:pt x="466" y="65"/>
                  </a:lnTo>
                  <a:lnTo>
                    <a:pt x="466" y="65"/>
                  </a:lnTo>
                  <a:lnTo>
                    <a:pt x="466" y="66"/>
                  </a:lnTo>
                  <a:lnTo>
                    <a:pt x="467" y="66"/>
                  </a:lnTo>
                  <a:lnTo>
                    <a:pt x="467" y="66"/>
                  </a:lnTo>
                  <a:lnTo>
                    <a:pt x="467" y="66"/>
                  </a:lnTo>
                  <a:lnTo>
                    <a:pt x="467" y="66"/>
                  </a:lnTo>
                  <a:lnTo>
                    <a:pt x="467" y="66"/>
                  </a:lnTo>
                  <a:lnTo>
                    <a:pt x="467" y="66"/>
                  </a:lnTo>
                  <a:lnTo>
                    <a:pt x="467" y="66"/>
                  </a:lnTo>
                  <a:lnTo>
                    <a:pt x="469" y="66"/>
                  </a:lnTo>
                  <a:lnTo>
                    <a:pt x="469" y="66"/>
                  </a:lnTo>
                  <a:lnTo>
                    <a:pt x="469" y="66"/>
                  </a:lnTo>
                  <a:lnTo>
                    <a:pt x="469" y="66"/>
                  </a:lnTo>
                  <a:lnTo>
                    <a:pt x="469" y="66"/>
                  </a:lnTo>
                  <a:lnTo>
                    <a:pt x="469" y="66"/>
                  </a:lnTo>
                  <a:lnTo>
                    <a:pt x="470" y="66"/>
                  </a:lnTo>
                  <a:lnTo>
                    <a:pt x="470" y="66"/>
                  </a:lnTo>
                  <a:lnTo>
                    <a:pt x="470" y="66"/>
                  </a:lnTo>
                  <a:lnTo>
                    <a:pt x="470" y="66"/>
                  </a:lnTo>
                  <a:lnTo>
                    <a:pt x="470" y="66"/>
                  </a:lnTo>
                  <a:lnTo>
                    <a:pt x="470" y="66"/>
                  </a:lnTo>
                  <a:lnTo>
                    <a:pt x="470" y="66"/>
                  </a:lnTo>
                  <a:lnTo>
                    <a:pt x="471" y="66"/>
                  </a:lnTo>
                  <a:lnTo>
                    <a:pt x="471" y="66"/>
                  </a:lnTo>
                  <a:lnTo>
                    <a:pt x="471" y="66"/>
                  </a:lnTo>
                  <a:lnTo>
                    <a:pt x="471" y="68"/>
                  </a:lnTo>
                  <a:lnTo>
                    <a:pt x="471" y="68"/>
                  </a:lnTo>
                  <a:lnTo>
                    <a:pt x="471" y="68"/>
                  </a:lnTo>
                  <a:lnTo>
                    <a:pt x="472" y="68"/>
                  </a:lnTo>
                  <a:lnTo>
                    <a:pt x="472" y="68"/>
                  </a:lnTo>
                  <a:lnTo>
                    <a:pt x="472" y="68"/>
                  </a:lnTo>
                  <a:lnTo>
                    <a:pt x="472" y="68"/>
                  </a:lnTo>
                  <a:lnTo>
                    <a:pt x="472" y="68"/>
                  </a:lnTo>
                  <a:lnTo>
                    <a:pt x="472" y="68"/>
                  </a:lnTo>
                  <a:lnTo>
                    <a:pt x="473" y="68"/>
                  </a:lnTo>
                  <a:lnTo>
                    <a:pt x="473" y="68"/>
                  </a:lnTo>
                  <a:lnTo>
                    <a:pt x="473" y="68"/>
                  </a:lnTo>
                  <a:lnTo>
                    <a:pt x="473" y="68"/>
                  </a:lnTo>
                  <a:lnTo>
                    <a:pt x="473" y="68"/>
                  </a:lnTo>
                  <a:lnTo>
                    <a:pt x="473" y="68"/>
                  </a:lnTo>
                  <a:lnTo>
                    <a:pt x="474" y="68"/>
                  </a:lnTo>
                  <a:lnTo>
                    <a:pt x="474" y="68"/>
                  </a:lnTo>
                  <a:lnTo>
                    <a:pt x="474" y="68"/>
                  </a:lnTo>
                  <a:lnTo>
                    <a:pt x="474" y="68"/>
                  </a:lnTo>
                  <a:lnTo>
                    <a:pt x="474" y="68"/>
                  </a:lnTo>
                  <a:lnTo>
                    <a:pt x="474" y="68"/>
                  </a:lnTo>
                  <a:lnTo>
                    <a:pt x="475" y="68"/>
                  </a:lnTo>
                  <a:lnTo>
                    <a:pt x="475" y="68"/>
                  </a:lnTo>
                  <a:lnTo>
                    <a:pt x="475" y="68"/>
                  </a:lnTo>
                  <a:lnTo>
                    <a:pt x="475" y="68"/>
                  </a:lnTo>
                  <a:lnTo>
                    <a:pt x="475" y="68"/>
                  </a:lnTo>
                  <a:lnTo>
                    <a:pt x="475" y="68"/>
                  </a:lnTo>
                  <a:lnTo>
                    <a:pt x="476" y="68"/>
                  </a:lnTo>
                  <a:lnTo>
                    <a:pt x="476" y="68"/>
                  </a:lnTo>
                  <a:lnTo>
                    <a:pt x="476" y="68"/>
                  </a:lnTo>
                  <a:lnTo>
                    <a:pt x="476" y="68"/>
                  </a:lnTo>
                  <a:lnTo>
                    <a:pt x="476" y="68"/>
                  </a:lnTo>
                  <a:lnTo>
                    <a:pt x="476" y="68"/>
                  </a:lnTo>
                  <a:lnTo>
                    <a:pt x="478" y="68"/>
                  </a:lnTo>
                  <a:lnTo>
                    <a:pt x="478" y="68"/>
                  </a:lnTo>
                  <a:lnTo>
                    <a:pt x="478" y="68"/>
                  </a:lnTo>
                  <a:lnTo>
                    <a:pt x="478" y="68"/>
                  </a:lnTo>
                  <a:lnTo>
                    <a:pt x="478" y="68"/>
                  </a:lnTo>
                  <a:lnTo>
                    <a:pt x="478" y="68"/>
                  </a:lnTo>
                  <a:lnTo>
                    <a:pt x="479" y="68"/>
                  </a:lnTo>
                  <a:lnTo>
                    <a:pt x="479" y="68"/>
                  </a:lnTo>
                  <a:lnTo>
                    <a:pt x="479" y="68"/>
                  </a:lnTo>
                  <a:lnTo>
                    <a:pt x="479" y="68"/>
                  </a:lnTo>
                  <a:lnTo>
                    <a:pt x="479" y="68"/>
                  </a:lnTo>
                  <a:lnTo>
                    <a:pt x="479" y="68"/>
                  </a:lnTo>
                  <a:lnTo>
                    <a:pt x="480" y="68"/>
                  </a:lnTo>
                  <a:lnTo>
                    <a:pt x="480" y="68"/>
                  </a:lnTo>
                  <a:lnTo>
                    <a:pt x="480" y="68"/>
                  </a:lnTo>
                  <a:lnTo>
                    <a:pt x="480" y="68"/>
                  </a:lnTo>
                  <a:lnTo>
                    <a:pt x="480" y="68"/>
                  </a:lnTo>
                  <a:lnTo>
                    <a:pt x="480" y="68"/>
                  </a:lnTo>
                  <a:lnTo>
                    <a:pt x="481" y="68"/>
                  </a:lnTo>
                  <a:lnTo>
                    <a:pt x="481" y="68"/>
                  </a:lnTo>
                  <a:lnTo>
                    <a:pt x="481" y="68"/>
                  </a:lnTo>
                  <a:lnTo>
                    <a:pt x="481" y="68"/>
                  </a:lnTo>
                  <a:lnTo>
                    <a:pt x="481" y="68"/>
                  </a:lnTo>
                  <a:lnTo>
                    <a:pt x="481" y="68"/>
                  </a:lnTo>
                  <a:lnTo>
                    <a:pt x="482" y="66"/>
                  </a:lnTo>
                  <a:lnTo>
                    <a:pt x="482" y="66"/>
                  </a:lnTo>
                  <a:lnTo>
                    <a:pt x="482" y="66"/>
                  </a:lnTo>
                  <a:lnTo>
                    <a:pt x="482" y="66"/>
                  </a:lnTo>
                  <a:lnTo>
                    <a:pt x="482" y="66"/>
                  </a:lnTo>
                  <a:lnTo>
                    <a:pt x="482" y="66"/>
                  </a:lnTo>
                  <a:lnTo>
                    <a:pt x="483" y="66"/>
                  </a:lnTo>
                  <a:lnTo>
                    <a:pt x="483" y="66"/>
                  </a:lnTo>
                  <a:lnTo>
                    <a:pt x="483" y="66"/>
                  </a:lnTo>
                  <a:lnTo>
                    <a:pt x="483" y="66"/>
                  </a:lnTo>
                  <a:lnTo>
                    <a:pt x="483" y="66"/>
                  </a:lnTo>
                  <a:lnTo>
                    <a:pt x="483" y="66"/>
                  </a:lnTo>
                  <a:lnTo>
                    <a:pt x="484" y="66"/>
                  </a:lnTo>
                  <a:lnTo>
                    <a:pt x="484" y="66"/>
                  </a:lnTo>
                  <a:lnTo>
                    <a:pt x="484" y="66"/>
                  </a:lnTo>
                  <a:lnTo>
                    <a:pt x="484" y="66"/>
                  </a:lnTo>
                  <a:lnTo>
                    <a:pt x="484" y="66"/>
                  </a:lnTo>
                  <a:lnTo>
                    <a:pt x="484" y="66"/>
                  </a:lnTo>
                  <a:lnTo>
                    <a:pt x="484" y="66"/>
                  </a:lnTo>
                  <a:lnTo>
                    <a:pt x="485" y="66"/>
                  </a:lnTo>
                  <a:lnTo>
                    <a:pt x="485" y="66"/>
                  </a:lnTo>
                  <a:lnTo>
                    <a:pt x="485" y="66"/>
                  </a:lnTo>
                  <a:lnTo>
                    <a:pt x="485" y="66"/>
                  </a:lnTo>
                  <a:lnTo>
                    <a:pt x="485" y="66"/>
                  </a:lnTo>
                  <a:lnTo>
                    <a:pt x="485" y="65"/>
                  </a:lnTo>
                  <a:lnTo>
                    <a:pt x="487" y="65"/>
                  </a:lnTo>
                  <a:lnTo>
                    <a:pt x="487" y="65"/>
                  </a:lnTo>
                  <a:lnTo>
                    <a:pt x="487" y="65"/>
                  </a:lnTo>
                  <a:lnTo>
                    <a:pt x="487" y="65"/>
                  </a:lnTo>
                  <a:lnTo>
                    <a:pt x="487" y="65"/>
                  </a:lnTo>
                  <a:lnTo>
                    <a:pt x="487" y="65"/>
                  </a:lnTo>
                  <a:lnTo>
                    <a:pt x="487" y="65"/>
                  </a:lnTo>
                  <a:lnTo>
                    <a:pt x="488" y="65"/>
                  </a:lnTo>
                  <a:lnTo>
                    <a:pt x="488" y="65"/>
                  </a:lnTo>
                  <a:lnTo>
                    <a:pt x="488" y="65"/>
                  </a:lnTo>
                  <a:lnTo>
                    <a:pt x="488" y="65"/>
                  </a:lnTo>
                  <a:lnTo>
                    <a:pt x="488" y="65"/>
                  </a:lnTo>
                  <a:lnTo>
                    <a:pt x="488" y="65"/>
                  </a:lnTo>
                  <a:lnTo>
                    <a:pt x="488" y="65"/>
                  </a:lnTo>
                  <a:lnTo>
                    <a:pt x="489" y="65"/>
                  </a:lnTo>
                  <a:lnTo>
                    <a:pt x="489" y="65"/>
                  </a:lnTo>
                  <a:lnTo>
                    <a:pt x="489" y="64"/>
                  </a:lnTo>
                  <a:lnTo>
                    <a:pt x="489" y="64"/>
                  </a:lnTo>
                  <a:lnTo>
                    <a:pt x="489" y="64"/>
                  </a:lnTo>
                  <a:lnTo>
                    <a:pt x="489" y="64"/>
                  </a:lnTo>
                  <a:lnTo>
                    <a:pt x="489" y="64"/>
                  </a:lnTo>
                  <a:lnTo>
                    <a:pt x="490" y="64"/>
                  </a:lnTo>
                  <a:lnTo>
                    <a:pt x="490" y="64"/>
                  </a:lnTo>
                  <a:lnTo>
                    <a:pt x="490" y="64"/>
                  </a:lnTo>
                  <a:lnTo>
                    <a:pt x="490" y="64"/>
                  </a:lnTo>
                  <a:lnTo>
                    <a:pt x="490" y="64"/>
                  </a:lnTo>
                  <a:lnTo>
                    <a:pt x="490" y="64"/>
                  </a:lnTo>
                  <a:lnTo>
                    <a:pt x="490" y="64"/>
                  </a:lnTo>
                  <a:lnTo>
                    <a:pt x="491" y="64"/>
                  </a:lnTo>
                  <a:lnTo>
                    <a:pt x="491" y="63"/>
                  </a:lnTo>
                  <a:lnTo>
                    <a:pt x="491" y="63"/>
                  </a:lnTo>
                  <a:lnTo>
                    <a:pt x="491" y="63"/>
                  </a:lnTo>
                  <a:lnTo>
                    <a:pt x="491" y="63"/>
                  </a:lnTo>
                  <a:lnTo>
                    <a:pt x="491" y="63"/>
                  </a:lnTo>
                  <a:lnTo>
                    <a:pt x="491" y="63"/>
                  </a:lnTo>
                  <a:lnTo>
                    <a:pt x="492" y="63"/>
                  </a:lnTo>
                  <a:lnTo>
                    <a:pt x="492" y="63"/>
                  </a:lnTo>
                  <a:lnTo>
                    <a:pt x="492" y="63"/>
                  </a:lnTo>
                  <a:lnTo>
                    <a:pt x="492" y="63"/>
                  </a:lnTo>
                  <a:lnTo>
                    <a:pt x="492" y="63"/>
                  </a:lnTo>
                  <a:lnTo>
                    <a:pt x="492" y="63"/>
                  </a:lnTo>
                  <a:lnTo>
                    <a:pt x="492" y="62"/>
                  </a:lnTo>
                  <a:lnTo>
                    <a:pt x="493" y="62"/>
                  </a:lnTo>
                  <a:lnTo>
                    <a:pt x="493" y="62"/>
                  </a:lnTo>
                  <a:lnTo>
                    <a:pt x="493" y="62"/>
                  </a:lnTo>
                  <a:lnTo>
                    <a:pt x="493" y="62"/>
                  </a:lnTo>
                  <a:lnTo>
                    <a:pt x="493" y="62"/>
                  </a:lnTo>
                  <a:lnTo>
                    <a:pt x="493" y="62"/>
                  </a:lnTo>
                  <a:lnTo>
                    <a:pt x="493" y="62"/>
                  </a:lnTo>
                  <a:lnTo>
                    <a:pt x="493" y="62"/>
                  </a:lnTo>
                  <a:lnTo>
                    <a:pt x="494" y="62"/>
                  </a:lnTo>
                  <a:lnTo>
                    <a:pt x="494" y="62"/>
                  </a:lnTo>
                  <a:lnTo>
                    <a:pt x="494" y="61"/>
                  </a:lnTo>
                  <a:lnTo>
                    <a:pt x="494" y="61"/>
                  </a:lnTo>
                  <a:lnTo>
                    <a:pt x="494" y="61"/>
                  </a:lnTo>
                  <a:lnTo>
                    <a:pt x="494" y="61"/>
                  </a:lnTo>
                  <a:lnTo>
                    <a:pt x="494" y="61"/>
                  </a:lnTo>
                  <a:lnTo>
                    <a:pt x="494" y="61"/>
                  </a:lnTo>
                  <a:lnTo>
                    <a:pt x="496" y="61"/>
                  </a:lnTo>
                  <a:lnTo>
                    <a:pt x="496" y="61"/>
                  </a:lnTo>
                  <a:lnTo>
                    <a:pt x="496" y="61"/>
                  </a:lnTo>
                  <a:lnTo>
                    <a:pt x="496" y="61"/>
                  </a:lnTo>
                  <a:lnTo>
                    <a:pt x="496" y="60"/>
                  </a:lnTo>
                  <a:lnTo>
                    <a:pt x="496" y="60"/>
                  </a:lnTo>
                  <a:lnTo>
                    <a:pt x="496" y="60"/>
                  </a:lnTo>
                  <a:lnTo>
                    <a:pt x="496" y="60"/>
                  </a:lnTo>
                  <a:lnTo>
                    <a:pt x="497" y="60"/>
                  </a:lnTo>
                  <a:lnTo>
                    <a:pt x="497" y="60"/>
                  </a:lnTo>
                  <a:lnTo>
                    <a:pt x="497" y="60"/>
                  </a:lnTo>
                  <a:lnTo>
                    <a:pt x="497" y="60"/>
                  </a:lnTo>
                  <a:lnTo>
                    <a:pt x="497" y="60"/>
                  </a:lnTo>
                  <a:lnTo>
                    <a:pt x="497" y="60"/>
                  </a:lnTo>
                  <a:lnTo>
                    <a:pt x="497" y="59"/>
                  </a:lnTo>
                  <a:lnTo>
                    <a:pt x="497" y="59"/>
                  </a:lnTo>
                  <a:lnTo>
                    <a:pt x="497" y="59"/>
                  </a:lnTo>
                  <a:lnTo>
                    <a:pt x="498" y="59"/>
                  </a:lnTo>
                  <a:lnTo>
                    <a:pt x="498" y="59"/>
                  </a:lnTo>
                  <a:lnTo>
                    <a:pt x="498" y="59"/>
                  </a:lnTo>
                  <a:lnTo>
                    <a:pt x="498" y="59"/>
                  </a:lnTo>
                  <a:lnTo>
                    <a:pt x="498" y="59"/>
                  </a:lnTo>
                  <a:lnTo>
                    <a:pt x="498" y="57"/>
                  </a:lnTo>
                  <a:lnTo>
                    <a:pt x="498" y="57"/>
                  </a:lnTo>
                  <a:lnTo>
                    <a:pt x="498" y="57"/>
                  </a:lnTo>
                  <a:lnTo>
                    <a:pt x="498" y="57"/>
                  </a:lnTo>
                  <a:lnTo>
                    <a:pt x="499" y="57"/>
                  </a:lnTo>
                  <a:lnTo>
                    <a:pt x="499" y="57"/>
                  </a:lnTo>
                  <a:lnTo>
                    <a:pt x="499" y="57"/>
                  </a:lnTo>
                  <a:lnTo>
                    <a:pt x="499" y="57"/>
                  </a:lnTo>
                  <a:lnTo>
                    <a:pt x="499" y="57"/>
                  </a:lnTo>
                  <a:lnTo>
                    <a:pt x="499" y="56"/>
                  </a:lnTo>
                  <a:lnTo>
                    <a:pt x="499" y="56"/>
                  </a:lnTo>
                  <a:lnTo>
                    <a:pt x="499" y="56"/>
                  </a:lnTo>
                  <a:lnTo>
                    <a:pt x="499" y="56"/>
                  </a:lnTo>
                  <a:lnTo>
                    <a:pt x="499" y="56"/>
                  </a:lnTo>
                  <a:lnTo>
                    <a:pt x="500" y="56"/>
                  </a:lnTo>
                  <a:lnTo>
                    <a:pt x="500" y="56"/>
                  </a:lnTo>
                  <a:lnTo>
                    <a:pt x="500" y="56"/>
                  </a:lnTo>
                  <a:lnTo>
                    <a:pt x="500" y="55"/>
                  </a:lnTo>
                  <a:lnTo>
                    <a:pt x="500" y="55"/>
                  </a:lnTo>
                  <a:lnTo>
                    <a:pt x="500" y="55"/>
                  </a:lnTo>
                  <a:lnTo>
                    <a:pt x="500" y="55"/>
                  </a:lnTo>
                  <a:lnTo>
                    <a:pt x="500" y="55"/>
                  </a:lnTo>
                  <a:lnTo>
                    <a:pt x="500" y="55"/>
                  </a:lnTo>
                  <a:lnTo>
                    <a:pt x="500" y="55"/>
                  </a:lnTo>
                  <a:lnTo>
                    <a:pt x="500" y="55"/>
                  </a:lnTo>
                  <a:lnTo>
                    <a:pt x="501" y="54"/>
                  </a:lnTo>
                  <a:lnTo>
                    <a:pt x="501" y="54"/>
                  </a:lnTo>
                  <a:lnTo>
                    <a:pt x="501" y="54"/>
                  </a:lnTo>
                  <a:lnTo>
                    <a:pt x="501" y="54"/>
                  </a:lnTo>
                  <a:lnTo>
                    <a:pt x="501" y="54"/>
                  </a:lnTo>
                  <a:lnTo>
                    <a:pt x="501" y="54"/>
                  </a:lnTo>
                  <a:lnTo>
                    <a:pt x="501" y="54"/>
                  </a:lnTo>
                  <a:lnTo>
                    <a:pt x="501" y="53"/>
                  </a:lnTo>
                  <a:lnTo>
                    <a:pt x="501" y="53"/>
                  </a:lnTo>
                  <a:lnTo>
                    <a:pt x="501" y="53"/>
                  </a:lnTo>
                  <a:lnTo>
                    <a:pt x="501" y="53"/>
                  </a:lnTo>
                  <a:lnTo>
                    <a:pt x="502" y="53"/>
                  </a:lnTo>
                  <a:lnTo>
                    <a:pt x="502" y="53"/>
                  </a:lnTo>
                  <a:lnTo>
                    <a:pt x="502" y="53"/>
                  </a:lnTo>
                  <a:lnTo>
                    <a:pt x="502" y="53"/>
                  </a:lnTo>
                  <a:lnTo>
                    <a:pt x="502" y="52"/>
                  </a:lnTo>
                  <a:lnTo>
                    <a:pt x="502" y="52"/>
                  </a:lnTo>
                  <a:lnTo>
                    <a:pt x="502" y="52"/>
                  </a:lnTo>
                  <a:lnTo>
                    <a:pt x="502" y="52"/>
                  </a:lnTo>
                  <a:lnTo>
                    <a:pt x="502" y="52"/>
                  </a:lnTo>
                  <a:lnTo>
                    <a:pt x="502" y="52"/>
                  </a:lnTo>
                  <a:lnTo>
                    <a:pt x="502" y="52"/>
                  </a:lnTo>
                  <a:lnTo>
                    <a:pt x="502" y="51"/>
                  </a:lnTo>
                  <a:lnTo>
                    <a:pt x="502" y="51"/>
                  </a:lnTo>
                  <a:lnTo>
                    <a:pt x="502" y="51"/>
                  </a:lnTo>
                  <a:lnTo>
                    <a:pt x="503" y="51"/>
                  </a:lnTo>
                  <a:lnTo>
                    <a:pt x="503" y="51"/>
                  </a:lnTo>
                  <a:lnTo>
                    <a:pt x="503" y="51"/>
                  </a:lnTo>
                  <a:lnTo>
                    <a:pt x="503" y="51"/>
                  </a:lnTo>
                  <a:lnTo>
                    <a:pt x="503" y="50"/>
                  </a:lnTo>
                  <a:lnTo>
                    <a:pt x="503" y="50"/>
                  </a:lnTo>
                  <a:lnTo>
                    <a:pt x="503" y="50"/>
                  </a:lnTo>
                  <a:lnTo>
                    <a:pt x="503" y="50"/>
                  </a:lnTo>
                  <a:lnTo>
                    <a:pt x="503" y="50"/>
                  </a:lnTo>
                  <a:lnTo>
                    <a:pt x="503" y="50"/>
                  </a:lnTo>
                  <a:lnTo>
                    <a:pt x="503" y="48"/>
                  </a:lnTo>
                  <a:lnTo>
                    <a:pt x="503" y="48"/>
                  </a:lnTo>
                  <a:lnTo>
                    <a:pt x="503" y="48"/>
                  </a:lnTo>
                  <a:lnTo>
                    <a:pt x="503" y="48"/>
                  </a:lnTo>
                  <a:lnTo>
                    <a:pt x="503" y="48"/>
                  </a:lnTo>
                  <a:lnTo>
                    <a:pt x="505" y="48"/>
                  </a:lnTo>
                  <a:lnTo>
                    <a:pt x="505" y="48"/>
                  </a:lnTo>
                  <a:lnTo>
                    <a:pt x="505" y="47"/>
                  </a:lnTo>
                  <a:lnTo>
                    <a:pt x="505" y="47"/>
                  </a:lnTo>
                  <a:lnTo>
                    <a:pt x="505" y="47"/>
                  </a:lnTo>
                  <a:lnTo>
                    <a:pt x="505" y="47"/>
                  </a:lnTo>
                  <a:lnTo>
                    <a:pt x="505" y="47"/>
                  </a:lnTo>
                  <a:lnTo>
                    <a:pt x="505" y="47"/>
                  </a:lnTo>
                  <a:lnTo>
                    <a:pt x="505" y="47"/>
                  </a:lnTo>
                  <a:lnTo>
                    <a:pt x="505" y="46"/>
                  </a:lnTo>
                  <a:lnTo>
                    <a:pt x="505" y="46"/>
                  </a:lnTo>
                  <a:lnTo>
                    <a:pt x="505" y="46"/>
                  </a:lnTo>
                  <a:lnTo>
                    <a:pt x="505" y="46"/>
                  </a:lnTo>
                  <a:lnTo>
                    <a:pt x="505" y="46"/>
                  </a:lnTo>
                  <a:lnTo>
                    <a:pt x="505" y="46"/>
                  </a:lnTo>
                  <a:lnTo>
                    <a:pt x="505" y="45"/>
                  </a:lnTo>
                  <a:lnTo>
                    <a:pt x="505" y="45"/>
                  </a:lnTo>
                  <a:lnTo>
                    <a:pt x="505" y="45"/>
                  </a:lnTo>
                  <a:lnTo>
                    <a:pt x="505" y="45"/>
                  </a:lnTo>
                  <a:lnTo>
                    <a:pt x="505" y="45"/>
                  </a:lnTo>
                  <a:lnTo>
                    <a:pt x="505" y="45"/>
                  </a:lnTo>
                  <a:lnTo>
                    <a:pt x="505" y="44"/>
                  </a:lnTo>
                  <a:lnTo>
                    <a:pt x="506" y="44"/>
                  </a:lnTo>
                  <a:lnTo>
                    <a:pt x="506" y="44"/>
                  </a:lnTo>
                  <a:lnTo>
                    <a:pt x="506" y="44"/>
                  </a:lnTo>
                  <a:lnTo>
                    <a:pt x="506" y="44"/>
                  </a:lnTo>
                  <a:lnTo>
                    <a:pt x="506" y="44"/>
                  </a:lnTo>
                  <a:lnTo>
                    <a:pt x="506" y="44"/>
                  </a:lnTo>
                  <a:lnTo>
                    <a:pt x="506" y="43"/>
                  </a:lnTo>
                  <a:lnTo>
                    <a:pt x="506" y="43"/>
                  </a:lnTo>
                  <a:lnTo>
                    <a:pt x="506" y="43"/>
                  </a:lnTo>
                  <a:lnTo>
                    <a:pt x="506" y="43"/>
                  </a:lnTo>
                  <a:lnTo>
                    <a:pt x="506" y="43"/>
                  </a:lnTo>
                  <a:lnTo>
                    <a:pt x="506" y="43"/>
                  </a:lnTo>
                  <a:lnTo>
                    <a:pt x="506" y="42"/>
                  </a:lnTo>
                  <a:lnTo>
                    <a:pt x="506" y="42"/>
                  </a:lnTo>
                  <a:lnTo>
                    <a:pt x="506" y="42"/>
                  </a:lnTo>
                  <a:lnTo>
                    <a:pt x="506" y="42"/>
                  </a:lnTo>
                  <a:lnTo>
                    <a:pt x="506" y="42"/>
                  </a:lnTo>
                  <a:lnTo>
                    <a:pt x="506" y="42"/>
                  </a:lnTo>
                  <a:lnTo>
                    <a:pt x="506" y="41"/>
                  </a:lnTo>
                  <a:lnTo>
                    <a:pt x="506" y="41"/>
                  </a:lnTo>
                  <a:lnTo>
                    <a:pt x="506" y="41"/>
                  </a:lnTo>
                  <a:lnTo>
                    <a:pt x="506" y="41"/>
                  </a:lnTo>
                  <a:lnTo>
                    <a:pt x="506" y="41"/>
                  </a:lnTo>
                  <a:lnTo>
                    <a:pt x="506" y="41"/>
                  </a:lnTo>
                  <a:lnTo>
                    <a:pt x="506" y="39"/>
                  </a:lnTo>
                  <a:lnTo>
                    <a:pt x="506" y="39"/>
                  </a:lnTo>
                  <a:lnTo>
                    <a:pt x="506" y="39"/>
                  </a:lnTo>
                  <a:lnTo>
                    <a:pt x="506" y="39"/>
                  </a:lnTo>
                  <a:lnTo>
                    <a:pt x="506" y="39"/>
                  </a:lnTo>
                  <a:lnTo>
                    <a:pt x="506" y="39"/>
                  </a:lnTo>
                  <a:lnTo>
                    <a:pt x="506" y="38"/>
                  </a:lnTo>
                  <a:lnTo>
                    <a:pt x="506" y="38"/>
                  </a:lnTo>
                  <a:lnTo>
                    <a:pt x="506" y="38"/>
                  </a:lnTo>
                  <a:lnTo>
                    <a:pt x="506" y="38"/>
                  </a:lnTo>
                  <a:lnTo>
                    <a:pt x="506" y="38"/>
                  </a:lnTo>
                  <a:lnTo>
                    <a:pt x="506" y="38"/>
                  </a:lnTo>
                  <a:lnTo>
                    <a:pt x="506" y="37"/>
                  </a:lnTo>
                  <a:lnTo>
                    <a:pt x="506" y="37"/>
                  </a:lnTo>
                  <a:lnTo>
                    <a:pt x="506" y="37"/>
                  </a:lnTo>
                  <a:lnTo>
                    <a:pt x="506" y="37"/>
                  </a:lnTo>
                  <a:lnTo>
                    <a:pt x="506" y="37"/>
                  </a:lnTo>
                  <a:lnTo>
                    <a:pt x="506" y="37"/>
                  </a:lnTo>
                  <a:lnTo>
                    <a:pt x="506" y="36"/>
                  </a:lnTo>
                  <a:lnTo>
                    <a:pt x="506" y="36"/>
                  </a:lnTo>
                  <a:lnTo>
                    <a:pt x="506" y="36"/>
                  </a:lnTo>
                  <a:lnTo>
                    <a:pt x="506" y="36"/>
                  </a:lnTo>
                  <a:lnTo>
                    <a:pt x="506" y="36"/>
                  </a:lnTo>
                  <a:lnTo>
                    <a:pt x="506" y="36"/>
                  </a:lnTo>
                  <a:lnTo>
                    <a:pt x="506" y="35"/>
                  </a:lnTo>
                  <a:lnTo>
                    <a:pt x="506" y="35"/>
                  </a:lnTo>
                  <a:lnTo>
                    <a:pt x="506" y="35"/>
                  </a:lnTo>
                  <a:lnTo>
                    <a:pt x="506" y="35"/>
                  </a:lnTo>
                  <a:lnTo>
                    <a:pt x="506" y="35"/>
                  </a:lnTo>
                  <a:lnTo>
                    <a:pt x="506" y="35"/>
                  </a:lnTo>
                  <a:lnTo>
                    <a:pt x="506" y="34"/>
                  </a:lnTo>
                  <a:lnTo>
                    <a:pt x="506" y="34"/>
                  </a:lnTo>
                  <a:lnTo>
                    <a:pt x="506" y="34"/>
                  </a:lnTo>
                  <a:lnTo>
                    <a:pt x="506" y="34"/>
                  </a:lnTo>
                  <a:lnTo>
                    <a:pt x="506" y="34"/>
                  </a:lnTo>
                  <a:lnTo>
                    <a:pt x="506" y="34"/>
                  </a:lnTo>
                  <a:lnTo>
                    <a:pt x="506" y="33"/>
                  </a:lnTo>
                  <a:lnTo>
                    <a:pt x="506" y="33"/>
                  </a:lnTo>
                  <a:lnTo>
                    <a:pt x="506" y="33"/>
                  </a:lnTo>
                  <a:lnTo>
                    <a:pt x="506" y="33"/>
                  </a:lnTo>
                  <a:lnTo>
                    <a:pt x="506" y="33"/>
                  </a:lnTo>
                  <a:lnTo>
                    <a:pt x="506" y="33"/>
                  </a:lnTo>
                  <a:lnTo>
                    <a:pt x="506" y="32"/>
                  </a:lnTo>
                  <a:lnTo>
                    <a:pt x="506" y="32"/>
                  </a:lnTo>
                  <a:lnTo>
                    <a:pt x="506" y="32"/>
                  </a:lnTo>
                  <a:lnTo>
                    <a:pt x="506" y="32"/>
                  </a:lnTo>
                  <a:lnTo>
                    <a:pt x="506" y="32"/>
                  </a:lnTo>
                  <a:lnTo>
                    <a:pt x="505" y="32"/>
                  </a:lnTo>
                  <a:lnTo>
                    <a:pt x="505" y="30"/>
                  </a:lnTo>
                  <a:lnTo>
                    <a:pt x="505" y="30"/>
                  </a:lnTo>
                  <a:lnTo>
                    <a:pt x="505" y="30"/>
                  </a:lnTo>
                  <a:lnTo>
                    <a:pt x="505" y="30"/>
                  </a:lnTo>
                  <a:lnTo>
                    <a:pt x="505" y="30"/>
                  </a:lnTo>
                  <a:lnTo>
                    <a:pt x="505" y="30"/>
                  </a:lnTo>
                  <a:lnTo>
                    <a:pt x="505" y="30"/>
                  </a:lnTo>
                  <a:lnTo>
                    <a:pt x="505" y="29"/>
                  </a:lnTo>
                  <a:lnTo>
                    <a:pt x="505" y="29"/>
                  </a:lnTo>
                  <a:lnTo>
                    <a:pt x="505" y="29"/>
                  </a:lnTo>
                  <a:lnTo>
                    <a:pt x="505" y="29"/>
                  </a:lnTo>
                  <a:lnTo>
                    <a:pt x="505" y="29"/>
                  </a:lnTo>
                  <a:lnTo>
                    <a:pt x="505" y="29"/>
                  </a:lnTo>
                  <a:lnTo>
                    <a:pt x="505" y="28"/>
                  </a:lnTo>
                  <a:lnTo>
                    <a:pt x="505" y="28"/>
                  </a:lnTo>
                  <a:lnTo>
                    <a:pt x="505" y="28"/>
                  </a:lnTo>
                  <a:lnTo>
                    <a:pt x="505" y="28"/>
                  </a:lnTo>
                  <a:lnTo>
                    <a:pt x="505" y="28"/>
                  </a:lnTo>
                  <a:lnTo>
                    <a:pt x="505" y="28"/>
                  </a:lnTo>
                  <a:lnTo>
                    <a:pt x="505" y="27"/>
                  </a:lnTo>
                  <a:lnTo>
                    <a:pt x="505" y="27"/>
                  </a:lnTo>
                  <a:lnTo>
                    <a:pt x="503" y="27"/>
                  </a:lnTo>
                  <a:lnTo>
                    <a:pt x="503" y="27"/>
                  </a:lnTo>
                  <a:lnTo>
                    <a:pt x="503" y="27"/>
                  </a:lnTo>
                  <a:lnTo>
                    <a:pt x="503" y="27"/>
                  </a:lnTo>
                  <a:lnTo>
                    <a:pt x="503" y="27"/>
                  </a:lnTo>
                  <a:lnTo>
                    <a:pt x="503" y="26"/>
                  </a:lnTo>
                  <a:lnTo>
                    <a:pt x="503" y="26"/>
                  </a:lnTo>
                  <a:lnTo>
                    <a:pt x="503" y="26"/>
                  </a:lnTo>
                  <a:lnTo>
                    <a:pt x="503" y="26"/>
                  </a:lnTo>
                  <a:lnTo>
                    <a:pt x="503" y="26"/>
                  </a:lnTo>
                  <a:lnTo>
                    <a:pt x="503" y="26"/>
                  </a:lnTo>
                  <a:lnTo>
                    <a:pt x="503" y="26"/>
                  </a:lnTo>
                  <a:lnTo>
                    <a:pt x="503" y="25"/>
                  </a:lnTo>
                  <a:lnTo>
                    <a:pt x="503" y="25"/>
                  </a:lnTo>
                  <a:lnTo>
                    <a:pt x="503" y="25"/>
                  </a:lnTo>
                  <a:lnTo>
                    <a:pt x="502" y="25"/>
                  </a:lnTo>
                  <a:lnTo>
                    <a:pt x="502" y="25"/>
                  </a:lnTo>
                  <a:lnTo>
                    <a:pt x="502" y="25"/>
                  </a:lnTo>
                  <a:lnTo>
                    <a:pt x="502" y="25"/>
                  </a:lnTo>
                  <a:lnTo>
                    <a:pt x="502" y="24"/>
                  </a:lnTo>
                  <a:lnTo>
                    <a:pt x="502" y="24"/>
                  </a:lnTo>
                  <a:lnTo>
                    <a:pt x="502" y="24"/>
                  </a:lnTo>
                  <a:lnTo>
                    <a:pt x="502" y="24"/>
                  </a:lnTo>
                  <a:lnTo>
                    <a:pt x="502" y="24"/>
                  </a:lnTo>
                  <a:lnTo>
                    <a:pt x="502" y="24"/>
                  </a:lnTo>
                  <a:lnTo>
                    <a:pt x="502" y="24"/>
                  </a:lnTo>
                  <a:lnTo>
                    <a:pt x="502" y="23"/>
                  </a:lnTo>
                  <a:lnTo>
                    <a:pt x="502" y="23"/>
                  </a:lnTo>
                  <a:lnTo>
                    <a:pt x="502" y="23"/>
                  </a:lnTo>
                  <a:lnTo>
                    <a:pt x="501" y="23"/>
                  </a:lnTo>
                  <a:lnTo>
                    <a:pt x="501" y="23"/>
                  </a:lnTo>
                  <a:lnTo>
                    <a:pt x="501" y="23"/>
                  </a:lnTo>
                  <a:lnTo>
                    <a:pt x="501" y="23"/>
                  </a:lnTo>
                  <a:lnTo>
                    <a:pt x="501" y="21"/>
                  </a:lnTo>
                  <a:lnTo>
                    <a:pt x="501" y="21"/>
                  </a:lnTo>
                  <a:lnTo>
                    <a:pt x="501" y="21"/>
                  </a:lnTo>
                  <a:lnTo>
                    <a:pt x="501" y="21"/>
                  </a:lnTo>
                  <a:lnTo>
                    <a:pt x="501" y="21"/>
                  </a:lnTo>
                  <a:lnTo>
                    <a:pt x="501" y="21"/>
                  </a:lnTo>
                  <a:lnTo>
                    <a:pt x="501" y="21"/>
                  </a:lnTo>
                  <a:lnTo>
                    <a:pt x="500" y="21"/>
                  </a:lnTo>
                  <a:lnTo>
                    <a:pt x="500" y="20"/>
                  </a:lnTo>
                  <a:lnTo>
                    <a:pt x="500" y="20"/>
                  </a:lnTo>
                  <a:lnTo>
                    <a:pt x="500" y="20"/>
                  </a:lnTo>
                  <a:lnTo>
                    <a:pt x="500" y="20"/>
                  </a:lnTo>
                  <a:lnTo>
                    <a:pt x="500" y="20"/>
                  </a:lnTo>
                  <a:lnTo>
                    <a:pt x="500" y="20"/>
                  </a:lnTo>
                  <a:lnTo>
                    <a:pt x="500" y="20"/>
                  </a:lnTo>
                  <a:lnTo>
                    <a:pt x="500" y="20"/>
                  </a:lnTo>
                  <a:lnTo>
                    <a:pt x="500" y="19"/>
                  </a:lnTo>
                  <a:lnTo>
                    <a:pt x="500" y="19"/>
                  </a:lnTo>
                  <a:lnTo>
                    <a:pt x="499" y="19"/>
                  </a:lnTo>
                  <a:lnTo>
                    <a:pt x="499" y="19"/>
                  </a:lnTo>
                  <a:lnTo>
                    <a:pt x="499" y="19"/>
                  </a:lnTo>
                  <a:lnTo>
                    <a:pt x="499" y="19"/>
                  </a:lnTo>
                  <a:lnTo>
                    <a:pt x="499" y="19"/>
                  </a:lnTo>
                  <a:lnTo>
                    <a:pt x="499" y="19"/>
                  </a:lnTo>
                  <a:lnTo>
                    <a:pt x="499" y="18"/>
                  </a:lnTo>
                  <a:lnTo>
                    <a:pt x="499" y="18"/>
                  </a:lnTo>
                  <a:lnTo>
                    <a:pt x="499" y="18"/>
                  </a:lnTo>
                  <a:lnTo>
                    <a:pt x="499" y="18"/>
                  </a:lnTo>
                  <a:lnTo>
                    <a:pt x="498" y="18"/>
                  </a:lnTo>
                  <a:lnTo>
                    <a:pt x="498" y="18"/>
                  </a:lnTo>
                  <a:lnTo>
                    <a:pt x="498" y="18"/>
                  </a:lnTo>
                  <a:lnTo>
                    <a:pt x="498" y="18"/>
                  </a:lnTo>
                  <a:lnTo>
                    <a:pt x="498" y="17"/>
                  </a:lnTo>
                  <a:lnTo>
                    <a:pt x="498" y="17"/>
                  </a:lnTo>
                  <a:lnTo>
                    <a:pt x="498" y="17"/>
                  </a:lnTo>
                  <a:lnTo>
                    <a:pt x="498" y="17"/>
                  </a:lnTo>
                  <a:lnTo>
                    <a:pt x="498" y="17"/>
                  </a:lnTo>
                  <a:lnTo>
                    <a:pt x="497" y="17"/>
                  </a:lnTo>
                  <a:lnTo>
                    <a:pt x="497" y="17"/>
                  </a:lnTo>
                  <a:lnTo>
                    <a:pt x="497" y="17"/>
                  </a:lnTo>
                  <a:lnTo>
                    <a:pt x="497" y="17"/>
                  </a:lnTo>
                  <a:lnTo>
                    <a:pt x="497" y="16"/>
                  </a:lnTo>
                  <a:lnTo>
                    <a:pt x="497" y="16"/>
                  </a:lnTo>
                  <a:lnTo>
                    <a:pt x="497" y="16"/>
                  </a:lnTo>
                  <a:lnTo>
                    <a:pt x="497" y="16"/>
                  </a:lnTo>
                  <a:lnTo>
                    <a:pt x="497" y="16"/>
                  </a:lnTo>
                  <a:lnTo>
                    <a:pt x="496" y="16"/>
                  </a:lnTo>
                  <a:lnTo>
                    <a:pt x="496" y="16"/>
                  </a:lnTo>
                  <a:lnTo>
                    <a:pt x="496" y="16"/>
                  </a:lnTo>
                  <a:lnTo>
                    <a:pt x="496" y="16"/>
                  </a:lnTo>
                  <a:lnTo>
                    <a:pt x="496" y="16"/>
                  </a:lnTo>
                  <a:lnTo>
                    <a:pt x="496" y="15"/>
                  </a:lnTo>
                  <a:lnTo>
                    <a:pt x="496" y="15"/>
                  </a:lnTo>
                  <a:lnTo>
                    <a:pt x="496" y="15"/>
                  </a:lnTo>
                  <a:lnTo>
                    <a:pt x="494" y="15"/>
                  </a:lnTo>
                  <a:lnTo>
                    <a:pt x="494" y="15"/>
                  </a:lnTo>
                  <a:lnTo>
                    <a:pt x="494" y="15"/>
                  </a:lnTo>
                  <a:lnTo>
                    <a:pt x="494" y="15"/>
                  </a:lnTo>
                  <a:lnTo>
                    <a:pt x="494" y="15"/>
                  </a:lnTo>
                  <a:lnTo>
                    <a:pt x="494" y="15"/>
                  </a:lnTo>
                  <a:lnTo>
                    <a:pt x="494" y="15"/>
                  </a:lnTo>
                  <a:lnTo>
                    <a:pt x="494" y="14"/>
                  </a:lnTo>
                  <a:lnTo>
                    <a:pt x="493" y="14"/>
                  </a:lnTo>
                  <a:lnTo>
                    <a:pt x="493" y="14"/>
                  </a:lnTo>
                  <a:lnTo>
                    <a:pt x="493" y="14"/>
                  </a:lnTo>
                  <a:lnTo>
                    <a:pt x="493" y="14"/>
                  </a:lnTo>
                  <a:lnTo>
                    <a:pt x="493" y="14"/>
                  </a:lnTo>
                  <a:lnTo>
                    <a:pt x="493" y="14"/>
                  </a:lnTo>
                  <a:lnTo>
                    <a:pt x="493" y="14"/>
                  </a:lnTo>
                  <a:lnTo>
                    <a:pt x="493" y="14"/>
                  </a:lnTo>
                  <a:lnTo>
                    <a:pt x="492" y="14"/>
                  </a:lnTo>
                  <a:lnTo>
                    <a:pt x="492" y="14"/>
                  </a:lnTo>
                  <a:lnTo>
                    <a:pt x="492" y="12"/>
                  </a:lnTo>
                  <a:lnTo>
                    <a:pt x="492" y="12"/>
                  </a:lnTo>
                  <a:lnTo>
                    <a:pt x="492" y="12"/>
                  </a:lnTo>
                  <a:lnTo>
                    <a:pt x="492" y="12"/>
                  </a:lnTo>
                  <a:lnTo>
                    <a:pt x="492" y="12"/>
                  </a:lnTo>
                  <a:lnTo>
                    <a:pt x="491" y="12"/>
                  </a:lnTo>
                  <a:lnTo>
                    <a:pt x="491" y="12"/>
                  </a:lnTo>
                  <a:lnTo>
                    <a:pt x="491" y="12"/>
                  </a:lnTo>
                  <a:lnTo>
                    <a:pt x="491" y="12"/>
                  </a:lnTo>
                  <a:lnTo>
                    <a:pt x="491" y="12"/>
                  </a:lnTo>
                  <a:lnTo>
                    <a:pt x="491" y="12"/>
                  </a:lnTo>
                  <a:lnTo>
                    <a:pt x="491" y="12"/>
                  </a:lnTo>
                  <a:lnTo>
                    <a:pt x="490" y="11"/>
                  </a:lnTo>
                  <a:lnTo>
                    <a:pt x="490" y="11"/>
                  </a:lnTo>
                  <a:lnTo>
                    <a:pt x="490" y="11"/>
                  </a:lnTo>
                  <a:lnTo>
                    <a:pt x="490" y="11"/>
                  </a:lnTo>
                  <a:lnTo>
                    <a:pt x="490" y="11"/>
                  </a:lnTo>
                  <a:lnTo>
                    <a:pt x="490" y="11"/>
                  </a:lnTo>
                  <a:lnTo>
                    <a:pt x="490" y="11"/>
                  </a:lnTo>
                  <a:lnTo>
                    <a:pt x="489" y="11"/>
                  </a:lnTo>
                  <a:lnTo>
                    <a:pt x="489" y="11"/>
                  </a:lnTo>
                  <a:lnTo>
                    <a:pt x="489" y="11"/>
                  </a:lnTo>
                  <a:lnTo>
                    <a:pt x="489" y="11"/>
                  </a:lnTo>
                  <a:lnTo>
                    <a:pt x="489" y="11"/>
                  </a:lnTo>
                  <a:lnTo>
                    <a:pt x="489" y="11"/>
                  </a:lnTo>
                  <a:lnTo>
                    <a:pt x="489" y="11"/>
                  </a:lnTo>
                  <a:lnTo>
                    <a:pt x="488" y="10"/>
                  </a:lnTo>
                  <a:lnTo>
                    <a:pt x="488" y="10"/>
                  </a:lnTo>
                  <a:lnTo>
                    <a:pt x="488" y="10"/>
                  </a:lnTo>
                  <a:lnTo>
                    <a:pt x="488" y="10"/>
                  </a:lnTo>
                  <a:lnTo>
                    <a:pt x="488" y="10"/>
                  </a:lnTo>
                  <a:lnTo>
                    <a:pt x="488" y="10"/>
                  </a:lnTo>
                  <a:lnTo>
                    <a:pt x="488" y="10"/>
                  </a:lnTo>
                  <a:lnTo>
                    <a:pt x="487" y="10"/>
                  </a:lnTo>
                  <a:lnTo>
                    <a:pt x="487" y="10"/>
                  </a:lnTo>
                  <a:lnTo>
                    <a:pt x="487" y="10"/>
                  </a:lnTo>
                  <a:lnTo>
                    <a:pt x="487" y="10"/>
                  </a:lnTo>
                  <a:lnTo>
                    <a:pt x="487" y="10"/>
                  </a:lnTo>
                  <a:lnTo>
                    <a:pt x="487" y="10"/>
                  </a:lnTo>
                  <a:lnTo>
                    <a:pt x="487" y="10"/>
                  </a:lnTo>
                  <a:lnTo>
                    <a:pt x="485" y="10"/>
                  </a:lnTo>
                  <a:lnTo>
                    <a:pt x="485" y="10"/>
                  </a:lnTo>
                  <a:lnTo>
                    <a:pt x="485" y="10"/>
                  </a:lnTo>
                  <a:lnTo>
                    <a:pt x="485" y="9"/>
                  </a:lnTo>
                  <a:lnTo>
                    <a:pt x="485" y="9"/>
                  </a:lnTo>
                  <a:lnTo>
                    <a:pt x="485" y="9"/>
                  </a:lnTo>
                  <a:lnTo>
                    <a:pt x="484" y="9"/>
                  </a:lnTo>
                  <a:lnTo>
                    <a:pt x="484" y="9"/>
                  </a:lnTo>
                  <a:lnTo>
                    <a:pt x="484" y="9"/>
                  </a:lnTo>
                  <a:lnTo>
                    <a:pt x="484" y="9"/>
                  </a:lnTo>
                  <a:lnTo>
                    <a:pt x="484" y="9"/>
                  </a:lnTo>
                  <a:lnTo>
                    <a:pt x="484" y="9"/>
                  </a:lnTo>
                  <a:lnTo>
                    <a:pt x="484" y="9"/>
                  </a:lnTo>
                  <a:lnTo>
                    <a:pt x="483" y="9"/>
                  </a:lnTo>
                  <a:lnTo>
                    <a:pt x="483" y="9"/>
                  </a:lnTo>
                  <a:lnTo>
                    <a:pt x="483" y="9"/>
                  </a:lnTo>
                  <a:lnTo>
                    <a:pt x="483" y="9"/>
                  </a:lnTo>
                  <a:lnTo>
                    <a:pt x="483" y="9"/>
                  </a:lnTo>
                  <a:lnTo>
                    <a:pt x="483" y="9"/>
                  </a:lnTo>
                  <a:lnTo>
                    <a:pt x="482" y="9"/>
                  </a:lnTo>
                  <a:lnTo>
                    <a:pt x="482" y="9"/>
                  </a:lnTo>
                  <a:lnTo>
                    <a:pt x="482" y="9"/>
                  </a:lnTo>
                  <a:lnTo>
                    <a:pt x="482" y="9"/>
                  </a:lnTo>
                  <a:lnTo>
                    <a:pt x="482" y="9"/>
                  </a:lnTo>
                  <a:lnTo>
                    <a:pt x="482" y="9"/>
                  </a:lnTo>
                  <a:lnTo>
                    <a:pt x="481" y="9"/>
                  </a:lnTo>
                  <a:lnTo>
                    <a:pt x="481" y="9"/>
                  </a:lnTo>
                  <a:lnTo>
                    <a:pt x="481" y="9"/>
                  </a:lnTo>
                  <a:lnTo>
                    <a:pt x="481" y="9"/>
                  </a:lnTo>
                  <a:lnTo>
                    <a:pt x="481" y="8"/>
                  </a:lnTo>
                  <a:lnTo>
                    <a:pt x="481" y="8"/>
                  </a:lnTo>
                  <a:lnTo>
                    <a:pt x="480" y="8"/>
                  </a:lnTo>
                  <a:lnTo>
                    <a:pt x="480" y="8"/>
                  </a:lnTo>
                  <a:lnTo>
                    <a:pt x="480" y="8"/>
                  </a:lnTo>
                  <a:lnTo>
                    <a:pt x="480" y="8"/>
                  </a:lnTo>
                  <a:lnTo>
                    <a:pt x="480" y="8"/>
                  </a:lnTo>
                  <a:lnTo>
                    <a:pt x="480" y="8"/>
                  </a:lnTo>
                  <a:lnTo>
                    <a:pt x="479" y="8"/>
                  </a:lnTo>
                  <a:lnTo>
                    <a:pt x="479" y="8"/>
                  </a:lnTo>
                  <a:lnTo>
                    <a:pt x="479" y="8"/>
                  </a:lnTo>
                  <a:lnTo>
                    <a:pt x="479" y="8"/>
                  </a:lnTo>
                  <a:lnTo>
                    <a:pt x="479" y="8"/>
                  </a:lnTo>
                  <a:lnTo>
                    <a:pt x="479" y="8"/>
                  </a:lnTo>
                  <a:lnTo>
                    <a:pt x="478" y="8"/>
                  </a:lnTo>
                  <a:lnTo>
                    <a:pt x="478" y="8"/>
                  </a:lnTo>
                  <a:lnTo>
                    <a:pt x="478" y="8"/>
                  </a:lnTo>
                  <a:lnTo>
                    <a:pt x="478" y="8"/>
                  </a:lnTo>
                  <a:lnTo>
                    <a:pt x="478" y="8"/>
                  </a:lnTo>
                  <a:lnTo>
                    <a:pt x="478" y="8"/>
                  </a:lnTo>
                  <a:lnTo>
                    <a:pt x="476" y="8"/>
                  </a:lnTo>
                  <a:lnTo>
                    <a:pt x="476" y="8"/>
                  </a:lnTo>
                  <a:lnTo>
                    <a:pt x="476" y="8"/>
                  </a:lnTo>
                  <a:lnTo>
                    <a:pt x="476" y="8"/>
                  </a:lnTo>
                  <a:lnTo>
                    <a:pt x="476" y="8"/>
                  </a:lnTo>
                  <a:lnTo>
                    <a:pt x="476" y="8"/>
                  </a:lnTo>
                  <a:close/>
                  <a:moveTo>
                    <a:pt x="439" y="34"/>
                  </a:moveTo>
                  <a:lnTo>
                    <a:pt x="439" y="34"/>
                  </a:lnTo>
                  <a:lnTo>
                    <a:pt x="439" y="34"/>
                  </a:lnTo>
                  <a:lnTo>
                    <a:pt x="439" y="34"/>
                  </a:lnTo>
                  <a:lnTo>
                    <a:pt x="439" y="33"/>
                  </a:lnTo>
                  <a:lnTo>
                    <a:pt x="439" y="33"/>
                  </a:lnTo>
                  <a:lnTo>
                    <a:pt x="439" y="33"/>
                  </a:lnTo>
                  <a:lnTo>
                    <a:pt x="439" y="33"/>
                  </a:lnTo>
                  <a:lnTo>
                    <a:pt x="439" y="32"/>
                  </a:lnTo>
                  <a:lnTo>
                    <a:pt x="439" y="32"/>
                  </a:lnTo>
                  <a:lnTo>
                    <a:pt x="439" y="32"/>
                  </a:lnTo>
                  <a:lnTo>
                    <a:pt x="439" y="32"/>
                  </a:lnTo>
                  <a:lnTo>
                    <a:pt x="439" y="32"/>
                  </a:lnTo>
                  <a:lnTo>
                    <a:pt x="439" y="30"/>
                  </a:lnTo>
                  <a:lnTo>
                    <a:pt x="439" y="30"/>
                  </a:lnTo>
                  <a:lnTo>
                    <a:pt x="439" y="30"/>
                  </a:lnTo>
                  <a:lnTo>
                    <a:pt x="439" y="30"/>
                  </a:lnTo>
                  <a:lnTo>
                    <a:pt x="439" y="30"/>
                  </a:lnTo>
                  <a:lnTo>
                    <a:pt x="439" y="29"/>
                  </a:lnTo>
                  <a:lnTo>
                    <a:pt x="439" y="29"/>
                  </a:lnTo>
                  <a:lnTo>
                    <a:pt x="439" y="29"/>
                  </a:lnTo>
                  <a:lnTo>
                    <a:pt x="439" y="29"/>
                  </a:lnTo>
                  <a:lnTo>
                    <a:pt x="439" y="29"/>
                  </a:lnTo>
                  <a:lnTo>
                    <a:pt x="439" y="28"/>
                  </a:lnTo>
                  <a:lnTo>
                    <a:pt x="439" y="28"/>
                  </a:lnTo>
                  <a:lnTo>
                    <a:pt x="440" y="28"/>
                  </a:lnTo>
                  <a:lnTo>
                    <a:pt x="440" y="28"/>
                  </a:lnTo>
                  <a:lnTo>
                    <a:pt x="440" y="28"/>
                  </a:lnTo>
                  <a:lnTo>
                    <a:pt x="440" y="27"/>
                  </a:lnTo>
                  <a:lnTo>
                    <a:pt x="440" y="27"/>
                  </a:lnTo>
                  <a:lnTo>
                    <a:pt x="440" y="27"/>
                  </a:lnTo>
                  <a:lnTo>
                    <a:pt x="440" y="27"/>
                  </a:lnTo>
                  <a:lnTo>
                    <a:pt x="440" y="27"/>
                  </a:lnTo>
                  <a:lnTo>
                    <a:pt x="440" y="26"/>
                  </a:lnTo>
                  <a:lnTo>
                    <a:pt x="440" y="26"/>
                  </a:lnTo>
                  <a:lnTo>
                    <a:pt x="440" y="26"/>
                  </a:lnTo>
                  <a:lnTo>
                    <a:pt x="440" y="26"/>
                  </a:lnTo>
                  <a:lnTo>
                    <a:pt x="440" y="26"/>
                  </a:lnTo>
                  <a:lnTo>
                    <a:pt x="440" y="25"/>
                  </a:lnTo>
                  <a:lnTo>
                    <a:pt x="440" y="25"/>
                  </a:lnTo>
                  <a:lnTo>
                    <a:pt x="440" y="25"/>
                  </a:lnTo>
                  <a:lnTo>
                    <a:pt x="441" y="25"/>
                  </a:lnTo>
                  <a:lnTo>
                    <a:pt x="441" y="25"/>
                  </a:lnTo>
                  <a:lnTo>
                    <a:pt x="441" y="24"/>
                  </a:lnTo>
                  <a:lnTo>
                    <a:pt x="441" y="24"/>
                  </a:lnTo>
                  <a:lnTo>
                    <a:pt x="441" y="24"/>
                  </a:lnTo>
                  <a:lnTo>
                    <a:pt x="441" y="24"/>
                  </a:lnTo>
                  <a:lnTo>
                    <a:pt x="441" y="24"/>
                  </a:lnTo>
                  <a:lnTo>
                    <a:pt x="441" y="24"/>
                  </a:lnTo>
                  <a:lnTo>
                    <a:pt x="441" y="23"/>
                  </a:lnTo>
                  <a:lnTo>
                    <a:pt x="441" y="23"/>
                  </a:lnTo>
                  <a:lnTo>
                    <a:pt x="441" y="23"/>
                  </a:lnTo>
                  <a:lnTo>
                    <a:pt x="441" y="23"/>
                  </a:lnTo>
                  <a:lnTo>
                    <a:pt x="441" y="23"/>
                  </a:lnTo>
                  <a:lnTo>
                    <a:pt x="443" y="21"/>
                  </a:lnTo>
                  <a:lnTo>
                    <a:pt x="443" y="21"/>
                  </a:lnTo>
                  <a:lnTo>
                    <a:pt x="443" y="21"/>
                  </a:lnTo>
                  <a:lnTo>
                    <a:pt x="443" y="21"/>
                  </a:lnTo>
                  <a:lnTo>
                    <a:pt x="443" y="21"/>
                  </a:lnTo>
                  <a:lnTo>
                    <a:pt x="443" y="21"/>
                  </a:lnTo>
                  <a:lnTo>
                    <a:pt x="443" y="20"/>
                  </a:lnTo>
                  <a:lnTo>
                    <a:pt x="443" y="20"/>
                  </a:lnTo>
                  <a:lnTo>
                    <a:pt x="443" y="20"/>
                  </a:lnTo>
                  <a:lnTo>
                    <a:pt x="443" y="20"/>
                  </a:lnTo>
                  <a:lnTo>
                    <a:pt x="443" y="20"/>
                  </a:lnTo>
                  <a:lnTo>
                    <a:pt x="444" y="19"/>
                  </a:lnTo>
                  <a:lnTo>
                    <a:pt x="444" y="19"/>
                  </a:lnTo>
                  <a:lnTo>
                    <a:pt x="444" y="19"/>
                  </a:lnTo>
                  <a:lnTo>
                    <a:pt x="444" y="19"/>
                  </a:lnTo>
                  <a:lnTo>
                    <a:pt x="444" y="19"/>
                  </a:lnTo>
                  <a:lnTo>
                    <a:pt x="444" y="19"/>
                  </a:lnTo>
                  <a:lnTo>
                    <a:pt x="444" y="18"/>
                  </a:lnTo>
                  <a:lnTo>
                    <a:pt x="444" y="18"/>
                  </a:lnTo>
                  <a:lnTo>
                    <a:pt x="444" y="18"/>
                  </a:lnTo>
                  <a:lnTo>
                    <a:pt x="444" y="18"/>
                  </a:lnTo>
                  <a:lnTo>
                    <a:pt x="445" y="18"/>
                  </a:lnTo>
                  <a:lnTo>
                    <a:pt x="445" y="18"/>
                  </a:lnTo>
                  <a:lnTo>
                    <a:pt x="445" y="17"/>
                  </a:lnTo>
                  <a:lnTo>
                    <a:pt x="445" y="17"/>
                  </a:lnTo>
                  <a:lnTo>
                    <a:pt x="445" y="17"/>
                  </a:lnTo>
                  <a:lnTo>
                    <a:pt x="445" y="17"/>
                  </a:lnTo>
                  <a:lnTo>
                    <a:pt x="445" y="17"/>
                  </a:lnTo>
                  <a:lnTo>
                    <a:pt x="445" y="17"/>
                  </a:lnTo>
                  <a:lnTo>
                    <a:pt x="445" y="16"/>
                  </a:lnTo>
                  <a:lnTo>
                    <a:pt x="446" y="16"/>
                  </a:lnTo>
                  <a:lnTo>
                    <a:pt x="446" y="16"/>
                  </a:lnTo>
                  <a:lnTo>
                    <a:pt x="446" y="16"/>
                  </a:lnTo>
                  <a:lnTo>
                    <a:pt x="446" y="16"/>
                  </a:lnTo>
                  <a:lnTo>
                    <a:pt x="446" y="16"/>
                  </a:lnTo>
                  <a:lnTo>
                    <a:pt x="446" y="15"/>
                  </a:lnTo>
                  <a:lnTo>
                    <a:pt x="446" y="15"/>
                  </a:lnTo>
                  <a:lnTo>
                    <a:pt x="446" y="15"/>
                  </a:lnTo>
                  <a:lnTo>
                    <a:pt x="447" y="15"/>
                  </a:lnTo>
                  <a:lnTo>
                    <a:pt x="447" y="15"/>
                  </a:lnTo>
                  <a:lnTo>
                    <a:pt x="447" y="15"/>
                  </a:lnTo>
                  <a:lnTo>
                    <a:pt x="447" y="14"/>
                  </a:lnTo>
                  <a:lnTo>
                    <a:pt x="447" y="14"/>
                  </a:lnTo>
                  <a:lnTo>
                    <a:pt x="447" y="14"/>
                  </a:lnTo>
                  <a:lnTo>
                    <a:pt x="447" y="14"/>
                  </a:lnTo>
                  <a:lnTo>
                    <a:pt x="447" y="14"/>
                  </a:lnTo>
                  <a:lnTo>
                    <a:pt x="448" y="14"/>
                  </a:lnTo>
                  <a:lnTo>
                    <a:pt x="448" y="14"/>
                  </a:lnTo>
                  <a:lnTo>
                    <a:pt x="448" y="12"/>
                  </a:lnTo>
                  <a:lnTo>
                    <a:pt x="448" y="12"/>
                  </a:lnTo>
                  <a:lnTo>
                    <a:pt x="448" y="12"/>
                  </a:lnTo>
                  <a:lnTo>
                    <a:pt x="448" y="12"/>
                  </a:lnTo>
                  <a:lnTo>
                    <a:pt x="448" y="12"/>
                  </a:lnTo>
                  <a:lnTo>
                    <a:pt x="448" y="12"/>
                  </a:lnTo>
                  <a:lnTo>
                    <a:pt x="449" y="12"/>
                  </a:lnTo>
                  <a:lnTo>
                    <a:pt x="449" y="11"/>
                  </a:lnTo>
                  <a:lnTo>
                    <a:pt x="449" y="11"/>
                  </a:lnTo>
                  <a:lnTo>
                    <a:pt x="449" y="11"/>
                  </a:lnTo>
                  <a:lnTo>
                    <a:pt x="449" y="11"/>
                  </a:lnTo>
                  <a:lnTo>
                    <a:pt x="449" y="11"/>
                  </a:lnTo>
                  <a:lnTo>
                    <a:pt x="449" y="11"/>
                  </a:lnTo>
                  <a:lnTo>
                    <a:pt x="450" y="11"/>
                  </a:lnTo>
                  <a:lnTo>
                    <a:pt x="450" y="10"/>
                  </a:lnTo>
                  <a:lnTo>
                    <a:pt x="450" y="10"/>
                  </a:lnTo>
                  <a:lnTo>
                    <a:pt x="450" y="10"/>
                  </a:lnTo>
                  <a:lnTo>
                    <a:pt x="450" y="10"/>
                  </a:lnTo>
                  <a:lnTo>
                    <a:pt x="450" y="10"/>
                  </a:lnTo>
                  <a:lnTo>
                    <a:pt x="452" y="10"/>
                  </a:lnTo>
                  <a:lnTo>
                    <a:pt x="452" y="10"/>
                  </a:lnTo>
                  <a:lnTo>
                    <a:pt x="452" y="9"/>
                  </a:lnTo>
                  <a:lnTo>
                    <a:pt x="452" y="9"/>
                  </a:lnTo>
                  <a:lnTo>
                    <a:pt x="452" y="9"/>
                  </a:lnTo>
                  <a:lnTo>
                    <a:pt x="452" y="9"/>
                  </a:lnTo>
                  <a:lnTo>
                    <a:pt x="452" y="9"/>
                  </a:lnTo>
                  <a:lnTo>
                    <a:pt x="453" y="9"/>
                  </a:lnTo>
                  <a:lnTo>
                    <a:pt x="453" y="9"/>
                  </a:lnTo>
                  <a:lnTo>
                    <a:pt x="453" y="9"/>
                  </a:lnTo>
                  <a:lnTo>
                    <a:pt x="453" y="8"/>
                  </a:lnTo>
                  <a:lnTo>
                    <a:pt x="453" y="8"/>
                  </a:lnTo>
                  <a:lnTo>
                    <a:pt x="453" y="8"/>
                  </a:lnTo>
                  <a:lnTo>
                    <a:pt x="454" y="8"/>
                  </a:lnTo>
                  <a:lnTo>
                    <a:pt x="454" y="8"/>
                  </a:lnTo>
                  <a:lnTo>
                    <a:pt x="454" y="8"/>
                  </a:lnTo>
                  <a:lnTo>
                    <a:pt x="454" y="8"/>
                  </a:lnTo>
                  <a:lnTo>
                    <a:pt x="454" y="8"/>
                  </a:lnTo>
                  <a:lnTo>
                    <a:pt x="454" y="7"/>
                  </a:lnTo>
                  <a:lnTo>
                    <a:pt x="454" y="7"/>
                  </a:lnTo>
                  <a:lnTo>
                    <a:pt x="455" y="7"/>
                  </a:lnTo>
                  <a:lnTo>
                    <a:pt x="455" y="7"/>
                  </a:lnTo>
                  <a:lnTo>
                    <a:pt x="455" y="7"/>
                  </a:lnTo>
                  <a:lnTo>
                    <a:pt x="455" y="7"/>
                  </a:lnTo>
                  <a:lnTo>
                    <a:pt x="455" y="7"/>
                  </a:lnTo>
                  <a:lnTo>
                    <a:pt x="455" y="7"/>
                  </a:lnTo>
                  <a:lnTo>
                    <a:pt x="456" y="7"/>
                  </a:lnTo>
                  <a:lnTo>
                    <a:pt x="456" y="6"/>
                  </a:lnTo>
                  <a:lnTo>
                    <a:pt x="456" y="6"/>
                  </a:lnTo>
                  <a:lnTo>
                    <a:pt x="456" y="6"/>
                  </a:lnTo>
                  <a:lnTo>
                    <a:pt x="456" y="6"/>
                  </a:lnTo>
                  <a:lnTo>
                    <a:pt x="456" y="6"/>
                  </a:lnTo>
                  <a:lnTo>
                    <a:pt x="457" y="6"/>
                  </a:lnTo>
                  <a:lnTo>
                    <a:pt x="457" y="6"/>
                  </a:lnTo>
                  <a:lnTo>
                    <a:pt x="457" y="6"/>
                  </a:lnTo>
                  <a:lnTo>
                    <a:pt x="457" y="6"/>
                  </a:lnTo>
                  <a:lnTo>
                    <a:pt x="457" y="5"/>
                  </a:lnTo>
                  <a:lnTo>
                    <a:pt x="458" y="5"/>
                  </a:lnTo>
                  <a:lnTo>
                    <a:pt x="458" y="5"/>
                  </a:lnTo>
                  <a:lnTo>
                    <a:pt x="458" y="5"/>
                  </a:lnTo>
                  <a:lnTo>
                    <a:pt x="458" y="5"/>
                  </a:lnTo>
                  <a:lnTo>
                    <a:pt x="458" y="5"/>
                  </a:lnTo>
                  <a:lnTo>
                    <a:pt x="458" y="5"/>
                  </a:lnTo>
                  <a:lnTo>
                    <a:pt x="459" y="5"/>
                  </a:lnTo>
                  <a:lnTo>
                    <a:pt x="459" y="5"/>
                  </a:lnTo>
                  <a:lnTo>
                    <a:pt x="459" y="5"/>
                  </a:lnTo>
                  <a:lnTo>
                    <a:pt x="459" y="5"/>
                  </a:lnTo>
                  <a:lnTo>
                    <a:pt x="459" y="3"/>
                  </a:lnTo>
                  <a:lnTo>
                    <a:pt x="461" y="3"/>
                  </a:lnTo>
                  <a:lnTo>
                    <a:pt x="461" y="3"/>
                  </a:lnTo>
                  <a:lnTo>
                    <a:pt x="461" y="3"/>
                  </a:lnTo>
                  <a:lnTo>
                    <a:pt x="461" y="3"/>
                  </a:lnTo>
                  <a:lnTo>
                    <a:pt x="461" y="3"/>
                  </a:lnTo>
                  <a:lnTo>
                    <a:pt x="461" y="3"/>
                  </a:lnTo>
                  <a:lnTo>
                    <a:pt x="462" y="3"/>
                  </a:lnTo>
                  <a:lnTo>
                    <a:pt x="462" y="3"/>
                  </a:lnTo>
                  <a:lnTo>
                    <a:pt x="462" y="3"/>
                  </a:lnTo>
                  <a:lnTo>
                    <a:pt x="462" y="3"/>
                  </a:lnTo>
                  <a:lnTo>
                    <a:pt x="462" y="3"/>
                  </a:lnTo>
                  <a:lnTo>
                    <a:pt x="463" y="2"/>
                  </a:lnTo>
                  <a:lnTo>
                    <a:pt x="463" y="2"/>
                  </a:lnTo>
                  <a:lnTo>
                    <a:pt x="463" y="2"/>
                  </a:lnTo>
                  <a:lnTo>
                    <a:pt x="463" y="2"/>
                  </a:lnTo>
                  <a:lnTo>
                    <a:pt x="463" y="2"/>
                  </a:lnTo>
                  <a:lnTo>
                    <a:pt x="464" y="2"/>
                  </a:lnTo>
                  <a:lnTo>
                    <a:pt x="464" y="2"/>
                  </a:lnTo>
                  <a:lnTo>
                    <a:pt x="464" y="2"/>
                  </a:lnTo>
                  <a:lnTo>
                    <a:pt x="464" y="2"/>
                  </a:lnTo>
                  <a:lnTo>
                    <a:pt x="464" y="2"/>
                  </a:lnTo>
                  <a:lnTo>
                    <a:pt x="464" y="2"/>
                  </a:lnTo>
                  <a:lnTo>
                    <a:pt x="465" y="2"/>
                  </a:lnTo>
                  <a:lnTo>
                    <a:pt x="465" y="2"/>
                  </a:lnTo>
                  <a:lnTo>
                    <a:pt x="465" y="2"/>
                  </a:lnTo>
                  <a:lnTo>
                    <a:pt x="465" y="2"/>
                  </a:lnTo>
                  <a:lnTo>
                    <a:pt x="465" y="1"/>
                  </a:lnTo>
                  <a:lnTo>
                    <a:pt x="466" y="1"/>
                  </a:lnTo>
                  <a:lnTo>
                    <a:pt x="466" y="1"/>
                  </a:lnTo>
                  <a:lnTo>
                    <a:pt x="466" y="1"/>
                  </a:lnTo>
                  <a:lnTo>
                    <a:pt x="466" y="1"/>
                  </a:lnTo>
                  <a:lnTo>
                    <a:pt x="466" y="1"/>
                  </a:lnTo>
                  <a:lnTo>
                    <a:pt x="467" y="1"/>
                  </a:lnTo>
                  <a:lnTo>
                    <a:pt x="467" y="1"/>
                  </a:lnTo>
                  <a:lnTo>
                    <a:pt x="467" y="1"/>
                  </a:lnTo>
                  <a:lnTo>
                    <a:pt x="467" y="1"/>
                  </a:lnTo>
                  <a:lnTo>
                    <a:pt x="467" y="1"/>
                  </a:lnTo>
                  <a:lnTo>
                    <a:pt x="469" y="1"/>
                  </a:lnTo>
                  <a:lnTo>
                    <a:pt x="469" y="1"/>
                  </a:lnTo>
                  <a:lnTo>
                    <a:pt x="469" y="1"/>
                  </a:lnTo>
                  <a:lnTo>
                    <a:pt x="469" y="1"/>
                  </a:lnTo>
                  <a:lnTo>
                    <a:pt x="469" y="1"/>
                  </a:lnTo>
                  <a:lnTo>
                    <a:pt x="470" y="1"/>
                  </a:lnTo>
                  <a:lnTo>
                    <a:pt x="470" y="1"/>
                  </a:lnTo>
                  <a:lnTo>
                    <a:pt x="470" y="1"/>
                  </a:lnTo>
                  <a:lnTo>
                    <a:pt x="470" y="1"/>
                  </a:lnTo>
                  <a:lnTo>
                    <a:pt x="471" y="1"/>
                  </a:lnTo>
                  <a:lnTo>
                    <a:pt x="471" y="1"/>
                  </a:lnTo>
                  <a:lnTo>
                    <a:pt x="471" y="0"/>
                  </a:lnTo>
                  <a:lnTo>
                    <a:pt x="471" y="0"/>
                  </a:lnTo>
                  <a:lnTo>
                    <a:pt x="471" y="0"/>
                  </a:lnTo>
                  <a:lnTo>
                    <a:pt x="472" y="0"/>
                  </a:lnTo>
                  <a:lnTo>
                    <a:pt x="472" y="0"/>
                  </a:lnTo>
                  <a:lnTo>
                    <a:pt x="472" y="0"/>
                  </a:lnTo>
                  <a:lnTo>
                    <a:pt x="472" y="0"/>
                  </a:lnTo>
                  <a:lnTo>
                    <a:pt x="472" y="0"/>
                  </a:lnTo>
                  <a:lnTo>
                    <a:pt x="473" y="0"/>
                  </a:lnTo>
                  <a:lnTo>
                    <a:pt x="473" y="0"/>
                  </a:lnTo>
                  <a:lnTo>
                    <a:pt x="473" y="0"/>
                  </a:lnTo>
                  <a:lnTo>
                    <a:pt x="473" y="0"/>
                  </a:lnTo>
                  <a:lnTo>
                    <a:pt x="473" y="0"/>
                  </a:lnTo>
                  <a:lnTo>
                    <a:pt x="474" y="0"/>
                  </a:lnTo>
                  <a:lnTo>
                    <a:pt x="474" y="0"/>
                  </a:lnTo>
                  <a:lnTo>
                    <a:pt x="474" y="0"/>
                  </a:lnTo>
                  <a:lnTo>
                    <a:pt x="474" y="0"/>
                  </a:lnTo>
                  <a:lnTo>
                    <a:pt x="475" y="0"/>
                  </a:lnTo>
                  <a:lnTo>
                    <a:pt x="475" y="0"/>
                  </a:lnTo>
                  <a:lnTo>
                    <a:pt x="475" y="0"/>
                  </a:lnTo>
                  <a:lnTo>
                    <a:pt x="475" y="0"/>
                  </a:lnTo>
                  <a:lnTo>
                    <a:pt x="475" y="0"/>
                  </a:lnTo>
                  <a:lnTo>
                    <a:pt x="476" y="0"/>
                  </a:lnTo>
                  <a:lnTo>
                    <a:pt x="476" y="0"/>
                  </a:lnTo>
                  <a:lnTo>
                    <a:pt x="476" y="0"/>
                  </a:lnTo>
                  <a:lnTo>
                    <a:pt x="476" y="0"/>
                  </a:lnTo>
                  <a:lnTo>
                    <a:pt x="476" y="0"/>
                  </a:lnTo>
                  <a:lnTo>
                    <a:pt x="478" y="0"/>
                  </a:lnTo>
                  <a:lnTo>
                    <a:pt x="478" y="0"/>
                  </a:lnTo>
                  <a:lnTo>
                    <a:pt x="478" y="0"/>
                  </a:lnTo>
                  <a:lnTo>
                    <a:pt x="478" y="0"/>
                  </a:lnTo>
                  <a:lnTo>
                    <a:pt x="479" y="0"/>
                  </a:lnTo>
                  <a:lnTo>
                    <a:pt x="479" y="0"/>
                  </a:lnTo>
                  <a:lnTo>
                    <a:pt x="479" y="0"/>
                  </a:lnTo>
                  <a:lnTo>
                    <a:pt x="479" y="0"/>
                  </a:lnTo>
                  <a:lnTo>
                    <a:pt x="479" y="0"/>
                  </a:lnTo>
                  <a:lnTo>
                    <a:pt x="480" y="0"/>
                  </a:lnTo>
                  <a:lnTo>
                    <a:pt x="480" y="0"/>
                  </a:lnTo>
                  <a:lnTo>
                    <a:pt x="480" y="0"/>
                  </a:lnTo>
                  <a:lnTo>
                    <a:pt x="480" y="0"/>
                  </a:lnTo>
                  <a:lnTo>
                    <a:pt x="480" y="0"/>
                  </a:lnTo>
                  <a:lnTo>
                    <a:pt x="481" y="0"/>
                  </a:lnTo>
                  <a:lnTo>
                    <a:pt x="481" y="0"/>
                  </a:lnTo>
                  <a:lnTo>
                    <a:pt x="481" y="0"/>
                  </a:lnTo>
                  <a:lnTo>
                    <a:pt x="481" y="0"/>
                  </a:lnTo>
                  <a:lnTo>
                    <a:pt x="481" y="0"/>
                  </a:lnTo>
                  <a:lnTo>
                    <a:pt x="482" y="0"/>
                  </a:lnTo>
                  <a:lnTo>
                    <a:pt x="482" y="1"/>
                  </a:lnTo>
                  <a:lnTo>
                    <a:pt x="482" y="1"/>
                  </a:lnTo>
                  <a:lnTo>
                    <a:pt x="482" y="1"/>
                  </a:lnTo>
                  <a:lnTo>
                    <a:pt x="482" y="1"/>
                  </a:lnTo>
                  <a:lnTo>
                    <a:pt x="483" y="1"/>
                  </a:lnTo>
                  <a:lnTo>
                    <a:pt x="483" y="1"/>
                  </a:lnTo>
                  <a:lnTo>
                    <a:pt x="483" y="1"/>
                  </a:lnTo>
                  <a:lnTo>
                    <a:pt x="483" y="1"/>
                  </a:lnTo>
                  <a:lnTo>
                    <a:pt x="484" y="1"/>
                  </a:lnTo>
                  <a:lnTo>
                    <a:pt x="484" y="1"/>
                  </a:lnTo>
                  <a:lnTo>
                    <a:pt x="484" y="1"/>
                  </a:lnTo>
                  <a:lnTo>
                    <a:pt x="484" y="1"/>
                  </a:lnTo>
                  <a:lnTo>
                    <a:pt x="484" y="1"/>
                  </a:lnTo>
                  <a:lnTo>
                    <a:pt x="485" y="1"/>
                  </a:lnTo>
                  <a:lnTo>
                    <a:pt x="485" y="1"/>
                  </a:lnTo>
                  <a:lnTo>
                    <a:pt x="485" y="1"/>
                  </a:lnTo>
                  <a:lnTo>
                    <a:pt x="485" y="1"/>
                  </a:lnTo>
                  <a:lnTo>
                    <a:pt x="485" y="1"/>
                  </a:lnTo>
                  <a:lnTo>
                    <a:pt x="487" y="1"/>
                  </a:lnTo>
                  <a:lnTo>
                    <a:pt x="487" y="1"/>
                  </a:lnTo>
                  <a:lnTo>
                    <a:pt x="487" y="1"/>
                  </a:lnTo>
                  <a:lnTo>
                    <a:pt x="487" y="1"/>
                  </a:lnTo>
                  <a:lnTo>
                    <a:pt x="487" y="2"/>
                  </a:lnTo>
                  <a:lnTo>
                    <a:pt x="488" y="2"/>
                  </a:lnTo>
                  <a:lnTo>
                    <a:pt x="488" y="2"/>
                  </a:lnTo>
                  <a:lnTo>
                    <a:pt x="488" y="2"/>
                  </a:lnTo>
                  <a:lnTo>
                    <a:pt x="488" y="2"/>
                  </a:lnTo>
                  <a:lnTo>
                    <a:pt x="488" y="2"/>
                  </a:lnTo>
                  <a:lnTo>
                    <a:pt x="488" y="2"/>
                  </a:lnTo>
                  <a:lnTo>
                    <a:pt x="489" y="2"/>
                  </a:lnTo>
                  <a:lnTo>
                    <a:pt x="489" y="2"/>
                  </a:lnTo>
                  <a:lnTo>
                    <a:pt x="489" y="2"/>
                  </a:lnTo>
                  <a:lnTo>
                    <a:pt x="489" y="2"/>
                  </a:lnTo>
                  <a:lnTo>
                    <a:pt x="489" y="2"/>
                  </a:lnTo>
                  <a:lnTo>
                    <a:pt x="490" y="2"/>
                  </a:lnTo>
                  <a:lnTo>
                    <a:pt x="490" y="2"/>
                  </a:lnTo>
                  <a:lnTo>
                    <a:pt x="490" y="2"/>
                  </a:lnTo>
                  <a:lnTo>
                    <a:pt x="490" y="3"/>
                  </a:lnTo>
                  <a:lnTo>
                    <a:pt x="490" y="3"/>
                  </a:lnTo>
                  <a:lnTo>
                    <a:pt x="491" y="3"/>
                  </a:lnTo>
                  <a:lnTo>
                    <a:pt x="491" y="3"/>
                  </a:lnTo>
                  <a:lnTo>
                    <a:pt x="491" y="3"/>
                  </a:lnTo>
                  <a:lnTo>
                    <a:pt x="491" y="3"/>
                  </a:lnTo>
                  <a:lnTo>
                    <a:pt x="491" y="3"/>
                  </a:lnTo>
                  <a:lnTo>
                    <a:pt x="492" y="3"/>
                  </a:lnTo>
                  <a:lnTo>
                    <a:pt x="492" y="3"/>
                  </a:lnTo>
                  <a:lnTo>
                    <a:pt x="492" y="3"/>
                  </a:lnTo>
                  <a:lnTo>
                    <a:pt x="492" y="3"/>
                  </a:lnTo>
                  <a:lnTo>
                    <a:pt x="492" y="3"/>
                  </a:lnTo>
                  <a:lnTo>
                    <a:pt x="492" y="5"/>
                  </a:lnTo>
                  <a:lnTo>
                    <a:pt x="493" y="5"/>
                  </a:lnTo>
                  <a:lnTo>
                    <a:pt x="493" y="5"/>
                  </a:lnTo>
                  <a:lnTo>
                    <a:pt x="493" y="5"/>
                  </a:lnTo>
                  <a:lnTo>
                    <a:pt x="493" y="5"/>
                  </a:lnTo>
                  <a:lnTo>
                    <a:pt x="493" y="5"/>
                  </a:lnTo>
                  <a:lnTo>
                    <a:pt x="494" y="5"/>
                  </a:lnTo>
                  <a:lnTo>
                    <a:pt x="494" y="5"/>
                  </a:lnTo>
                  <a:lnTo>
                    <a:pt x="494" y="5"/>
                  </a:lnTo>
                  <a:lnTo>
                    <a:pt x="494" y="5"/>
                  </a:lnTo>
                  <a:lnTo>
                    <a:pt x="494" y="5"/>
                  </a:lnTo>
                  <a:lnTo>
                    <a:pt x="494" y="6"/>
                  </a:lnTo>
                  <a:lnTo>
                    <a:pt x="496" y="6"/>
                  </a:lnTo>
                  <a:lnTo>
                    <a:pt x="496" y="6"/>
                  </a:lnTo>
                  <a:lnTo>
                    <a:pt x="496" y="6"/>
                  </a:lnTo>
                  <a:lnTo>
                    <a:pt x="496" y="6"/>
                  </a:lnTo>
                  <a:lnTo>
                    <a:pt x="496" y="6"/>
                  </a:lnTo>
                  <a:lnTo>
                    <a:pt x="496" y="6"/>
                  </a:lnTo>
                  <a:lnTo>
                    <a:pt x="497" y="6"/>
                  </a:lnTo>
                  <a:lnTo>
                    <a:pt x="497" y="6"/>
                  </a:lnTo>
                  <a:lnTo>
                    <a:pt x="497" y="7"/>
                  </a:lnTo>
                  <a:lnTo>
                    <a:pt x="497" y="7"/>
                  </a:lnTo>
                  <a:lnTo>
                    <a:pt x="497" y="7"/>
                  </a:lnTo>
                  <a:lnTo>
                    <a:pt x="497" y="7"/>
                  </a:lnTo>
                  <a:lnTo>
                    <a:pt x="498" y="7"/>
                  </a:lnTo>
                  <a:lnTo>
                    <a:pt x="498" y="7"/>
                  </a:lnTo>
                  <a:lnTo>
                    <a:pt x="498" y="7"/>
                  </a:lnTo>
                  <a:lnTo>
                    <a:pt x="498" y="7"/>
                  </a:lnTo>
                  <a:lnTo>
                    <a:pt x="498" y="7"/>
                  </a:lnTo>
                  <a:lnTo>
                    <a:pt x="498" y="8"/>
                  </a:lnTo>
                  <a:lnTo>
                    <a:pt x="499" y="8"/>
                  </a:lnTo>
                  <a:lnTo>
                    <a:pt x="499" y="8"/>
                  </a:lnTo>
                  <a:lnTo>
                    <a:pt x="499" y="8"/>
                  </a:lnTo>
                  <a:lnTo>
                    <a:pt x="499" y="8"/>
                  </a:lnTo>
                  <a:lnTo>
                    <a:pt x="499" y="8"/>
                  </a:lnTo>
                  <a:lnTo>
                    <a:pt x="499" y="8"/>
                  </a:lnTo>
                  <a:lnTo>
                    <a:pt x="500" y="8"/>
                  </a:lnTo>
                  <a:lnTo>
                    <a:pt x="500" y="9"/>
                  </a:lnTo>
                  <a:lnTo>
                    <a:pt x="500" y="9"/>
                  </a:lnTo>
                  <a:lnTo>
                    <a:pt x="500" y="9"/>
                  </a:lnTo>
                  <a:lnTo>
                    <a:pt x="500" y="9"/>
                  </a:lnTo>
                  <a:lnTo>
                    <a:pt x="500" y="9"/>
                  </a:lnTo>
                  <a:lnTo>
                    <a:pt x="500" y="9"/>
                  </a:lnTo>
                  <a:lnTo>
                    <a:pt x="501" y="9"/>
                  </a:lnTo>
                  <a:lnTo>
                    <a:pt x="501" y="9"/>
                  </a:lnTo>
                  <a:lnTo>
                    <a:pt x="501" y="10"/>
                  </a:lnTo>
                  <a:lnTo>
                    <a:pt x="501" y="10"/>
                  </a:lnTo>
                  <a:lnTo>
                    <a:pt x="501" y="10"/>
                  </a:lnTo>
                  <a:lnTo>
                    <a:pt x="501" y="10"/>
                  </a:lnTo>
                  <a:lnTo>
                    <a:pt x="502" y="10"/>
                  </a:lnTo>
                  <a:lnTo>
                    <a:pt x="502" y="10"/>
                  </a:lnTo>
                  <a:lnTo>
                    <a:pt x="502" y="10"/>
                  </a:lnTo>
                  <a:lnTo>
                    <a:pt x="502" y="11"/>
                  </a:lnTo>
                  <a:lnTo>
                    <a:pt x="502" y="11"/>
                  </a:lnTo>
                  <a:lnTo>
                    <a:pt x="502" y="11"/>
                  </a:lnTo>
                  <a:lnTo>
                    <a:pt x="502" y="11"/>
                  </a:lnTo>
                  <a:lnTo>
                    <a:pt x="503" y="11"/>
                  </a:lnTo>
                  <a:lnTo>
                    <a:pt x="503" y="11"/>
                  </a:lnTo>
                  <a:lnTo>
                    <a:pt x="503" y="11"/>
                  </a:lnTo>
                  <a:lnTo>
                    <a:pt x="503" y="12"/>
                  </a:lnTo>
                  <a:lnTo>
                    <a:pt x="503" y="12"/>
                  </a:lnTo>
                  <a:lnTo>
                    <a:pt x="503" y="12"/>
                  </a:lnTo>
                  <a:lnTo>
                    <a:pt x="503" y="12"/>
                  </a:lnTo>
                  <a:lnTo>
                    <a:pt x="505" y="12"/>
                  </a:lnTo>
                  <a:lnTo>
                    <a:pt x="505" y="12"/>
                  </a:lnTo>
                  <a:lnTo>
                    <a:pt x="505" y="12"/>
                  </a:lnTo>
                  <a:lnTo>
                    <a:pt x="505" y="14"/>
                  </a:lnTo>
                  <a:lnTo>
                    <a:pt x="505" y="14"/>
                  </a:lnTo>
                  <a:lnTo>
                    <a:pt x="505" y="14"/>
                  </a:lnTo>
                  <a:lnTo>
                    <a:pt x="505" y="14"/>
                  </a:lnTo>
                  <a:lnTo>
                    <a:pt x="505" y="14"/>
                  </a:lnTo>
                  <a:lnTo>
                    <a:pt x="506" y="14"/>
                  </a:lnTo>
                  <a:lnTo>
                    <a:pt x="506" y="14"/>
                  </a:lnTo>
                  <a:lnTo>
                    <a:pt x="506" y="15"/>
                  </a:lnTo>
                  <a:lnTo>
                    <a:pt x="506" y="15"/>
                  </a:lnTo>
                  <a:lnTo>
                    <a:pt x="506" y="15"/>
                  </a:lnTo>
                  <a:lnTo>
                    <a:pt x="506" y="15"/>
                  </a:lnTo>
                  <a:lnTo>
                    <a:pt x="506" y="15"/>
                  </a:lnTo>
                  <a:lnTo>
                    <a:pt x="506" y="15"/>
                  </a:lnTo>
                  <a:lnTo>
                    <a:pt x="507" y="16"/>
                  </a:lnTo>
                  <a:lnTo>
                    <a:pt x="507" y="16"/>
                  </a:lnTo>
                  <a:lnTo>
                    <a:pt x="507" y="16"/>
                  </a:lnTo>
                  <a:lnTo>
                    <a:pt x="507" y="16"/>
                  </a:lnTo>
                  <a:lnTo>
                    <a:pt x="507" y="16"/>
                  </a:lnTo>
                  <a:lnTo>
                    <a:pt x="507" y="16"/>
                  </a:lnTo>
                  <a:lnTo>
                    <a:pt x="507" y="17"/>
                  </a:lnTo>
                  <a:lnTo>
                    <a:pt x="507" y="17"/>
                  </a:lnTo>
                  <a:lnTo>
                    <a:pt x="507" y="17"/>
                  </a:lnTo>
                  <a:lnTo>
                    <a:pt x="508" y="17"/>
                  </a:lnTo>
                  <a:lnTo>
                    <a:pt x="508" y="17"/>
                  </a:lnTo>
                  <a:lnTo>
                    <a:pt x="508" y="17"/>
                  </a:lnTo>
                  <a:lnTo>
                    <a:pt x="508" y="18"/>
                  </a:lnTo>
                  <a:lnTo>
                    <a:pt x="508" y="18"/>
                  </a:lnTo>
                  <a:lnTo>
                    <a:pt x="508" y="18"/>
                  </a:lnTo>
                  <a:lnTo>
                    <a:pt x="508" y="18"/>
                  </a:lnTo>
                  <a:lnTo>
                    <a:pt x="508" y="18"/>
                  </a:lnTo>
                  <a:lnTo>
                    <a:pt x="508" y="18"/>
                  </a:lnTo>
                  <a:lnTo>
                    <a:pt x="509" y="19"/>
                  </a:lnTo>
                  <a:lnTo>
                    <a:pt x="509" y="19"/>
                  </a:lnTo>
                  <a:lnTo>
                    <a:pt x="509" y="19"/>
                  </a:lnTo>
                  <a:lnTo>
                    <a:pt x="509" y="19"/>
                  </a:lnTo>
                  <a:lnTo>
                    <a:pt x="509" y="19"/>
                  </a:lnTo>
                  <a:lnTo>
                    <a:pt x="509" y="19"/>
                  </a:lnTo>
                  <a:lnTo>
                    <a:pt x="509" y="20"/>
                  </a:lnTo>
                  <a:lnTo>
                    <a:pt x="509" y="20"/>
                  </a:lnTo>
                  <a:lnTo>
                    <a:pt x="509" y="20"/>
                  </a:lnTo>
                  <a:lnTo>
                    <a:pt x="509" y="20"/>
                  </a:lnTo>
                  <a:lnTo>
                    <a:pt x="510" y="20"/>
                  </a:lnTo>
                  <a:lnTo>
                    <a:pt x="510" y="21"/>
                  </a:lnTo>
                  <a:lnTo>
                    <a:pt x="510" y="21"/>
                  </a:lnTo>
                  <a:lnTo>
                    <a:pt x="510" y="21"/>
                  </a:lnTo>
                  <a:lnTo>
                    <a:pt x="510" y="21"/>
                  </a:lnTo>
                  <a:lnTo>
                    <a:pt x="510" y="21"/>
                  </a:lnTo>
                  <a:lnTo>
                    <a:pt x="510" y="21"/>
                  </a:lnTo>
                  <a:lnTo>
                    <a:pt x="510" y="23"/>
                  </a:lnTo>
                  <a:lnTo>
                    <a:pt x="510" y="23"/>
                  </a:lnTo>
                  <a:lnTo>
                    <a:pt x="510" y="23"/>
                  </a:lnTo>
                  <a:lnTo>
                    <a:pt x="510" y="23"/>
                  </a:lnTo>
                  <a:lnTo>
                    <a:pt x="510" y="23"/>
                  </a:lnTo>
                  <a:lnTo>
                    <a:pt x="511" y="24"/>
                  </a:lnTo>
                  <a:lnTo>
                    <a:pt x="511" y="24"/>
                  </a:lnTo>
                  <a:lnTo>
                    <a:pt x="511" y="24"/>
                  </a:lnTo>
                  <a:lnTo>
                    <a:pt x="511" y="24"/>
                  </a:lnTo>
                  <a:lnTo>
                    <a:pt x="511" y="24"/>
                  </a:lnTo>
                  <a:lnTo>
                    <a:pt x="511" y="24"/>
                  </a:lnTo>
                  <a:lnTo>
                    <a:pt x="511" y="25"/>
                  </a:lnTo>
                  <a:lnTo>
                    <a:pt x="511" y="25"/>
                  </a:lnTo>
                  <a:lnTo>
                    <a:pt x="511" y="25"/>
                  </a:lnTo>
                  <a:lnTo>
                    <a:pt x="511" y="25"/>
                  </a:lnTo>
                  <a:lnTo>
                    <a:pt x="511" y="25"/>
                  </a:lnTo>
                  <a:lnTo>
                    <a:pt x="511" y="26"/>
                  </a:lnTo>
                  <a:lnTo>
                    <a:pt x="511" y="26"/>
                  </a:lnTo>
                  <a:lnTo>
                    <a:pt x="512" y="26"/>
                  </a:lnTo>
                  <a:lnTo>
                    <a:pt x="512" y="26"/>
                  </a:lnTo>
                  <a:lnTo>
                    <a:pt x="512" y="26"/>
                  </a:lnTo>
                  <a:lnTo>
                    <a:pt x="512" y="27"/>
                  </a:lnTo>
                  <a:lnTo>
                    <a:pt x="512" y="27"/>
                  </a:lnTo>
                  <a:lnTo>
                    <a:pt x="512" y="27"/>
                  </a:lnTo>
                  <a:lnTo>
                    <a:pt x="512" y="27"/>
                  </a:lnTo>
                  <a:lnTo>
                    <a:pt x="512" y="27"/>
                  </a:lnTo>
                  <a:lnTo>
                    <a:pt x="512" y="28"/>
                  </a:lnTo>
                  <a:lnTo>
                    <a:pt x="512" y="28"/>
                  </a:lnTo>
                  <a:lnTo>
                    <a:pt x="512" y="28"/>
                  </a:lnTo>
                  <a:lnTo>
                    <a:pt x="512" y="28"/>
                  </a:lnTo>
                  <a:lnTo>
                    <a:pt x="512" y="28"/>
                  </a:lnTo>
                  <a:lnTo>
                    <a:pt x="512" y="29"/>
                  </a:lnTo>
                  <a:lnTo>
                    <a:pt x="512" y="29"/>
                  </a:lnTo>
                  <a:lnTo>
                    <a:pt x="512" y="29"/>
                  </a:lnTo>
                  <a:lnTo>
                    <a:pt x="512" y="29"/>
                  </a:lnTo>
                  <a:lnTo>
                    <a:pt x="512" y="29"/>
                  </a:lnTo>
                  <a:lnTo>
                    <a:pt x="512" y="30"/>
                  </a:lnTo>
                  <a:lnTo>
                    <a:pt x="514" y="30"/>
                  </a:lnTo>
                  <a:lnTo>
                    <a:pt x="514" y="30"/>
                  </a:lnTo>
                  <a:lnTo>
                    <a:pt x="514" y="30"/>
                  </a:lnTo>
                  <a:lnTo>
                    <a:pt x="514" y="30"/>
                  </a:lnTo>
                  <a:lnTo>
                    <a:pt x="514" y="32"/>
                  </a:lnTo>
                  <a:lnTo>
                    <a:pt x="514" y="32"/>
                  </a:lnTo>
                  <a:lnTo>
                    <a:pt x="514" y="32"/>
                  </a:lnTo>
                  <a:lnTo>
                    <a:pt x="514" y="32"/>
                  </a:lnTo>
                  <a:lnTo>
                    <a:pt x="514" y="32"/>
                  </a:lnTo>
                  <a:lnTo>
                    <a:pt x="514" y="33"/>
                  </a:lnTo>
                  <a:lnTo>
                    <a:pt x="514" y="33"/>
                  </a:lnTo>
                  <a:lnTo>
                    <a:pt x="514" y="33"/>
                  </a:lnTo>
                  <a:lnTo>
                    <a:pt x="514" y="33"/>
                  </a:lnTo>
                  <a:lnTo>
                    <a:pt x="514" y="34"/>
                  </a:lnTo>
                  <a:lnTo>
                    <a:pt x="514" y="34"/>
                  </a:lnTo>
                  <a:lnTo>
                    <a:pt x="514" y="34"/>
                  </a:lnTo>
                  <a:lnTo>
                    <a:pt x="514" y="34"/>
                  </a:lnTo>
                  <a:lnTo>
                    <a:pt x="514" y="34"/>
                  </a:lnTo>
                  <a:lnTo>
                    <a:pt x="514" y="35"/>
                  </a:lnTo>
                  <a:lnTo>
                    <a:pt x="514" y="35"/>
                  </a:lnTo>
                  <a:lnTo>
                    <a:pt x="514" y="35"/>
                  </a:lnTo>
                  <a:lnTo>
                    <a:pt x="514" y="35"/>
                  </a:lnTo>
                  <a:lnTo>
                    <a:pt x="514" y="35"/>
                  </a:lnTo>
                  <a:lnTo>
                    <a:pt x="514" y="36"/>
                  </a:lnTo>
                  <a:lnTo>
                    <a:pt x="514" y="36"/>
                  </a:lnTo>
                  <a:lnTo>
                    <a:pt x="514" y="36"/>
                  </a:lnTo>
                  <a:lnTo>
                    <a:pt x="514" y="36"/>
                  </a:lnTo>
                  <a:lnTo>
                    <a:pt x="514" y="36"/>
                  </a:lnTo>
                  <a:lnTo>
                    <a:pt x="514" y="37"/>
                  </a:lnTo>
                  <a:lnTo>
                    <a:pt x="514" y="37"/>
                  </a:lnTo>
                  <a:lnTo>
                    <a:pt x="514" y="37"/>
                  </a:lnTo>
                  <a:lnTo>
                    <a:pt x="514" y="37"/>
                  </a:lnTo>
                  <a:lnTo>
                    <a:pt x="514" y="38"/>
                  </a:lnTo>
                  <a:lnTo>
                    <a:pt x="514" y="38"/>
                  </a:lnTo>
                  <a:lnTo>
                    <a:pt x="514" y="38"/>
                  </a:lnTo>
                  <a:lnTo>
                    <a:pt x="514" y="38"/>
                  </a:lnTo>
                  <a:lnTo>
                    <a:pt x="514" y="38"/>
                  </a:lnTo>
                  <a:lnTo>
                    <a:pt x="514" y="39"/>
                  </a:lnTo>
                  <a:lnTo>
                    <a:pt x="514" y="39"/>
                  </a:lnTo>
                  <a:lnTo>
                    <a:pt x="514" y="39"/>
                  </a:lnTo>
                  <a:lnTo>
                    <a:pt x="514" y="39"/>
                  </a:lnTo>
                  <a:lnTo>
                    <a:pt x="514" y="39"/>
                  </a:lnTo>
                  <a:lnTo>
                    <a:pt x="514" y="41"/>
                  </a:lnTo>
                  <a:lnTo>
                    <a:pt x="514" y="41"/>
                  </a:lnTo>
                  <a:lnTo>
                    <a:pt x="514" y="41"/>
                  </a:lnTo>
                  <a:lnTo>
                    <a:pt x="514" y="41"/>
                  </a:lnTo>
                  <a:lnTo>
                    <a:pt x="514" y="42"/>
                  </a:lnTo>
                  <a:lnTo>
                    <a:pt x="514" y="42"/>
                  </a:lnTo>
                  <a:lnTo>
                    <a:pt x="514" y="42"/>
                  </a:lnTo>
                  <a:lnTo>
                    <a:pt x="514" y="42"/>
                  </a:lnTo>
                  <a:lnTo>
                    <a:pt x="514" y="42"/>
                  </a:lnTo>
                  <a:lnTo>
                    <a:pt x="514" y="43"/>
                  </a:lnTo>
                  <a:lnTo>
                    <a:pt x="514" y="43"/>
                  </a:lnTo>
                  <a:lnTo>
                    <a:pt x="514" y="43"/>
                  </a:lnTo>
                  <a:lnTo>
                    <a:pt x="514" y="43"/>
                  </a:lnTo>
                  <a:lnTo>
                    <a:pt x="514" y="43"/>
                  </a:lnTo>
                  <a:lnTo>
                    <a:pt x="514" y="44"/>
                  </a:lnTo>
                  <a:lnTo>
                    <a:pt x="514" y="44"/>
                  </a:lnTo>
                  <a:lnTo>
                    <a:pt x="514" y="44"/>
                  </a:lnTo>
                  <a:lnTo>
                    <a:pt x="514" y="44"/>
                  </a:lnTo>
                  <a:lnTo>
                    <a:pt x="514" y="44"/>
                  </a:lnTo>
                  <a:lnTo>
                    <a:pt x="514" y="45"/>
                  </a:lnTo>
                  <a:lnTo>
                    <a:pt x="514" y="45"/>
                  </a:lnTo>
                  <a:lnTo>
                    <a:pt x="514" y="45"/>
                  </a:lnTo>
                  <a:lnTo>
                    <a:pt x="514" y="45"/>
                  </a:lnTo>
                  <a:lnTo>
                    <a:pt x="512" y="45"/>
                  </a:lnTo>
                  <a:lnTo>
                    <a:pt x="512" y="46"/>
                  </a:lnTo>
                  <a:lnTo>
                    <a:pt x="512" y="46"/>
                  </a:lnTo>
                  <a:lnTo>
                    <a:pt x="512" y="46"/>
                  </a:lnTo>
                  <a:lnTo>
                    <a:pt x="512" y="46"/>
                  </a:lnTo>
                  <a:lnTo>
                    <a:pt x="512" y="46"/>
                  </a:lnTo>
                  <a:lnTo>
                    <a:pt x="512" y="47"/>
                  </a:lnTo>
                  <a:lnTo>
                    <a:pt x="512" y="47"/>
                  </a:lnTo>
                  <a:lnTo>
                    <a:pt x="512" y="47"/>
                  </a:lnTo>
                  <a:lnTo>
                    <a:pt x="512" y="47"/>
                  </a:lnTo>
                  <a:lnTo>
                    <a:pt x="512" y="47"/>
                  </a:lnTo>
                  <a:lnTo>
                    <a:pt x="512" y="48"/>
                  </a:lnTo>
                  <a:lnTo>
                    <a:pt x="512" y="48"/>
                  </a:lnTo>
                  <a:lnTo>
                    <a:pt x="512" y="48"/>
                  </a:lnTo>
                  <a:lnTo>
                    <a:pt x="512" y="48"/>
                  </a:lnTo>
                  <a:lnTo>
                    <a:pt x="512" y="48"/>
                  </a:lnTo>
                  <a:lnTo>
                    <a:pt x="512" y="50"/>
                  </a:lnTo>
                  <a:lnTo>
                    <a:pt x="512" y="50"/>
                  </a:lnTo>
                  <a:lnTo>
                    <a:pt x="512" y="50"/>
                  </a:lnTo>
                  <a:lnTo>
                    <a:pt x="511" y="50"/>
                  </a:lnTo>
                  <a:lnTo>
                    <a:pt x="511" y="50"/>
                  </a:lnTo>
                  <a:lnTo>
                    <a:pt x="511" y="51"/>
                  </a:lnTo>
                  <a:lnTo>
                    <a:pt x="511" y="51"/>
                  </a:lnTo>
                  <a:lnTo>
                    <a:pt x="511" y="51"/>
                  </a:lnTo>
                  <a:lnTo>
                    <a:pt x="511" y="51"/>
                  </a:lnTo>
                  <a:lnTo>
                    <a:pt x="511" y="51"/>
                  </a:lnTo>
                  <a:lnTo>
                    <a:pt x="511" y="52"/>
                  </a:lnTo>
                  <a:lnTo>
                    <a:pt x="511" y="52"/>
                  </a:lnTo>
                  <a:lnTo>
                    <a:pt x="511" y="52"/>
                  </a:lnTo>
                  <a:lnTo>
                    <a:pt x="511" y="52"/>
                  </a:lnTo>
                  <a:lnTo>
                    <a:pt x="511" y="52"/>
                  </a:lnTo>
                  <a:lnTo>
                    <a:pt x="511" y="53"/>
                  </a:lnTo>
                  <a:lnTo>
                    <a:pt x="510" y="53"/>
                  </a:lnTo>
                  <a:lnTo>
                    <a:pt x="510" y="53"/>
                  </a:lnTo>
                  <a:lnTo>
                    <a:pt x="510" y="53"/>
                  </a:lnTo>
                  <a:lnTo>
                    <a:pt x="510" y="53"/>
                  </a:lnTo>
                  <a:lnTo>
                    <a:pt x="510" y="53"/>
                  </a:lnTo>
                  <a:lnTo>
                    <a:pt x="510" y="54"/>
                  </a:lnTo>
                  <a:lnTo>
                    <a:pt x="510" y="54"/>
                  </a:lnTo>
                  <a:lnTo>
                    <a:pt x="510" y="54"/>
                  </a:lnTo>
                  <a:lnTo>
                    <a:pt x="510" y="54"/>
                  </a:lnTo>
                  <a:lnTo>
                    <a:pt x="510" y="54"/>
                  </a:lnTo>
                  <a:lnTo>
                    <a:pt x="510" y="55"/>
                  </a:lnTo>
                  <a:lnTo>
                    <a:pt x="510" y="55"/>
                  </a:lnTo>
                  <a:lnTo>
                    <a:pt x="509" y="55"/>
                  </a:lnTo>
                  <a:lnTo>
                    <a:pt x="509" y="55"/>
                  </a:lnTo>
                  <a:lnTo>
                    <a:pt x="509" y="55"/>
                  </a:lnTo>
                  <a:lnTo>
                    <a:pt x="509" y="55"/>
                  </a:lnTo>
                  <a:lnTo>
                    <a:pt x="509" y="56"/>
                  </a:lnTo>
                  <a:lnTo>
                    <a:pt x="509" y="56"/>
                  </a:lnTo>
                  <a:lnTo>
                    <a:pt x="509" y="56"/>
                  </a:lnTo>
                  <a:lnTo>
                    <a:pt x="509" y="56"/>
                  </a:lnTo>
                  <a:lnTo>
                    <a:pt x="509" y="56"/>
                  </a:lnTo>
                  <a:lnTo>
                    <a:pt x="509" y="57"/>
                  </a:lnTo>
                  <a:lnTo>
                    <a:pt x="508" y="57"/>
                  </a:lnTo>
                  <a:lnTo>
                    <a:pt x="508" y="57"/>
                  </a:lnTo>
                  <a:lnTo>
                    <a:pt x="508" y="57"/>
                  </a:lnTo>
                  <a:lnTo>
                    <a:pt x="508" y="57"/>
                  </a:lnTo>
                  <a:lnTo>
                    <a:pt x="508" y="57"/>
                  </a:lnTo>
                  <a:lnTo>
                    <a:pt x="508" y="59"/>
                  </a:lnTo>
                  <a:lnTo>
                    <a:pt x="508" y="59"/>
                  </a:lnTo>
                  <a:lnTo>
                    <a:pt x="508" y="59"/>
                  </a:lnTo>
                  <a:lnTo>
                    <a:pt x="508" y="59"/>
                  </a:lnTo>
                  <a:lnTo>
                    <a:pt x="507" y="59"/>
                  </a:lnTo>
                  <a:lnTo>
                    <a:pt x="507" y="59"/>
                  </a:lnTo>
                  <a:lnTo>
                    <a:pt x="507" y="60"/>
                  </a:lnTo>
                  <a:lnTo>
                    <a:pt x="507" y="60"/>
                  </a:lnTo>
                  <a:lnTo>
                    <a:pt x="507" y="60"/>
                  </a:lnTo>
                  <a:lnTo>
                    <a:pt x="507" y="60"/>
                  </a:lnTo>
                  <a:lnTo>
                    <a:pt x="507" y="60"/>
                  </a:lnTo>
                  <a:lnTo>
                    <a:pt x="507" y="60"/>
                  </a:lnTo>
                  <a:lnTo>
                    <a:pt x="507" y="61"/>
                  </a:lnTo>
                  <a:lnTo>
                    <a:pt x="506" y="61"/>
                  </a:lnTo>
                  <a:lnTo>
                    <a:pt x="506" y="61"/>
                  </a:lnTo>
                  <a:lnTo>
                    <a:pt x="506" y="61"/>
                  </a:lnTo>
                  <a:lnTo>
                    <a:pt x="506" y="61"/>
                  </a:lnTo>
                  <a:lnTo>
                    <a:pt x="506" y="61"/>
                  </a:lnTo>
                  <a:lnTo>
                    <a:pt x="506" y="61"/>
                  </a:lnTo>
                  <a:lnTo>
                    <a:pt x="506" y="62"/>
                  </a:lnTo>
                  <a:lnTo>
                    <a:pt x="506" y="62"/>
                  </a:lnTo>
                  <a:lnTo>
                    <a:pt x="505" y="62"/>
                  </a:lnTo>
                  <a:lnTo>
                    <a:pt x="505" y="62"/>
                  </a:lnTo>
                  <a:lnTo>
                    <a:pt x="505" y="62"/>
                  </a:lnTo>
                  <a:lnTo>
                    <a:pt x="505" y="62"/>
                  </a:lnTo>
                  <a:lnTo>
                    <a:pt x="505" y="63"/>
                  </a:lnTo>
                  <a:lnTo>
                    <a:pt x="505" y="63"/>
                  </a:lnTo>
                  <a:lnTo>
                    <a:pt x="505" y="63"/>
                  </a:lnTo>
                  <a:lnTo>
                    <a:pt x="505" y="63"/>
                  </a:lnTo>
                  <a:lnTo>
                    <a:pt x="503" y="63"/>
                  </a:lnTo>
                  <a:lnTo>
                    <a:pt x="503" y="63"/>
                  </a:lnTo>
                  <a:lnTo>
                    <a:pt x="503" y="63"/>
                  </a:lnTo>
                  <a:lnTo>
                    <a:pt x="503" y="64"/>
                  </a:lnTo>
                  <a:lnTo>
                    <a:pt x="503" y="64"/>
                  </a:lnTo>
                  <a:lnTo>
                    <a:pt x="503" y="64"/>
                  </a:lnTo>
                  <a:lnTo>
                    <a:pt x="503" y="64"/>
                  </a:lnTo>
                  <a:lnTo>
                    <a:pt x="502" y="64"/>
                  </a:lnTo>
                  <a:lnTo>
                    <a:pt x="502" y="64"/>
                  </a:lnTo>
                  <a:lnTo>
                    <a:pt x="502" y="64"/>
                  </a:lnTo>
                  <a:lnTo>
                    <a:pt x="502" y="65"/>
                  </a:lnTo>
                  <a:lnTo>
                    <a:pt x="502" y="65"/>
                  </a:lnTo>
                  <a:lnTo>
                    <a:pt x="502" y="65"/>
                  </a:lnTo>
                  <a:lnTo>
                    <a:pt x="502" y="65"/>
                  </a:lnTo>
                  <a:lnTo>
                    <a:pt x="501" y="65"/>
                  </a:lnTo>
                  <a:lnTo>
                    <a:pt x="501" y="65"/>
                  </a:lnTo>
                  <a:lnTo>
                    <a:pt x="501" y="65"/>
                  </a:lnTo>
                  <a:lnTo>
                    <a:pt x="501" y="66"/>
                  </a:lnTo>
                  <a:lnTo>
                    <a:pt x="501" y="66"/>
                  </a:lnTo>
                  <a:lnTo>
                    <a:pt x="501" y="66"/>
                  </a:lnTo>
                  <a:lnTo>
                    <a:pt x="500" y="66"/>
                  </a:lnTo>
                  <a:lnTo>
                    <a:pt x="500" y="66"/>
                  </a:lnTo>
                  <a:lnTo>
                    <a:pt x="500" y="66"/>
                  </a:lnTo>
                  <a:lnTo>
                    <a:pt x="500" y="66"/>
                  </a:lnTo>
                  <a:lnTo>
                    <a:pt x="500" y="66"/>
                  </a:lnTo>
                  <a:lnTo>
                    <a:pt x="500" y="68"/>
                  </a:lnTo>
                  <a:lnTo>
                    <a:pt x="500" y="68"/>
                  </a:lnTo>
                  <a:lnTo>
                    <a:pt x="499" y="68"/>
                  </a:lnTo>
                  <a:lnTo>
                    <a:pt x="499" y="68"/>
                  </a:lnTo>
                  <a:lnTo>
                    <a:pt x="499" y="68"/>
                  </a:lnTo>
                  <a:lnTo>
                    <a:pt x="499" y="68"/>
                  </a:lnTo>
                  <a:lnTo>
                    <a:pt x="499" y="68"/>
                  </a:lnTo>
                  <a:lnTo>
                    <a:pt x="499" y="68"/>
                  </a:lnTo>
                  <a:lnTo>
                    <a:pt x="498" y="69"/>
                  </a:lnTo>
                  <a:lnTo>
                    <a:pt x="498" y="69"/>
                  </a:lnTo>
                  <a:lnTo>
                    <a:pt x="498" y="69"/>
                  </a:lnTo>
                  <a:lnTo>
                    <a:pt x="498" y="69"/>
                  </a:lnTo>
                  <a:lnTo>
                    <a:pt x="498" y="69"/>
                  </a:lnTo>
                  <a:lnTo>
                    <a:pt x="498" y="69"/>
                  </a:lnTo>
                  <a:lnTo>
                    <a:pt x="497" y="69"/>
                  </a:lnTo>
                  <a:lnTo>
                    <a:pt x="497" y="69"/>
                  </a:lnTo>
                  <a:lnTo>
                    <a:pt x="497" y="69"/>
                  </a:lnTo>
                  <a:lnTo>
                    <a:pt x="497" y="70"/>
                  </a:lnTo>
                  <a:lnTo>
                    <a:pt x="497" y="70"/>
                  </a:lnTo>
                  <a:lnTo>
                    <a:pt x="497" y="70"/>
                  </a:lnTo>
                  <a:lnTo>
                    <a:pt x="496" y="70"/>
                  </a:lnTo>
                  <a:lnTo>
                    <a:pt x="496" y="70"/>
                  </a:lnTo>
                  <a:lnTo>
                    <a:pt x="496" y="70"/>
                  </a:lnTo>
                  <a:lnTo>
                    <a:pt x="496" y="70"/>
                  </a:lnTo>
                  <a:lnTo>
                    <a:pt x="496" y="70"/>
                  </a:lnTo>
                  <a:lnTo>
                    <a:pt x="496" y="70"/>
                  </a:lnTo>
                  <a:lnTo>
                    <a:pt x="494" y="71"/>
                  </a:lnTo>
                  <a:lnTo>
                    <a:pt x="494" y="71"/>
                  </a:lnTo>
                  <a:lnTo>
                    <a:pt x="494" y="71"/>
                  </a:lnTo>
                  <a:lnTo>
                    <a:pt x="494" y="71"/>
                  </a:lnTo>
                  <a:lnTo>
                    <a:pt x="494" y="71"/>
                  </a:lnTo>
                  <a:lnTo>
                    <a:pt x="494" y="71"/>
                  </a:lnTo>
                  <a:lnTo>
                    <a:pt x="493" y="71"/>
                  </a:lnTo>
                  <a:lnTo>
                    <a:pt x="493" y="71"/>
                  </a:lnTo>
                  <a:lnTo>
                    <a:pt x="493" y="71"/>
                  </a:lnTo>
                  <a:lnTo>
                    <a:pt x="493" y="71"/>
                  </a:lnTo>
                  <a:lnTo>
                    <a:pt x="493" y="71"/>
                  </a:lnTo>
                  <a:lnTo>
                    <a:pt x="492" y="72"/>
                  </a:lnTo>
                  <a:lnTo>
                    <a:pt x="492" y="72"/>
                  </a:lnTo>
                  <a:lnTo>
                    <a:pt x="492" y="72"/>
                  </a:lnTo>
                  <a:lnTo>
                    <a:pt x="492" y="72"/>
                  </a:lnTo>
                  <a:lnTo>
                    <a:pt x="492" y="72"/>
                  </a:lnTo>
                  <a:lnTo>
                    <a:pt x="492" y="72"/>
                  </a:lnTo>
                  <a:lnTo>
                    <a:pt x="491" y="72"/>
                  </a:lnTo>
                  <a:lnTo>
                    <a:pt x="491" y="72"/>
                  </a:lnTo>
                  <a:lnTo>
                    <a:pt x="491" y="72"/>
                  </a:lnTo>
                  <a:lnTo>
                    <a:pt x="491" y="72"/>
                  </a:lnTo>
                  <a:lnTo>
                    <a:pt x="491" y="72"/>
                  </a:lnTo>
                  <a:lnTo>
                    <a:pt x="490" y="72"/>
                  </a:lnTo>
                  <a:lnTo>
                    <a:pt x="490" y="73"/>
                  </a:lnTo>
                  <a:lnTo>
                    <a:pt x="490" y="73"/>
                  </a:lnTo>
                  <a:lnTo>
                    <a:pt x="490" y="73"/>
                  </a:lnTo>
                  <a:lnTo>
                    <a:pt x="490" y="73"/>
                  </a:lnTo>
                  <a:lnTo>
                    <a:pt x="489" y="73"/>
                  </a:lnTo>
                  <a:lnTo>
                    <a:pt x="489" y="73"/>
                  </a:lnTo>
                  <a:lnTo>
                    <a:pt x="489" y="73"/>
                  </a:lnTo>
                  <a:lnTo>
                    <a:pt x="489" y="73"/>
                  </a:lnTo>
                  <a:lnTo>
                    <a:pt x="489" y="73"/>
                  </a:lnTo>
                  <a:lnTo>
                    <a:pt x="488" y="73"/>
                  </a:lnTo>
                  <a:lnTo>
                    <a:pt x="488" y="73"/>
                  </a:lnTo>
                  <a:lnTo>
                    <a:pt x="488" y="73"/>
                  </a:lnTo>
                  <a:lnTo>
                    <a:pt x="488" y="73"/>
                  </a:lnTo>
                  <a:lnTo>
                    <a:pt x="488" y="73"/>
                  </a:lnTo>
                  <a:lnTo>
                    <a:pt x="488" y="74"/>
                  </a:lnTo>
                  <a:lnTo>
                    <a:pt x="487" y="74"/>
                  </a:lnTo>
                  <a:lnTo>
                    <a:pt x="487" y="74"/>
                  </a:lnTo>
                  <a:lnTo>
                    <a:pt x="487" y="74"/>
                  </a:lnTo>
                  <a:lnTo>
                    <a:pt x="487" y="74"/>
                  </a:lnTo>
                  <a:lnTo>
                    <a:pt x="487" y="74"/>
                  </a:lnTo>
                  <a:lnTo>
                    <a:pt x="485" y="74"/>
                  </a:lnTo>
                  <a:lnTo>
                    <a:pt x="485" y="74"/>
                  </a:lnTo>
                  <a:lnTo>
                    <a:pt x="485" y="74"/>
                  </a:lnTo>
                  <a:lnTo>
                    <a:pt x="485" y="74"/>
                  </a:lnTo>
                  <a:lnTo>
                    <a:pt x="485" y="74"/>
                  </a:lnTo>
                  <a:lnTo>
                    <a:pt x="484" y="74"/>
                  </a:lnTo>
                  <a:lnTo>
                    <a:pt x="484" y="74"/>
                  </a:lnTo>
                  <a:lnTo>
                    <a:pt x="484" y="74"/>
                  </a:lnTo>
                  <a:lnTo>
                    <a:pt x="484" y="74"/>
                  </a:lnTo>
                  <a:lnTo>
                    <a:pt x="484" y="74"/>
                  </a:lnTo>
                  <a:lnTo>
                    <a:pt x="483" y="74"/>
                  </a:lnTo>
                  <a:lnTo>
                    <a:pt x="483" y="74"/>
                  </a:lnTo>
                  <a:lnTo>
                    <a:pt x="483" y="74"/>
                  </a:lnTo>
                  <a:lnTo>
                    <a:pt x="483" y="74"/>
                  </a:lnTo>
                  <a:lnTo>
                    <a:pt x="482" y="74"/>
                  </a:lnTo>
                  <a:lnTo>
                    <a:pt x="482" y="74"/>
                  </a:lnTo>
                  <a:lnTo>
                    <a:pt x="482" y="76"/>
                  </a:lnTo>
                  <a:lnTo>
                    <a:pt x="482" y="76"/>
                  </a:lnTo>
                  <a:lnTo>
                    <a:pt x="482" y="76"/>
                  </a:lnTo>
                  <a:lnTo>
                    <a:pt x="481" y="76"/>
                  </a:lnTo>
                  <a:lnTo>
                    <a:pt x="481" y="76"/>
                  </a:lnTo>
                  <a:lnTo>
                    <a:pt x="481" y="76"/>
                  </a:lnTo>
                  <a:lnTo>
                    <a:pt x="481" y="76"/>
                  </a:lnTo>
                  <a:lnTo>
                    <a:pt x="481" y="76"/>
                  </a:lnTo>
                  <a:lnTo>
                    <a:pt x="480" y="76"/>
                  </a:lnTo>
                  <a:lnTo>
                    <a:pt x="480" y="76"/>
                  </a:lnTo>
                  <a:lnTo>
                    <a:pt x="480" y="76"/>
                  </a:lnTo>
                  <a:lnTo>
                    <a:pt x="480" y="76"/>
                  </a:lnTo>
                  <a:lnTo>
                    <a:pt x="480" y="76"/>
                  </a:lnTo>
                  <a:lnTo>
                    <a:pt x="479" y="76"/>
                  </a:lnTo>
                  <a:lnTo>
                    <a:pt x="479" y="76"/>
                  </a:lnTo>
                  <a:lnTo>
                    <a:pt x="479" y="76"/>
                  </a:lnTo>
                  <a:lnTo>
                    <a:pt x="479" y="76"/>
                  </a:lnTo>
                  <a:lnTo>
                    <a:pt x="479" y="76"/>
                  </a:lnTo>
                  <a:lnTo>
                    <a:pt x="478" y="76"/>
                  </a:lnTo>
                  <a:lnTo>
                    <a:pt x="478" y="76"/>
                  </a:lnTo>
                  <a:lnTo>
                    <a:pt x="478" y="76"/>
                  </a:lnTo>
                  <a:lnTo>
                    <a:pt x="478" y="76"/>
                  </a:lnTo>
                  <a:lnTo>
                    <a:pt x="476" y="76"/>
                  </a:lnTo>
                  <a:lnTo>
                    <a:pt x="476" y="76"/>
                  </a:lnTo>
                  <a:lnTo>
                    <a:pt x="476" y="76"/>
                  </a:lnTo>
                  <a:lnTo>
                    <a:pt x="476" y="76"/>
                  </a:lnTo>
                  <a:lnTo>
                    <a:pt x="476" y="76"/>
                  </a:lnTo>
                  <a:lnTo>
                    <a:pt x="475" y="76"/>
                  </a:lnTo>
                  <a:lnTo>
                    <a:pt x="475" y="76"/>
                  </a:lnTo>
                  <a:lnTo>
                    <a:pt x="475" y="76"/>
                  </a:lnTo>
                  <a:lnTo>
                    <a:pt x="475" y="76"/>
                  </a:lnTo>
                  <a:lnTo>
                    <a:pt x="475" y="76"/>
                  </a:lnTo>
                  <a:lnTo>
                    <a:pt x="474" y="76"/>
                  </a:lnTo>
                  <a:lnTo>
                    <a:pt x="474" y="76"/>
                  </a:lnTo>
                  <a:lnTo>
                    <a:pt x="474" y="76"/>
                  </a:lnTo>
                  <a:lnTo>
                    <a:pt x="474" y="76"/>
                  </a:lnTo>
                  <a:lnTo>
                    <a:pt x="473" y="76"/>
                  </a:lnTo>
                  <a:lnTo>
                    <a:pt x="473" y="76"/>
                  </a:lnTo>
                  <a:lnTo>
                    <a:pt x="473" y="76"/>
                  </a:lnTo>
                  <a:lnTo>
                    <a:pt x="473" y="76"/>
                  </a:lnTo>
                  <a:lnTo>
                    <a:pt x="473" y="76"/>
                  </a:lnTo>
                  <a:lnTo>
                    <a:pt x="472" y="76"/>
                  </a:lnTo>
                  <a:lnTo>
                    <a:pt x="472" y="76"/>
                  </a:lnTo>
                  <a:lnTo>
                    <a:pt x="472" y="76"/>
                  </a:lnTo>
                  <a:lnTo>
                    <a:pt x="472" y="76"/>
                  </a:lnTo>
                  <a:lnTo>
                    <a:pt x="472" y="76"/>
                  </a:lnTo>
                  <a:lnTo>
                    <a:pt x="471" y="76"/>
                  </a:lnTo>
                  <a:lnTo>
                    <a:pt x="471" y="76"/>
                  </a:lnTo>
                  <a:lnTo>
                    <a:pt x="471" y="76"/>
                  </a:lnTo>
                  <a:lnTo>
                    <a:pt x="471" y="76"/>
                  </a:lnTo>
                  <a:lnTo>
                    <a:pt x="471" y="76"/>
                  </a:lnTo>
                  <a:lnTo>
                    <a:pt x="470" y="74"/>
                  </a:lnTo>
                  <a:lnTo>
                    <a:pt x="470" y="74"/>
                  </a:lnTo>
                  <a:lnTo>
                    <a:pt x="470" y="74"/>
                  </a:lnTo>
                  <a:lnTo>
                    <a:pt x="470" y="74"/>
                  </a:lnTo>
                  <a:lnTo>
                    <a:pt x="469" y="74"/>
                  </a:lnTo>
                  <a:lnTo>
                    <a:pt x="469" y="74"/>
                  </a:lnTo>
                  <a:lnTo>
                    <a:pt x="469" y="74"/>
                  </a:lnTo>
                  <a:lnTo>
                    <a:pt x="469" y="74"/>
                  </a:lnTo>
                  <a:lnTo>
                    <a:pt x="469" y="74"/>
                  </a:lnTo>
                  <a:lnTo>
                    <a:pt x="467" y="74"/>
                  </a:lnTo>
                  <a:lnTo>
                    <a:pt x="467" y="74"/>
                  </a:lnTo>
                  <a:lnTo>
                    <a:pt x="467" y="74"/>
                  </a:lnTo>
                  <a:lnTo>
                    <a:pt x="467" y="74"/>
                  </a:lnTo>
                  <a:lnTo>
                    <a:pt x="467" y="74"/>
                  </a:lnTo>
                  <a:lnTo>
                    <a:pt x="466" y="74"/>
                  </a:lnTo>
                  <a:lnTo>
                    <a:pt x="466" y="74"/>
                  </a:lnTo>
                  <a:lnTo>
                    <a:pt x="466" y="74"/>
                  </a:lnTo>
                  <a:lnTo>
                    <a:pt x="466" y="74"/>
                  </a:lnTo>
                  <a:lnTo>
                    <a:pt x="466" y="74"/>
                  </a:lnTo>
                  <a:lnTo>
                    <a:pt x="465" y="74"/>
                  </a:lnTo>
                  <a:lnTo>
                    <a:pt x="465" y="74"/>
                  </a:lnTo>
                  <a:lnTo>
                    <a:pt x="465" y="74"/>
                  </a:lnTo>
                  <a:lnTo>
                    <a:pt x="465" y="73"/>
                  </a:lnTo>
                  <a:lnTo>
                    <a:pt x="465" y="73"/>
                  </a:lnTo>
                  <a:lnTo>
                    <a:pt x="464" y="73"/>
                  </a:lnTo>
                  <a:lnTo>
                    <a:pt x="464" y="73"/>
                  </a:lnTo>
                  <a:lnTo>
                    <a:pt x="464" y="73"/>
                  </a:lnTo>
                  <a:lnTo>
                    <a:pt x="464" y="73"/>
                  </a:lnTo>
                  <a:lnTo>
                    <a:pt x="464" y="73"/>
                  </a:lnTo>
                  <a:lnTo>
                    <a:pt x="464" y="73"/>
                  </a:lnTo>
                  <a:lnTo>
                    <a:pt x="463" y="73"/>
                  </a:lnTo>
                  <a:lnTo>
                    <a:pt x="463" y="73"/>
                  </a:lnTo>
                  <a:lnTo>
                    <a:pt x="463" y="73"/>
                  </a:lnTo>
                  <a:lnTo>
                    <a:pt x="463" y="73"/>
                  </a:lnTo>
                  <a:lnTo>
                    <a:pt x="463" y="73"/>
                  </a:lnTo>
                  <a:lnTo>
                    <a:pt x="462" y="73"/>
                  </a:lnTo>
                  <a:lnTo>
                    <a:pt x="462" y="72"/>
                  </a:lnTo>
                  <a:lnTo>
                    <a:pt x="462" y="72"/>
                  </a:lnTo>
                  <a:lnTo>
                    <a:pt x="462" y="72"/>
                  </a:lnTo>
                  <a:lnTo>
                    <a:pt x="462" y="72"/>
                  </a:lnTo>
                  <a:lnTo>
                    <a:pt x="461" y="72"/>
                  </a:lnTo>
                  <a:lnTo>
                    <a:pt x="461" y="72"/>
                  </a:lnTo>
                  <a:lnTo>
                    <a:pt x="461" y="72"/>
                  </a:lnTo>
                  <a:lnTo>
                    <a:pt x="461" y="72"/>
                  </a:lnTo>
                  <a:lnTo>
                    <a:pt x="461" y="72"/>
                  </a:lnTo>
                  <a:lnTo>
                    <a:pt x="461" y="72"/>
                  </a:lnTo>
                  <a:lnTo>
                    <a:pt x="459" y="72"/>
                  </a:lnTo>
                  <a:lnTo>
                    <a:pt x="459" y="72"/>
                  </a:lnTo>
                  <a:lnTo>
                    <a:pt x="459" y="71"/>
                  </a:lnTo>
                  <a:lnTo>
                    <a:pt x="459" y="71"/>
                  </a:lnTo>
                  <a:lnTo>
                    <a:pt x="459" y="71"/>
                  </a:lnTo>
                  <a:lnTo>
                    <a:pt x="458" y="71"/>
                  </a:lnTo>
                  <a:lnTo>
                    <a:pt x="458" y="71"/>
                  </a:lnTo>
                  <a:lnTo>
                    <a:pt x="458" y="71"/>
                  </a:lnTo>
                  <a:lnTo>
                    <a:pt x="458" y="71"/>
                  </a:lnTo>
                  <a:lnTo>
                    <a:pt x="458" y="71"/>
                  </a:lnTo>
                  <a:lnTo>
                    <a:pt x="458" y="71"/>
                  </a:lnTo>
                  <a:lnTo>
                    <a:pt x="457" y="71"/>
                  </a:lnTo>
                  <a:lnTo>
                    <a:pt x="457" y="71"/>
                  </a:lnTo>
                  <a:lnTo>
                    <a:pt x="457" y="70"/>
                  </a:lnTo>
                  <a:lnTo>
                    <a:pt x="457" y="70"/>
                  </a:lnTo>
                  <a:lnTo>
                    <a:pt x="457" y="70"/>
                  </a:lnTo>
                  <a:lnTo>
                    <a:pt x="456" y="70"/>
                  </a:lnTo>
                  <a:lnTo>
                    <a:pt x="456" y="70"/>
                  </a:lnTo>
                  <a:lnTo>
                    <a:pt x="456" y="70"/>
                  </a:lnTo>
                  <a:lnTo>
                    <a:pt x="456" y="70"/>
                  </a:lnTo>
                  <a:lnTo>
                    <a:pt x="456" y="70"/>
                  </a:lnTo>
                  <a:lnTo>
                    <a:pt x="456" y="70"/>
                  </a:lnTo>
                  <a:lnTo>
                    <a:pt x="455" y="69"/>
                  </a:lnTo>
                  <a:lnTo>
                    <a:pt x="455" y="69"/>
                  </a:lnTo>
                  <a:lnTo>
                    <a:pt x="455" y="69"/>
                  </a:lnTo>
                  <a:lnTo>
                    <a:pt x="455" y="69"/>
                  </a:lnTo>
                  <a:lnTo>
                    <a:pt x="455" y="69"/>
                  </a:lnTo>
                  <a:lnTo>
                    <a:pt x="455" y="69"/>
                  </a:lnTo>
                  <a:lnTo>
                    <a:pt x="454" y="69"/>
                  </a:lnTo>
                  <a:lnTo>
                    <a:pt x="454" y="69"/>
                  </a:lnTo>
                  <a:lnTo>
                    <a:pt x="454" y="69"/>
                  </a:lnTo>
                  <a:lnTo>
                    <a:pt x="454" y="68"/>
                  </a:lnTo>
                  <a:lnTo>
                    <a:pt x="454" y="68"/>
                  </a:lnTo>
                  <a:lnTo>
                    <a:pt x="454" y="68"/>
                  </a:lnTo>
                  <a:lnTo>
                    <a:pt x="454" y="68"/>
                  </a:lnTo>
                  <a:lnTo>
                    <a:pt x="453" y="68"/>
                  </a:lnTo>
                  <a:lnTo>
                    <a:pt x="453" y="68"/>
                  </a:lnTo>
                  <a:lnTo>
                    <a:pt x="453" y="68"/>
                  </a:lnTo>
                  <a:lnTo>
                    <a:pt x="453" y="68"/>
                  </a:lnTo>
                  <a:lnTo>
                    <a:pt x="453" y="66"/>
                  </a:lnTo>
                  <a:lnTo>
                    <a:pt x="453" y="66"/>
                  </a:lnTo>
                  <a:lnTo>
                    <a:pt x="452" y="66"/>
                  </a:lnTo>
                  <a:lnTo>
                    <a:pt x="452" y="66"/>
                  </a:lnTo>
                  <a:lnTo>
                    <a:pt x="452" y="66"/>
                  </a:lnTo>
                  <a:lnTo>
                    <a:pt x="452" y="66"/>
                  </a:lnTo>
                  <a:lnTo>
                    <a:pt x="452" y="66"/>
                  </a:lnTo>
                  <a:lnTo>
                    <a:pt x="452" y="66"/>
                  </a:lnTo>
                  <a:lnTo>
                    <a:pt x="452" y="65"/>
                  </a:lnTo>
                  <a:lnTo>
                    <a:pt x="450" y="65"/>
                  </a:lnTo>
                  <a:lnTo>
                    <a:pt x="450" y="65"/>
                  </a:lnTo>
                  <a:lnTo>
                    <a:pt x="450" y="65"/>
                  </a:lnTo>
                  <a:lnTo>
                    <a:pt x="450" y="65"/>
                  </a:lnTo>
                  <a:lnTo>
                    <a:pt x="450" y="65"/>
                  </a:lnTo>
                  <a:lnTo>
                    <a:pt x="450" y="65"/>
                  </a:lnTo>
                  <a:lnTo>
                    <a:pt x="449" y="64"/>
                  </a:lnTo>
                  <a:lnTo>
                    <a:pt x="449" y="64"/>
                  </a:lnTo>
                  <a:lnTo>
                    <a:pt x="449" y="64"/>
                  </a:lnTo>
                  <a:lnTo>
                    <a:pt x="449" y="64"/>
                  </a:lnTo>
                  <a:lnTo>
                    <a:pt x="449" y="64"/>
                  </a:lnTo>
                  <a:lnTo>
                    <a:pt x="449" y="64"/>
                  </a:lnTo>
                  <a:lnTo>
                    <a:pt x="449" y="64"/>
                  </a:lnTo>
                  <a:lnTo>
                    <a:pt x="448" y="63"/>
                  </a:lnTo>
                  <a:lnTo>
                    <a:pt x="448" y="63"/>
                  </a:lnTo>
                  <a:lnTo>
                    <a:pt x="448" y="63"/>
                  </a:lnTo>
                  <a:lnTo>
                    <a:pt x="448" y="63"/>
                  </a:lnTo>
                  <a:lnTo>
                    <a:pt x="448" y="63"/>
                  </a:lnTo>
                  <a:lnTo>
                    <a:pt x="448" y="63"/>
                  </a:lnTo>
                  <a:lnTo>
                    <a:pt x="448" y="63"/>
                  </a:lnTo>
                  <a:lnTo>
                    <a:pt x="448" y="62"/>
                  </a:lnTo>
                  <a:lnTo>
                    <a:pt x="447" y="62"/>
                  </a:lnTo>
                  <a:lnTo>
                    <a:pt x="447" y="62"/>
                  </a:lnTo>
                  <a:lnTo>
                    <a:pt x="447" y="62"/>
                  </a:lnTo>
                  <a:lnTo>
                    <a:pt x="447" y="62"/>
                  </a:lnTo>
                  <a:lnTo>
                    <a:pt x="447" y="62"/>
                  </a:lnTo>
                  <a:lnTo>
                    <a:pt x="447" y="61"/>
                  </a:lnTo>
                  <a:lnTo>
                    <a:pt x="447" y="61"/>
                  </a:lnTo>
                  <a:lnTo>
                    <a:pt x="447" y="61"/>
                  </a:lnTo>
                  <a:lnTo>
                    <a:pt x="446" y="61"/>
                  </a:lnTo>
                  <a:lnTo>
                    <a:pt x="446" y="61"/>
                  </a:lnTo>
                  <a:lnTo>
                    <a:pt x="446" y="61"/>
                  </a:lnTo>
                  <a:lnTo>
                    <a:pt x="446" y="61"/>
                  </a:lnTo>
                  <a:lnTo>
                    <a:pt x="446" y="60"/>
                  </a:lnTo>
                  <a:lnTo>
                    <a:pt x="446" y="60"/>
                  </a:lnTo>
                  <a:lnTo>
                    <a:pt x="446" y="60"/>
                  </a:lnTo>
                  <a:lnTo>
                    <a:pt x="446" y="60"/>
                  </a:lnTo>
                  <a:lnTo>
                    <a:pt x="445" y="60"/>
                  </a:lnTo>
                  <a:lnTo>
                    <a:pt x="445" y="60"/>
                  </a:lnTo>
                  <a:lnTo>
                    <a:pt x="445" y="59"/>
                  </a:lnTo>
                  <a:lnTo>
                    <a:pt x="445" y="59"/>
                  </a:lnTo>
                  <a:lnTo>
                    <a:pt x="445" y="59"/>
                  </a:lnTo>
                  <a:lnTo>
                    <a:pt x="445" y="59"/>
                  </a:lnTo>
                  <a:lnTo>
                    <a:pt x="445" y="59"/>
                  </a:lnTo>
                  <a:lnTo>
                    <a:pt x="445" y="59"/>
                  </a:lnTo>
                  <a:lnTo>
                    <a:pt x="445" y="57"/>
                  </a:lnTo>
                  <a:lnTo>
                    <a:pt x="444" y="57"/>
                  </a:lnTo>
                  <a:lnTo>
                    <a:pt x="444" y="57"/>
                  </a:lnTo>
                  <a:lnTo>
                    <a:pt x="444" y="57"/>
                  </a:lnTo>
                  <a:lnTo>
                    <a:pt x="444" y="57"/>
                  </a:lnTo>
                  <a:lnTo>
                    <a:pt x="444" y="57"/>
                  </a:lnTo>
                  <a:lnTo>
                    <a:pt x="444" y="56"/>
                  </a:lnTo>
                  <a:lnTo>
                    <a:pt x="444" y="56"/>
                  </a:lnTo>
                  <a:lnTo>
                    <a:pt x="444" y="56"/>
                  </a:lnTo>
                  <a:lnTo>
                    <a:pt x="444" y="56"/>
                  </a:lnTo>
                  <a:lnTo>
                    <a:pt x="444" y="56"/>
                  </a:lnTo>
                  <a:lnTo>
                    <a:pt x="443" y="55"/>
                  </a:lnTo>
                  <a:lnTo>
                    <a:pt x="443" y="55"/>
                  </a:lnTo>
                  <a:lnTo>
                    <a:pt x="443" y="55"/>
                  </a:lnTo>
                  <a:lnTo>
                    <a:pt x="443" y="55"/>
                  </a:lnTo>
                  <a:lnTo>
                    <a:pt x="443" y="55"/>
                  </a:lnTo>
                  <a:lnTo>
                    <a:pt x="443" y="55"/>
                  </a:lnTo>
                  <a:lnTo>
                    <a:pt x="443" y="54"/>
                  </a:lnTo>
                  <a:lnTo>
                    <a:pt x="443" y="54"/>
                  </a:lnTo>
                  <a:lnTo>
                    <a:pt x="443" y="54"/>
                  </a:lnTo>
                  <a:lnTo>
                    <a:pt x="443" y="54"/>
                  </a:lnTo>
                  <a:lnTo>
                    <a:pt x="443" y="54"/>
                  </a:lnTo>
                  <a:lnTo>
                    <a:pt x="441" y="53"/>
                  </a:lnTo>
                  <a:lnTo>
                    <a:pt x="441" y="53"/>
                  </a:lnTo>
                  <a:lnTo>
                    <a:pt x="441" y="53"/>
                  </a:lnTo>
                  <a:lnTo>
                    <a:pt x="441" y="53"/>
                  </a:lnTo>
                  <a:lnTo>
                    <a:pt x="441" y="53"/>
                  </a:lnTo>
                  <a:lnTo>
                    <a:pt x="441" y="53"/>
                  </a:lnTo>
                  <a:lnTo>
                    <a:pt x="441" y="52"/>
                  </a:lnTo>
                  <a:lnTo>
                    <a:pt x="441" y="52"/>
                  </a:lnTo>
                  <a:lnTo>
                    <a:pt x="441" y="52"/>
                  </a:lnTo>
                  <a:lnTo>
                    <a:pt x="441" y="52"/>
                  </a:lnTo>
                  <a:lnTo>
                    <a:pt x="441" y="52"/>
                  </a:lnTo>
                  <a:lnTo>
                    <a:pt x="441" y="51"/>
                  </a:lnTo>
                  <a:lnTo>
                    <a:pt x="441" y="51"/>
                  </a:lnTo>
                  <a:lnTo>
                    <a:pt x="440" y="51"/>
                  </a:lnTo>
                  <a:lnTo>
                    <a:pt x="440" y="51"/>
                  </a:lnTo>
                  <a:lnTo>
                    <a:pt x="440" y="51"/>
                  </a:lnTo>
                  <a:lnTo>
                    <a:pt x="440" y="50"/>
                  </a:lnTo>
                  <a:lnTo>
                    <a:pt x="440" y="50"/>
                  </a:lnTo>
                  <a:lnTo>
                    <a:pt x="440" y="50"/>
                  </a:lnTo>
                  <a:lnTo>
                    <a:pt x="440" y="50"/>
                  </a:lnTo>
                  <a:lnTo>
                    <a:pt x="440" y="50"/>
                  </a:lnTo>
                  <a:lnTo>
                    <a:pt x="440" y="48"/>
                  </a:lnTo>
                  <a:lnTo>
                    <a:pt x="440" y="48"/>
                  </a:lnTo>
                  <a:lnTo>
                    <a:pt x="440" y="48"/>
                  </a:lnTo>
                  <a:lnTo>
                    <a:pt x="440" y="48"/>
                  </a:lnTo>
                  <a:lnTo>
                    <a:pt x="440" y="48"/>
                  </a:lnTo>
                  <a:lnTo>
                    <a:pt x="440" y="47"/>
                  </a:lnTo>
                  <a:lnTo>
                    <a:pt x="440" y="47"/>
                  </a:lnTo>
                  <a:lnTo>
                    <a:pt x="440" y="47"/>
                  </a:lnTo>
                  <a:lnTo>
                    <a:pt x="439" y="47"/>
                  </a:lnTo>
                  <a:lnTo>
                    <a:pt x="439" y="47"/>
                  </a:lnTo>
                  <a:lnTo>
                    <a:pt x="439" y="46"/>
                  </a:lnTo>
                  <a:lnTo>
                    <a:pt x="439" y="46"/>
                  </a:lnTo>
                  <a:lnTo>
                    <a:pt x="439" y="46"/>
                  </a:lnTo>
                  <a:lnTo>
                    <a:pt x="439" y="46"/>
                  </a:lnTo>
                  <a:lnTo>
                    <a:pt x="439" y="46"/>
                  </a:lnTo>
                  <a:lnTo>
                    <a:pt x="439" y="45"/>
                  </a:lnTo>
                  <a:lnTo>
                    <a:pt x="439" y="45"/>
                  </a:lnTo>
                  <a:lnTo>
                    <a:pt x="439" y="45"/>
                  </a:lnTo>
                  <a:lnTo>
                    <a:pt x="439" y="45"/>
                  </a:lnTo>
                  <a:lnTo>
                    <a:pt x="439" y="45"/>
                  </a:lnTo>
                  <a:lnTo>
                    <a:pt x="439" y="44"/>
                  </a:lnTo>
                  <a:lnTo>
                    <a:pt x="439" y="44"/>
                  </a:lnTo>
                  <a:lnTo>
                    <a:pt x="439" y="44"/>
                  </a:lnTo>
                  <a:lnTo>
                    <a:pt x="439" y="44"/>
                  </a:lnTo>
                  <a:lnTo>
                    <a:pt x="439" y="44"/>
                  </a:lnTo>
                  <a:lnTo>
                    <a:pt x="439" y="43"/>
                  </a:lnTo>
                  <a:lnTo>
                    <a:pt x="439" y="43"/>
                  </a:lnTo>
                  <a:lnTo>
                    <a:pt x="439" y="43"/>
                  </a:lnTo>
                  <a:lnTo>
                    <a:pt x="439" y="43"/>
                  </a:lnTo>
                  <a:lnTo>
                    <a:pt x="439" y="43"/>
                  </a:lnTo>
                  <a:lnTo>
                    <a:pt x="439" y="42"/>
                  </a:lnTo>
                  <a:lnTo>
                    <a:pt x="439" y="42"/>
                  </a:lnTo>
                  <a:lnTo>
                    <a:pt x="439" y="42"/>
                  </a:lnTo>
                  <a:lnTo>
                    <a:pt x="425" y="42"/>
                  </a:lnTo>
                  <a:lnTo>
                    <a:pt x="425" y="34"/>
                  </a:lnTo>
                  <a:lnTo>
                    <a:pt x="439" y="34"/>
                  </a:lnTo>
                  <a:lnTo>
                    <a:pt x="439" y="34"/>
                  </a:lnTo>
                  <a:close/>
                  <a:moveTo>
                    <a:pt x="393" y="34"/>
                  </a:moveTo>
                  <a:lnTo>
                    <a:pt x="393" y="42"/>
                  </a:lnTo>
                  <a:lnTo>
                    <a:pt x="377" y="42"/>
                  </a:lnTo>
                  <a:lnTo>
                    <a:pt x="377" y="34"/>
                  </a:lnTo>
                  <a:lnTo>
                    <a:pt x="393" y="34"/>
                  </a:lnTo>
                  <a:lnTo>
                    <a:pt x="393" y="34"/>
                  </a:lnTo>
                  <a:close/>
                  <a:moveTo>
                    <a:pt x="346" y="34"/>
                  </a:moveTo>
                  <a:lnTo>
                    <a:pt x="346" y="42"/>
                  </a:lnTo>
                  <a:lnTo>
                    <a:pt x="330" y="42"/>
                  </a:lnTo>
                  <a:lnTo>
                    <a:pt x="330" y="34"/>
                  </a:lnTo>
                  <a:lnTo>
                    <a:pt x="346" y="34"/>
                  </a:lnTo>
                  <a:lnTo>
                    <a:pt x="346" y="34"/>
                  </a:lnTo>
                  <a:close/>
                  <a:moveTo>
                    <a:pt x="299" y="34"/>
                  </a:moveTo>
                  <a:lnTo>
                    <a:pt x="299" y="42"/>
                  </a:lnTo>
                  <a:lnTo>
                    <a:pt x="283" y="42"/>
                  </a:lnTo>
                  <a:lnTo>
                    <a:pt x="283" y="34"/>
                  </a:lnTo>
                  <a:lnTo>
                    <a:pt x="299" y="34"/>
                  </a:lnTo>
                  <a:lnTo>
                    <a:pt x="299" y="34"/>
                  </a:lnTo>
                  <a:close/>
                  <a:moveTo>
                    <a:pt x="251" y="34"/>
                  </a:moveTo>
                  <a:lnTo>
                    <a:pt x="251" y="42"/>
                  </a:lnTo>
                  <a:lnTo>
                    <a:pt x="235" y="42"/>
                  </a:lnTo>
                  <a:lnTo>
                    <a:pt x="235" y="34"/>
                  </a:lnTo>
                  <a:lnTo>
                    <a:pt x="251" y="34"/>
                  </a:lnTo>
                  <a:lnTo>
                    <a:pt x="251" y="34"/>
                  </a:lnTo>
                  <a:close/>
                  <a:moveTo>
                    <a:pt x="204" y="34"/>
                  </a:moveTo>
                  <a:lnTo>
                    <a:pt x="204" y="42"/>
                  </a:lnTo>
                  <a:lnTo>
                    <a:pt x="189" y="42"/>
                  </a:lnTo>
                  <a:lnTo>
                    <a:pt x="189" y="34"/>
                  </a:lnTo>
                  <a:lnTo>
                    <a:pt x="204" y="34"/>
                  </a:lnTo>
                  <a:lnTo>
                    <a:pt x="204" y="34"/>
                  </a:lnTo>
                  <a:close/>
                  <a:moveTo>
                    <a:pt x="158" y="34"/>
                  </a:moveTo>
                  <a:lnTo>
                    <a:pt x="158" y="42"/>
                  </a:lnTo>
                  <a:lnTo>
                    <a:pt x="142" y="42"/>
                  </a:lnTo>
                  <a:lnTo>
                    <a:pt x="142" y="34"/>
                  </a:lnTo>
                  <a:lnTo>
                    <a:pt x="158" y="34"/>
                  </a:lnTo>
                  <a:lnTo>
                    <a:pt x="158" y="34"/>
                  </a:lnTo>
                  <a:close/>
                  <a:moveTo>
                    <a:pt x="110" y="34"/>
                  </a:moveTo>
                  <a:lnTo>
                    <a:pt x="110" y="42"/>
                  </a:lnTo>
                  <a:lnTo>
                    <a:pt x="95" y="42"/>
                  </a:lnTo>
                  <a:lnTo>
                    <a:pt x="95" y="34"/>
                  </a:lnTo>
                  <a:lnTo>
                    <a:pt x="110" y="34"/>
                  </a:lnTo>
                  <a:lnTo>
                    <a:pt x="110" y="34"/>
                  </a:lnTo>
                  <a:close/>
                  <a:moveTo>
                    <a:pt x="63" y="34"/>
                  </a:moveTo>
                  <a:lnTo>
                    <a:pt x="63" y="42"/>
                  </a:lnTo>
                  <a:lnTo>
                    <a:pt x="47" y="42"/>
                  </a:lnTo>
                  <a:lnTo>
                    <a:pt x="47" y="34"/>
                  </a:lnTo>
                  <a:lnTo>
                    <a:pt x="63" y="34"/>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5" name="Freeform 81">
              <a:extLst>
                <a:ext uri="{FF2B5EF4-FFF2-40B4-BE49-F238E27FC236}">
                  <a16:creationId xmlns:a16="http://schemas.microsoft.com/office/drawing/2014/main" id="{35356B7A-B8BF-4F18-88F4-2F0F44886E1C}"/>
                </a:ext>
              </a:extLst>
            </p:cNvPr>
            <p:cNvSpPr>
              <a:spLocks noEditPoints="1"/>
            </p:cNvSpPr>
            <p:nvPr/>
          </p:nvSpPr>
          <p:spPr bwMode="auto">
            <a:xfrm>
              <a:off x="4147898" y="5302250"/>
              <a:ext cx="1063625" cy="496887"/>
            </a:xfrm>
            <a:custGeom>
              <a:avLst/>
              <a:gdLst>
                <a:gd name="T0" fmla="*/ 603 w 670"/>
                <a:gd name="T1" fmla="*/ 43 h 313"/>
                <a:gd name="T2" fmla="*/ 604 w 670"/>
                <a:gd name="T3" fmla="*/ 48 h 313"/>
                <a:gd name="T4" fmla="*/ 608 w 670"/>
                <a:gd name="T5" fmla="*/ 54 h 313"/>
                <a:gd name="T6" fmla="*/ 611 w 670"/>
                <a:gd name="T7" fmla="*/ 58 h 313"/>
                <a:gd name="T8" fmla="*/ 616 w 670"/>
                <a:gd name="T9" fmla="*/ 63 h 313"/>
                <a:gd name="T10" fmla="*/ 621 w 670"/>
                <a:gd name="T11" fmla="*/ 65 h 313"/>
                <a:gd name="T12" fmla="*/ 627 w 670"/>
                <a:gd name="T13" fmla="*/ 66 h 313"/>
                <a:gd name="T14" fmla="*/ 634 w 670"/>
                <a:gd name="T15" fmla="*/ 67 h 313"/>
                <a:gd name="T16" fmla="*/ 640 w 670"/>
                <a:gd name="T17" fmla="*/ 66 h 313"/>
                <a:gd name="T18" fmla="*/ 646 w 670"/>
                <a:gd name="T19" fmla="*/ 64 h 313"/>
                <a:gd name="T20" fmla="*/ 650 w 670"/>
                <a:gd name="T21" fmla="*/ 61 h 313"/>
                <a:gd name="T22" fmla="*/ 655 w 670"/>
                <a:gd name="T23" fmla="*/ 56 h 313"/>
                <a:gd name="T24" fmla="*/ 658 w 670"/>
                <a:gd name="T25" fmla="*/ 52 h 313"/>
                <a:gd name="T26" fmla="*/ 661 w 670"/>
                <a:gd name="T27" fmla="*/ 45 h 313"/>
                <a:gd name="T28" fmla="*/ 662 w 670"/>
                <a:gd name="T29" fmla="*/ 39 h 313"/>
                <a:gd name="T30" fmla="*/ 662 w 670"/>
                <a:gd name="T31" fmla="*/ 32 h 313"/>
                <a:gd name="T32" fmla="*/ 659 w 670"/>
                <a:gd name="T33" fmla="*/ 27 h 313"/>
                <a:gd name="T34" fmla="*/ 657 w 670"/>
                <a:gd name="T35" fmla="*/ 21 h 313"/>
                <a:gd name="T36" fmla="*/ 653 w 670"/>
                <a:gd name="T37" fmla="*/ 17 h 313"/>
                <a:gd name="T38" fmla="*/ 648 w 670"/>
                <a:gd name="T39" fmla="*/ 12 h 313"/>
                <a:gd name="T40" fmla="*/ 643 w 670"/>
                <a:gd name="T41" fmla="*/ 10 h 313"/>
                <a:gd name="T42" fmla="*/ 637 w 670"/>
                <a:gd name="T43" fmla="*/ 8 h 313"/>
                <a:gd name="T44" fmla="*/ 630 w 670"/>
                <a:gd name="T45" fmla="*/ 8 h 313"/>
                <a:gd name="T46" fmla="*/ 625 w 670"/>
                <a:gd name="T47" fmla="*/ 9 h 313"/>
                <a:gd name="T48" fmla="*/ 619 w 670"/>
                <a:gd name="T49" fmla="*/ 11 h 313"/>
                <a:gd name="T50" fmla="*/ 613 w 670"/>
                <a:gd name="T51" fmla="*/ 14 h 313"/>
                <a:gd name="T52" fmla="*/ 609 w 670"/>
                <a:gd name="T53" fmla="*/ 19 h 313"/>
                <a:gd name="T54" fmla="*/ 605 w 670"/>
                <a:gd name="T55" fmla="*/ 23 h 313"/>
                <a:gd name="T56" fmla="*/ 603 w 670"/>
                <a:gd name="T57" fmla="*/ 29 h 313"/>
                <a:gd name="T58" fmla="*/ 602 w 670"/>
                <a:gd name="T59" fmla="*/ 36 h 313"/>
                <a:gd name="T60" fmla="*/ 627 w 670"/>
                <a:gd name="T61" fmla="*/ 75 h 313"/>
                <a:gd name="T62" fmla="*/ 619 w 670"/>
                <a:gd name="T63" fmla="*/ 73 h 313"/>
                <a:gd name="T64" fmla="*/ 612 w 670"/>
                <a:gd name="T65" fmla="*/ 70 h 313"/>
                <a:gd name="T66" fmla="*/ 607 w 670"/>
                <a:gd name="T67" fmla="*/ 65 h 313"/>
                <a:gd name="T68" fmla="*/ 601 w 670"/>
                <a:gd name="T69" fmla="*/ 59 h 313"/>
                <a:gd name="T70" fmla="*/ 598 w 670"/>
                <a:gd name="T71" fmla="*/ 53 h 313"/>
                <a:gd name="T72" fmla="*/ 595 w 670"/>
                <a:gd name="T73" fmla="*/ 45 h 313"/>
                <a:gd name="T74" fmla="*/ 594 w 670"/>
                <a:gd name="T75" fmla="*/ 37 h 313"/>
                <a:gd name="T76" fmla="*/ 595 w 670"/>
                <a:gd name="T77" fmla="*/ 29 h 313"/>
                <a:gd name="T78" fmla="*/ 598 w 670"/>
                <a:gd name="T79" fmla="*/ 21 h 313"/>
                <a:gd name="T80" fmla="*/ 602 w 670"/>
                <a:gd name="T81" fmla="*/ 14 h 313"/>
                <a:gd name="T82" fmla="*/ 608 w 670"/>
                <a:gd name="T83" fmla="*/ 9 h 313"/>
                <a:gd name="T84" fmla="*/ 613 w 670"/>
                <a:gd name="T85" fmla="*/ 4 h 313"/>
                <a:gd name="T86" fmla="*/ 620 w 670"/>
                <a:gd name="T87" fmla="*/ 2 h 313"/>
                <a:gd name="T88" fmla="*/ 628 w 670"/>
                <a:gd name="T89" fmla="*/ 0 h 313"/>
                <a:gd name="T90" fmla="*/ 637 w 670"/>
                <a:gd name="T91" fmla="*/ 0 h 313"/>
                <a:gd name="T92" fmla="*/ 644 w 670"/>
                <a:gd name="T93" fmla="*/ 2 h 313"/>
                <a:gd name="T94" fmla="*/ 652 w 670"/>
                <a:gd name="T95" fmla="*/ 5 h 313"/>
                <a:gd name="T96" fmla="*/ 657 w 670"/>
                <a:gd name="T97" fmla="*/ 10 h 313"/>
                <a:gd name="T98" fmla="*/ 663 w 670"/>
                <a:gd name="T99" fmla="*/ 15 h 313"/>
                <a:gd name="T100" fmla="*/ 666 w 670"/>
                <a:gd name="T101" fmla="*/ 22 h 313"/>
                <a:gd name="T102" fmla="*/ 668 w 670"/>
                <a:gd name="T103" fmla="*/ 30 h 313"/>
                <a:gd name="T104" fmla="*/ 670 w 670"/>
                <a:gd name="T105" fmla="*/ 38 h 313"/>
                <a:gd name="T106" fmla="*/ 668 w 670"/>
                <a:gd name="T107" fmla="*/ 46 h 313"/>
                <a:gd name="T108" fmla="*/ 666 w 670"/>
                <a:gd name="T109" fmla="*/ 53 h 313"/>
                <a:gd name="T110" fmla="*/ 662 w 670"/>
                <a:gd name="T111" fmla="*/ 59 h 313"/>
                <a:gd name="T112" fmla="*/ 657 w 670"/>
                <a:gd name="T113" fmla="*/ 65 h 313"/>
                <a:gd name="T114" fmla="*/ 650 w 670"/>
                <a:gd name="T115" fmla="*/ 70 h 313"/>
                <a:gd name="T116" fmla="*/ 644 w 670"/>
                <a:gd name="T117" fmla="*/ 73 h 313"/>
                <a:gd name="T118" fmla="*/ 636 w 670"/>
                <a:gd name="T119" fmla="*/ 75 h 313"/>
                <a:gd name="T120" fmla="*/ 628 w 670"/>
                <a:gd name="T121" fmla="*/ 188 h 313"/>
                <a:gd name="T122" fmla="*/ 486 w 670"/>
                <a:gd name="T123" fmla="*/ 313 h 313"/>
                <a:gd name="T124" fmla="*/ 251 w 670"/>
                <a:gd name="T125" fmla="*/ 30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0" h="313">
                  <a:moveTo>
                    <a:pt x="15" y="305"/>
                  </a:moveTo>
                  <a:lnTo>
                    <a:pt x="15" y="313"/>
                  </a:lnTo>
                  <a:lnTo>
                    <a:pt x="0" y="313"/>
                  </a:lnTo>
                  <a:lnTo>
                    <a:pt x="0" y="305"/>
                  </a:lnTo>
                  <a:lnTo>
                    <a:pt x="15" y="305"/>
                  </a:lnTo>
                  <a:lnTo>
                    <a:pt x="15" y="305"/>
                  </a:lnTo>
                  <a:close/>
                  <a:moveTo>
                    <a:pt x="602" y="37"/>
                  </a:moveTo>
                  <a:lnTo>
                    <a:pt x="602" y="38"/>
                  </a:lnTo>
                  <a:lnTo>
                    <a:pt x="602" y="38"/>
                  </a:lnTo>
                  <a:lnTo>
                    <a:pt x="602" y="38"/>
                  </a:lnTo>
                  <a:lnTo>
                    <a:pt x="602" y="38"/>
                  </a:lnTo>
                  <a:lnTo>
                    <a:pt x="602" y="38"/>
                  </a:lnTo>
                  <a:lnTo>
                    <a:pt x="602" y="38"/>
                  </a:lnTo>
                  <a:lnTo>
                    <a:pt x="602" y="39"/>
                  </a:lnTo>
                  <a:lnTo>
                    <a:pt x="602" y="39"/>
                  </a:lnTo>
                  <a:lnTo>
                    <a:pt x="602" y="39"/>
                  </a:lnTo>
                  <a:lnTo>
                    <a:pt x="602" y="39"/>
                  </a:lnTo>
                  <a:lnTo>
                    <a:pt x="602" y="39"/>
                  </a:lnTo>
                  <a:lnTo>
                    <a:pt x="602" y="39"/>
                  </a:lnTo>
                  <a:lnTo>
                    <a:pt x="602" y="40"/>
                  </a:lnTo>
                  <a:lnTo>
                    <a:pt x="602" y="40"/>
                  </a:lnTo>
                  <a:lnTo>
                    <a:pt x="602" y="40"/>
                  </a:lnTo>
                  <a:lnTo>
                    <a:pt x="602" y="40"/>
                  </a:lnTo>
                  <a:lnTo>
                    <a:pt x="602" y="40"/>
                  </a:lnTo>
                  <a:lnTo>
                    <a:pt x="602" y="40"/>
                  </a:lnTo>
                  <a:lnTo>
                    <a:pt x="602" y="41"/>
                  </a:lnTo>
                  <a:lnTo>
                    <a:pt x="602" y="41"/>
                  </a:lnTo>
                  <a:lnTo>
                    <a:pt x="602" y="41"/>
                  </a:lnTo>
                  <a:lnTo>
                    <a:pt x="602" y="41"/>
                  </a:lnTo>
                  <a:lnTo>
                    <a:pt x="602" y="41"/>
                  </a:lnTo>
                  <a:lnTo>
                    <a:pt x="602" y="41"/>
                  </a:lnTo>
                  <a:lnTo>
                    <a:pt x="603" y="43"/>
                  </a:lnTo>
                  <a:lnTo>
                    <a:pt x="603" y="43"/>
                  </a:lnTo>
                  <a:lnTo>
                    <a:pt x="603" y="43"/>
                  </a:lnTo>
                  <a:lnTo>
                    <a:pt x="603" y="43"/>
                  </a:lnTo>
                  <a:lnTo>
                    <a:pt x="603" y="43"/>
                  </a:lnTo>
                  <a:lnTo>
                    <a:pt x="603" y="43"/>
                  </a:lnTo>
                  <a:lnTo>
                    <a:pt x="603" y="44"/>
                  </a:lnTo>
                  <a:lnTo>
                    <a:pt x="603" y="44"/>
                  </a:lnTo>
                  <a:lnTo>
                    <a:pt x="603" y="44"/>
                  </a:lnTo>
                  <a:lnTo>
                    <a:pt x="603" y="44"/>
                  </a:lnTo>
                  <a:lnTo>
                    <a:pt x="603" y="44"/>
                  </a:lnTo>
                  <a:lnTo>
                    <a:pt x="603" y="44"/>
                  </a:lnTo>
                  <a:lnTo>
                    <a:pt x="603" y="45"/>
                  </a:lnTo>
                  <a:lnTo>
                    <a:pt x="603" y="45"/>
                  </a:lnTo>
                  <a:lnTo>
                    <a:pt x="603" y="45"/>
                  </a:lnTo>
                  <a:lnTo>
                    <a:pt x="603" y="45"/>
                  </a:lnTo>
                  <a:lnTo>
                    <a:pt x="603" y="45"/>
                  </a:lnTo>
                  <a:lnTo>
                    <a:pt x="603" y="45"/>
                  </a:lnTo>
                  <a:lnTo>
                    <a:pt x="603" y="45"/>
                  </a:lnTo>
                  <a:lnTo>
                    <a:pt x="603" y="46"/>
                  </a:lnTo>
                  <a:lnTo>
                    <a:pt x="603" y="46"/>
                  </a:lnTo>
                  <a:lnTo>
                    <a:pt x="603" y="46"/>
                  </a:lnTo>
                  <a:lnTo>
                    <a:pt x="603" y="46"/>
                  </a:lnTo>
                  <a:lnTo>
                    <a:pt x="603" y="46"/>
                  </a:lnTo>
                  <a:lnTo>
                    <a:pt x="603" y="46"/>
                  </a:lnTo>
                  <a:lnTo>
                    <a:pt x="603" y="47"/>
                  </a:lnTo>
                  <a:lnTo>
                    <a:pt x="604" y="47"/>
                  </a:lnTo>
                  <a:lnTo>
                    <a:pt x="604" y="47"/>
                  </a:lnTo>
                  <a:lnTo>
                    <a:pt x="604" y="47"/>
                  </a:lnTo>
                  <a:lnTo>
                    <a:pt x="604" y="47"/>
                  </a:lnTo>
                  <a:lnTo>
                    <a:pt x="604" y="47"/>
                  </a:lnTo>
                  <a:lnTo>
                    <a:pt x="604" y="47"/>
                  </a:lnTo>
                  <a:lnTo>
                    <a:pt x="604" y="48"/>
                  </a:lnTo>
                  <a:lnTo>
                    <a:pt x="604" y="48"/>
                  </a:lnTo>
                  <a:lnTo>
                    <a:pt x="604" y="48"/>
                  </a:lnTo>
                  <a:lnTo>
                    <a:pt x="604" y="48"/>
                  </a:lnTo>
                  <a:lnTo>
                    <a:pt x="604" y="48"/>
                  </a:lnTo>
                  <a:lnTo>
                    <a:pt x="604" y="48"/>
                  </a:lnTo>
                  <a:lnTo>
                    <a:pt x="604" y="49"/>
                  </a:lnTo>
                  <a:lnTo>
                    <a:pt x="604" y="49"/>
                  </a:lnTo>
                  <a:lnTo>
                    <a:pt x="604" y="49"/>
                  </a:lnTo>
                  <a:lnTo>
                    <a:pt x="604" y="49"/>
                  </a:lnTo>
                  <a:lnTo>
                    <a:pt x="604" y="49"/>
                  </a:lnTo>
                  <a:lnTo>
                    <a:pt x="605" y="49"/>
                  </a:lnTo>
                  <a:lnTo>
                    <a:pt x="605" y="49"/>
                  </a:lnTo>
                  <a:lnTo>
                    <a:pt x="605" y="50"/>
                  </a:lnTo>
                  <a:lnTo>
                    <a:pt x="605" y="50"/>
                  </a:lnTo>
                  <a:lnTo>
                    <a:pt x="605" y="50"/>
                  </a:lnTo>
                  <a:lnTo>
                    <a:pt x="605" y="50"/>
                  </a:lnTo>
                  <a:lnTo>
                    <a:pt x="605" y="50"/>
                  </a:lnTo>
                  <a:lnTo>
                    <a:pt x="605" y="50"/>
                  </a:lnTo>
                  <a:lnTo>
                    <a:pt x="605" y="50"/>
                  </a:lnTo>
                  <a:lnTo>
                    <a:pt x="605" y="52"/>
                  </a:lnTo>
                  <a:lnTo>
                    <a:pt x="605" y="52"/>
                  </a:lnTo>
                  <a:lnTo>
                    <a:pt x="605" y="52"/>
                  </a:lnTo>
                  <a:lnTo>
                    <a:pt x="605" y="52"/>
                  </a:lnTo>
                  <a:lnTo>
                    <a:pt x="605" y="52"/>
                  </a:lnTo>
                  <a:lnTo>
                    <a:pt x="607" y="52"/>
                  </a:lnTo>
                  <a:lnTo>
                    <a:pt x="607" y="52"/>
                  </a:lnTo>
                  <a:lnTo>
                    <a:pt x="607" y="53"/>
                  </a:lnTo>
                  <a:lnTo>
                    <a:pt x="607" y="53"/>
                  </a:lnTo>
                  <a:lnTo>
                    <a:pt x="607" y="53"/>
                  </a:lnTo>
                  <a:lnTo>
                    <a:pt x="607" y="53"/>
                  </a:lnTo>
                  <a:lnTo>
                    <a:pt x="607" y="53"/>
                  </a:lnTo>
                  <a:lnTo>
                    <a:pt x="607" y="53"/>
                  </a:lnTo>
                  <a:lnTo>
                    <a:pt x="607" y="53"/>
                  </a:lnTo>
                  <a:lnTo>
                    <a:pt x="607" y="53"/>
                  </a:lnTo>
                  <a:lnTo>
                    <a:pt x="607" y="54"/>
                  </a:lnTo>
                  <a:lnTo>
                    <a:pt x="607" y="54"/>
                  </a:lnTo>
                  <a:lnTo>
                    <a:pt x="608" y="54"/>
                  </a:lnTo>
                  <a:lnTo>
                    <a:pt x="608" y="54"/>
                  </a:lnTo>
                  <a:lnTo>
                    <a:pt x="608" y="54"/>
                  </a:lnTo>
                  <a:lnTo>
                    <a:pt x="608" y="54"/>
                  </a:lnTo>
                  <a:lnTo>
                    <a:pt x="608" y="54"/>
                  </a:lnTo>
                  <a:lnTo>
                    <a:pt x="608" y="55"/>
                  </a:lnTo>
                  <a:lnTo>
                    <a:pt x="608" y="55"/>
                  </a:lnTo>
                  <a:lnTo>
                    <a:pt x="608" y="55"/>
                  </a:lnTo>
                  <a:lnTo>
                    <a:pt x="608" y="55"/>
                  </a:lnTo>
                  <a:lnTo>
                    <a:pt x="608" y="55"/>
                  </a:lnTo>
                  <a:lnTo>
                    <a:pt x="608" y="55"/>
                  </a:lnTo>
                  <a:lnTo>
                    <a:pt x="609" y="55"/>
                  </a:lnTo>
                  <a:lnTo>
                    <a:pt x="609" y="55"/>
                  </a:lnTo>
                  <a:lnTo>
                    <a:pt x="609" y="56"/>
                  </a:lnTo>
                  <a:lnTo>
                    <a:pt x="609" y="56"/>
                  </a:lnTo>
                  <a:lnTo>
                    <a:pt x="609" y="56"/>
                  </a:lnTo>
                  <a:lnTo>
                    <a:pt x="609" y="56"/>
                  </a:lnTo>
                  <a:lnTo>
                    <a:pt x="609" y="56"/>
                  </a:lnTo>
                  <a:lnTo>
                    <a:pt x="609" y="56"/>
                  </a:lnTo>
                  <a:lnTo>
                    <a:pt x="609" y="56"/>
                  </a:lnTo>
                  <a:lnTo>
                    <a:pt x="609" y="56"/>
                  </a:lnTo>
                  <a:lnTo>
                    <a:pt x="610" y="57"/>
                  </a:lnTo>
                  <a:lnTo>
                    <a:pt x="610" y="57"/>
                  </a:lnTo>
                  <a:lnTo>
                    <a:pt x="610" y="57"/>
                  </a:lnTo>
                  <a:lnTo>
                    <a:pt x="610" y="57"/>
                  </a:lnTo>
                  <a:lnTo>
                    <a:pt x="610" y="57"/>
                  </a:lnTo>
                  <a:lnTo>
                    <a:pt x="610" y="57"/>
                  </a:lnTo>
                  <a:lnTo>
                    <a:pt x="610" y="57"/>
                  </a:lnTo>
                  <a:lnTo>
                    <a:pt x="610" y="57"/>
                  </a:lnTo>
                  <a:lnTo>
                    <a:pt x="610" y="57"/>
                  </a:lnTo>
                  <a:lnTo>
                    <a:pt x="610" y="58"/>
                  </a:lnTo>
                  <a:lnTo>
                    <a:pt x="611" y="58"/>
                  </a:lnTo>
                  <a:lnTo>
                    <a:pt x="611" y="58"/>
                  </a:lnTo>
                  <a:lnTo>
                    <a:pt x="611" y="58"/>
                  </a:lnTo>
                  <a:lnTo>
                    <a:pt x="611" y="58"/>
                  </a:lnTo>
                  <a:lnTo>
                    <a:pt x="611" y="58"/>
                  </a:lnTo>
                  <a:lnTo>
                    <a:pt x="611" y="58"/>
                  </a:lnTo>
                  <a:lnTo>
                    <a:pt x="611" y="58"/>
                  </a:lnTo>
                  <a:lnTo>
                    <a:pt x="611" y="58"/>
                  </a:lnTo>
                  <a:lnTo>
                    <a:pt x="611" y="59"/>
                  </a:lnTo>
                  <a:lnTo>
                    <a:pt x="612" y="59"/>
                  </a:lnTo>
                  <a:lnTo>
                    <a:pt x="612" y="59"/>
                  </a:lnTo>
                  <a:lnTo>
                    <a:pt x="612" y="59"/>
                  </a:lnTo>
                  <a:lnTo>
                    <a:pt x="612" y="59"/>
                  </a:lnTo>
                  <a:lnTo>
                    <a:pt x="612" y="59"/>
                  </a:lnTo>
                  <a:lnTo>
                    <a:pt x="612" y="59"/>
                  </a:lnTo>
                  <a:lnTo>
                    <a:pt x="612" y="59"/>
                  </a:lnTo>
                  <a:lnTo>
                    <a:pt x="612" y="59"/>
                  </a:lnTo>
                  <a:lnTo>
                    <a:pt x="613" y="61"/>
                  </a:lnTo>
                  <a:lnTo>
                    <a:pt x="613" y="61"/>
                  </a:lnTo>
                  <a:lnTo>
                    <a:pt x="613" y="61"/>
                  </a:lnTo>
                  <a:lnTo>
                    <a:pt x="613" y="61"/>
                  </a:lnTo>
                  <a:lnTo>
                    <a:pt x="613" y="61"/>
                  </a:lnTo>
                  <a:lnTo>
                    <a:pt x="613" y="61"/>
                  </a:lnTo>
                  <a:lnTo>
                    <a:pt x="613" y="61"/>
                  </a:lnTo>
                  <a:lnTo>
                    <a:pt x="613" y="61"/>
                  </a:lnTo>
                  <a:lnTo>
                    <a:pt x="614" y="61"/>
                  </a:lnTo>
                  <a:lnTo>
                    <a:pt x="614" y="61"/>
                  </a:lnTo>
                  <a:lnTo>
                    <a:pt x="614" y="62"/>
                  </a:lnTo>
                  <a:lnTo>
                    <a:pt x="614" y="62"/>
                  </a:lnTo>
                  <a:lnTo>
                    <a:pt x="614" y="62"/>
                  </a:lnTo>
                  <a:lnTo>
                    <a:pt x="614" y="62"/>
                  </a:lnTo>
                  <a:lnTo>
                    <a:pt x="614" y="62"/>
                  </a:lnTo>
                  <a:lnTo>
                    <a:pt x="614" y="62"/>
                  </a:lnTo>
                  <a:lnTo>
                    <a:pt x="616" y="62"/>
                  </a:lnTo>
                  <a:lnTo>
                    <a:pt x="616" y="62"/>
                  </a:lnTo>
                  <a:lnTo>
                    <a:pt x="616" y="62"/>
                  </a:lnTo>
                  <a:lnTo>
                    <a:pt x="616" y="62"/>
                  </a:lnTo>
                  <a:lnTo>
                    <a:pt x="616" y="62"/>
                  </a:lnTo>
                  <a:lnTo>
                    <a:pt x="616" y="63"/>
                  </a:lnTo>
                  <a:lnTo>
                    <a:pt x="616" y="63"/>
                  </a:lnTo>
                  <a:lnTo>
                    <a:pt x="616" y="63"/>
                  </a:lnTo>
                  <a:lnTo>
                    <a:pt x="617" y="63"/>
                  </a:lnTo>
                  <a:lnTo>
                    <a:pt x="617" y="63"/>
                  </a:lnTo>
                  <a:lnTo>
                    <a:pt x="617" y="63"/>
                  </a:lnTo>
                  <a:lnTo>
                    <a:pt x="617" y="63"/>
                  </a:lnTo>
                  <a:lnTo>
                    <a:pt x="617" y="63"/>
                  </a:lnTo>
                  <a:lnTo>
                    <a:pt x="617" y="63"/>
                  </a:lnTo>
                  <a:lnTo>
                    <a:pt x="617" y="63"/>
                  </a:lnTo>
                  <a:lnTo>
                    <a:pt x="618" y="63"/>
                  </a:lnTo>
                  <a:lnTo>
                    <a:pt x="618" y="63"/>
                  </a:lnTo>
                  <a:lnTo>
                    <a:pt x="618" y="64"/>
                  </a:lnTo>
                  <a:lnTo>
                    <a:pt x="618" y="64"/>
                  </a:lnTo>
                  <a:lnTo>
                    <a:pt x="618" y="64"/>
                  </a:lnTo>
                  <a:lnTo>
                    <a:pt x="618" y="64"/>
                  </a:lnTo>
                  <a:lnTo>
                    <a:pt x="618" y="64"/>
                  </a:lnTo>
                  <a:lnTo>
                    <a:pt x="619" y="64"/>
                  </a:lnTo>
                  <a:lnTo>
                    <a:pt x="619" y="64"/>
                  </a:lnTo>
                  <a:lnTo>
                    <a:pt x="619" y="64"/>
                  </a:lnTo>
                  <a:lnTo>
                    <a:pt x="619" y="64"/>
                  </a:lnTo>
                  <a:lnTo>
                    <a:pt x="619" y="64"/>
                  </a:lnTo>
                  <a:lnTo>
                    <a:pt x="619" y="64"/>
                  </a:lnTo>
                  <a:lnTo>
                    <a:pt x="619" y="64"/>
                  </a:lnTo>
                  <a:lnTo>
                    <a:pt x="620" y="64"/>
                  </a:lnTo>
                  <a:lnTo>
                    <a:pt x="620" y="64"/>
                  </a:lnTo>
                  <a:lnTo>
                    <a:pt x="620" y="65"/>
                  </a:lnTo>
                  <a:lnTo>
                    <a:pt x="620" y="65"/>
                  </a:lnTo>
                  <a:lnTo>
                    <a:pt x="620" y="65"/>
                  </a:lnTo>
                  <a:lnTo>
                    <a:pt x="620" y="65"/>
                  </a:lnTo>
                  <a:lnTo>
                    <a:pt x="620" y="65"/>
                  </a:lnTo>
                  <a:lnTo>
                    <a:pt x="621" y="65"/>
                  </a:lnTo>
                  <a:lnTo>
                    <a:pt x="621" y="65"/>
                  </a:lnTo>
                  <a:lnTo>
                    <a:pt x="621" y="65"/>
                  </a:lnTo>
                  <a:lnTo>
                    <a:pt x="621" y="65"/>
                  </a:lnTo>
                  <a:lnTo>
                    <a:pt x="621" y="65"/>
                  </a:lnTo>
                  <a:lnTo>
                    <a:pt x="621" y="65"/>
                  </a:lnTo>
                  <a:lnTo>
                    <a:pt x="622" y="65"/>
                  </a:lnTo>
                  <a:lnTo>
                    <a:pt x="622" y="65"/>
                  </a:lnTo>
                  <a:lnTo>
                    <a:pt x="622" y="65"/>
                  </a:lnTo>
                  <a:lnTo>
                    <a:pt x="622" y="65"/>
                  </a:lnTo>
                  <a:lnTo>
                    <a:pt x="622" y="65"/>
                  </a:lnTo>
                  <a:lnTo>
                    <a:pt x="622" y="65"/>
                  </a:lnTo>
                  <a:lnTo>
                    <a:pt x="622" y="65"/>
                  </a:lnTo>
                  <a:lnTo>
                    <a:pt x="623" y="66"/>
                  </a:lnTo>
                  <a:lnTo>
                    <a:pt x="623" y="66"/>
                  </a:lnTo>
                  <a:lnTo>
                    <a:pt x="623" y="66"/>
                  </a:lnTo>
                  <a:lnTo>
                    <a:pt x="623" y="66"/>
                  </a:lnTo>
                  <a:lnTo>
                    <a:pt x="623" y="66"/>
                  </a:lnTo>
                  <a:lnTo>
                    <a:pt x="623" y="66"/>
                  </a:lnTo>
                  <a:lnTo>
                    <a:pt x="625" y="66"/>
                  </a:lnTo>
                  <a:lnTo>
                    <a:pt x="625" y="66"/>
                  </a:lnTo>
                  <a:lnTo>
                    <a:pt x="625" y="66"/>
                  </a:lnTo>
                  <a:lnTo>
                    <a:pt x="625" y="66"/>
                  </a:lnTo>
                  <a:lnTo>
                    <a:pt x="625" y="66"/>
                  </a:lnTo>
                  <a:lnTo>
                    <a:pt x="625" y="66"/>
                  </a:lnTo>
                  <a:lnTo>
                    <a:pt x="625" y="66"/>
                  </a:lnTo>
                  <a:lnTo>
                    <a:pt x="626" y="66"/>
                  </a:lnTo>
                  <a:lnTo>
                    <a:pt x="626" y="66"/>
                  </a:lnTo>
                  <a:lnTo>
                    <a:pt x="626" y="66"/>
                  </a:lnTo>
                  <a:lnTo>
                    <a:pt x="626" y="66"/>
                  </a:lnTo>
                  <a:lnTo>
                    <a:pt x="626" y="66"/>
                  </a:lnTo>
                  <a:lnTo>
                    <a:pt x="626" y="66"/>
                  </a:lnTo>
                  <a:lnTo>
                    <a:pt x="627" y="66"/>
                  </a:lnTo>
                  <a:lnTo>
                    <a:pt x="627" y="66"/>
                  </a:lnTo>
                  <a:lnTo>
                    <a:pt x="627" y="66"/>
                  </a:lnTo>
                  <a:lnTo>
                    <a:pt x="627" y="66"/>
                  </a:lnTo>
                  <a:lnTo>
                    <a:pt x="627" y="66"/>
                  </a:lnTo>
                  <a:lnTo>
                    <a:pt x="627" y="66"/>
                  </a:lnTo>
                  <a:lnTo>
                    <a:pt x="628" y="66"/>
                  </a:lnTo>
                  <a:lnTo>
                    <a:pt x="628" y="67"/>
                  </a:lnTo>
                  <a:lnTo>
                    <a:pt x="628" y="67"/>
                  </a:lnTo>
                  <a:lnTo>
                    <a:pt x="628" y="67"/>
                  </a:lnTo>
                  <a:lnTo>
                    <a:pt x="628" y="67"/>
                  </a:lnTo>
                  <a:lnTo>
                    <a:pt x="628" y="67"/>
                  </a:lnTo>
                  <a:lnTo>
                    <a:pt x="629" y="67"/>
                  </a:lnTo>
                  <a:lnTo>
                    <a:pt x="629" y="67"/>
                  </a:lnTo>
                  <a:lnTo>
                    <a:pt x="629" y="67"/>
                  </a:lnTo>
                  <a:lnTo>
                    <a:pt x="629" y="67"/>
                  </a:lnTo>
                  <a:lnTo>
                    <a:pt x="629" y="67"/>
                  </a:lnTo>
                  <a:lnTo>
                    <a:pt x="629" y="67"/>
                  </a:lnTo>
                  <a:lnTo>
                    <a:pt x="630" y="67"/>
                  </a:lnTo>
                  <a:lnTo>
                    <a:pt x="630" y="67"/>
                  </a:lnTo>
                  <a:lnTo>
                    <a:pt x="630" y="67"/>
                  </a:lnTo>
                  <a:lnTo>
                    <a:pt x="630" y="67"/>
                  </a:lnTo>
                  <a:lnTo>
                    <a:pt x="630" y="67"/>
                  </a:lnTo>
                  <a:lnTo>
                    <a:pt x="630" y="67"/>
                  </a:lnTo>
                  <a:lnTo>
                    <a:pt x="631" y="67"/>
                  </a:lnTo>
                  <a:lnTo>
                    <a:pt x="631" y="67"/>
                  </a:lnTo>
                  <a:lnTo>
                    <a:pt x="631" y="67"/>
                  </a:lnTo>
                  <a:lnTo>
                    <a:pt x="631" y="67"/>
                  </a:lnTo>
                  <a:lnTo>
                    <a:pt x="631" y="67"/>
                  </a:lnTo>
                  <a:lnTo>
                    <a:pt x="631" y="67"/>
                  </a:lnTo>
                  <a:lnTo>
                    <a:pt x="632" y="67"/>
                  </a:lnTo>
                  <a:lnTo>
                    <a:pt x="632" y="67"/>
                  </a:lnTo>
                  <a:lnTo>
                    <a:pt x="632" y="67"/>
                  </a:lnTo>
                  <a:lnTo>
                    <a:pt x="632" y="67"/>
                  </a:lnTo>
                  <a:lnTo>
                    <a:pt x="632" y="67"/>
                  </a:lnTo>
                  <a:lnTo>
                    <a:pt x="632" y="67"/>
                  </a:lnTo>
                  <a:lnTo>
                    <a:pt x="634" y="67"/>
                  </a:lnTo>
                  <a:lnTo>
                    <a:pt x="634" y="67"/>
                  </a:lnTo>
                  <a:lnTo>
                    <a:pt x="634" y="67"/>
                  </a:lnTo>
                  <a:lnTo>
                    <a:pt x="634" y="67"/>
                  </a:lnTo>
                  <a:lnTo>
                    <a:pt x="634" y="67"/>
                  </a:lnTo>
                  <a:lnTo>
                    <a:pt x="634" y="67"/>
                  </a:lnTo>
                  <a:lnTo>
                    <a:pt x="635" y="67"/>
                  </a:lnTo>
                  <a:lnTo>
                    <a:pt x="635" y="67"/>
                  </a:lnTo>
                  <a:lnTo>
                    <a:pt x="635" y="67"/>
                  </a:lnTo>
                  <a:lnTo>
                    <a:pt x="635" y="67"/>
                  </a:lnTo>
                  <a:lnTo>
                    <a:pt x="635" y="67"/>
                  </a:lnTo>
                  <a:lnTo>
                    <a:pt x="635" y="67"/>
                  </a:lnTo>
                  <a:lnTo>
                    <a:pt x="636" y="67"/>
                  </a:lnTo>
                  <a:lnTo>
                    <a:pt x="636" y="67"/>
                  </a:lnTo>
                  <a:lnTo>
                    <a:pt x="636" y="67"/>
                  </a:lnTo>
                  <a:lnTo>
                    <a:pt x="636" y="67"/>
                  </a:lnTo>
                  <a:lnTo>
                    <a:pt x="636" y="67"/>
                  </a:lnTo>
                  <a:lnTo>
                    <a:pt x="636" y="67"/>
                  </a:lnTo>
                  <a:lnTo>
                    <a:pt x="637" y="66"/>
                  </a:lnTo>
                  <a:lnTo>
                    <a:pt x="637" y="66"/>
                  </a:lnTo>
                  <a:lnTo>
                    <a:pt x="637" y="66"/>
                  </a:lnTo>
                  <a:lnTo>
                    <a:pt x="637" y="66"/>
                  </a:lnTo>
                  <a:lnTo>
                    <a:pt x="637" y="66"/>
                  </a:lnTo>
                  <a:lnTo>
                    <a:pt x="637" y="66"/>
                  </a:lnTo>
                  <a:lnTo>
                    <a:pt x="638" y="66"/>
                  </a:lnTo>
                  <a:lnTo>
                    <a:pt x="638" y="66"/>
                  </a:lnTo>
                  <a:lnTo>
                    <a:pt x="638" y="66"/>
                  </a:lnTo>
                  <a:lnTo>
                    <a:pt x="638" y="66"/>
                  </a:lnTo>
                  <a:lnTo>
                    <a:pt x="638" y="66"/>
                  </a:lnTo>
                  <a:lnTo>
                    <a:pt x="638" y="66"/>
                  </a:lnTo>
                  <a:lnTo>
                    <a:pt x="639" y="66"/>
                  </a:lnTo>
                  <a:lnTo>
                    <a:pt x="639" y="66"/>
                  </a:lnTo>
                  <a:lnTo>
                    <a:pt x="639" y="66"/>
                  </a:lnTo>
                  <a:lnTo>
                    <a:pt x="639" y="66"/>
                  </a:lnTo>
                  <a:lnTo>
                    <a:pt x="639" y="66"/>
                  </a:lnTo>
                  <a:lnTo>
                    <a:pt x="639" y="66"/>
                  </a:lnTo>
                  <a:lnTo>
                    <a:pt x="639" y="66"/>
                  </a:lnTo>
                  <a:lnTo>
                    <a:pt x="640" y="66"/>
                  </a:lnTo>
                  <a:lnTo>
                    <a:pt x="640" y="66"/>
                  </a:lnTo>
                  <a:lnTo>
                    <a:pt x="640" y="66"/>
                  </a:lnTo>
                  <a:lnTo>
                    <a:pt x="640" y="66"/>
                  </a:lnTo>
                  <a:lnTo>
                    <a:pt x="640" y="66"/>
                  </a:lnTo>
                  <a:lnTo>
                    <a:pt x="640" y="66"/>
                  </a:lnTo>
                  <a:lnTo>
                    <a:pt x="641" y="66"/>
                  </a:lnTo>
                  <a:lnTo>
                    <a:pt x="641" y="66"/>
                  </a:lnTo>
                  <a:lnTo>
                    <a:pt x="641" y="65"/>
                  </a:lnTo>
                  <a:lnTo>
                    <a:pt x="641" y="65"/>
                  </a:lnTo>
                  <a:lnTo>
                    <a:pt x="641" y="65"/>
                  </a:lnTo>
                  <a:lnTo>
                    <a:pt x="641" y="65"/>
                  </a:lnTo>
                  <a:lnTo>
                    <a:pt x="641" y="65"/>
                  </a:lnTo>
                  <a:lnTo>
                    <a:pt x="643" y="65"/>
                  </a:lnTo>
                  <a:lnTo>
                    <a:pt x="643" y="65"/>
                  </a:lnTo>
                  <a:lnTo>
                    <a:pt x="643" y="65"/>
                  </a:lnTo>
                  <a:lnTo>
                    <a:pt x="643" y="65"/>
                  </a:lnTo>
                  <a:lnTo>
                    <a:pt x="643" y="65"/>
                  </a:lnTo>
                  <a:lnTo>
                    <a:pt x="643" y="65"/>
                  </a:lnTo>
                  <a:lnTo>
                    <a:pt x="644" y="65"/>
                  </a:lnTo>
                  <a:lnTo>
                    <a:pt x="644" y="65"/>
                  </a:lnTo>
                  <a:lnTo>
                    <a:pt x="644" y="65"/>
                  </a:lnTo>
                  <a:lnTo>
                    <a:pt x="644" y="65"/>
                  </a:lnTo>
                  <a:lnTo>
                    <a:pt x="644" y="65"/>
                  </a:lnTo>
                  <a:lnTo>
                    <a:pt x="644" y="65"/>
                  </a:lnTo>
                  <a:lnTo>
                    <a:pt x="644" y="64"/>
                  </a:lnTo>
                  <a:lnTo>
                    <a:pt x="645" y="64"/>
                  </a:lnTo>
                  <a:lnTo>
                    <a:pt x="645" y="64"/>
                  </a:lnTo>
                  <a:lnTo>
                    <a:pt x="645" y="64"/>
                  </a:lnTo>
                  <a:lnTo>
                    <a:pt x="645" y="64"/>
                  </a:lnTo>
                  <a:lnTo>
                    <a:pt x="645" y="64"/>
                  </a:lnTo>
                  <a:lnTo>
                    <a:pt x="645" y="64"/>
                  </a:lnTo>
                  <a:lnTo>
                    <a:pt x="645" y="64"/>
                  </a:lnTo>
                  <a:lnTo>
                    <a:pt x="646" y="64"/>
                  </a:lnTo>
                  <a:lnTo>
                    <a:pt x="646" y="64"/>
                  </a:lnTo>
                  <a:lnTo>
                    <a:pt x="646" y="64"/>
                  </a:lnTo>
                  <a:lnTo>
                    <a:pt x="646" y="64"/>
                  </a:lnTo>
                  <a:lnTo>
                    <a:pt x="646" y="64"/>
                  </a:lnTo>
                  <a:lnTo>
                    <a:pt x="646" y="64"/>
                  </a:lnTo>
                  <a:lnTo>
                    <a:pt x="646" y="63"/>
                  </a:lnTo>
                  <a:lnTo>
                    <a:pt x="647" y="63"/>
                  </a:lnTo>
                  <a:lnTo>
                    <a:pt x="647" y="63"/>
                  </a:lnTo>
                  <a:lnTo>
                    <a:pt x="647" y="63"/>
                  </a:lnTo>
                  <a:lnTo>
                    <a:pt x="647" y="63"/>
                  </a:lnTo>
                  <a:lnTo>
                    <a:pt x="647" y="63"/>
                  </a:lnTo>
                  <a:lnTo>
                    <a:pt x="647" y="63"/>
                  </a:lnTo>
                  <a:lnTo>
                    <a:pt x="647" y="63"/>
                  </a:lnTo>
                  <a:lnTo>
                    <a:pt x="647" y="63"/>
                  </a:lnTo>
                  <a:lnTo>
                    <a:pt x="648" y="63"/>
                  </a:lnTo>
                  <a:lnTo>
                    <a:pt x="648" y="63"/>
                  </a:lnTo>
                  <a:lnTo>
                    <a:pt x="648" y="63"/>
                  </a:lnTo>
                  <a:lnTo>
                    <a:pt x="648" y="62"/>
                  </a:lnTo>
                  <a:lnTo>
                    <a:pt x="648" y="62"/>
                  </a:lnTo>
                  <a:lnTo>
                    <a:pt x="648" y="62"/>
                  </a:lnTo>
                  <a:lnTo>
                    <a:pt x="648" y="62"/>
                  </a:lnTo>
                  <a:lnTo>
                    <a:pt x="649" y="62"/>
                  </a:lnTo>
                  <a:lnTo>
                    <a:pt x="649" y="62"/>
                  </a:lnTo>
                  <a:lnTo>
                    <a:pt x="649" y="62"/>
                  </a:lnTo>
                  <a:lnTo>
                    <a:pt x="649" y="62"/>
                  </a:lnTo>
                  <a:lnTo>
                    <a:pt x="649" y="62"/>
                  </a:lnTo>
                  <a:lnTo>
                    <a:pt x="649" y="62"/>
                  </a:lnTo>
                  <a:lnTo>
                    <a:pt x="649" y="62"/>
                  </a:lnTo>
                  <a:lnTo>
                    <a:pt x="649" y="61"/>
                  </a:lnTo>
                  <a:lnTo>
                    <a:pt x="650" y="61"/>
                  </a:lnTo>
                  <a:lnTo>
                    <a:pt x="650" y="61"/>
                  </a:lnTo>
                  <a:lnTo>
                    <a:pt x="650" y="61"/>
                  </a:lnTo>
                  <a:lnTo>
                    <a:pt x="650" y="61"/>
                  </a:lnTo>
                  <a:lnTo>
                    <a:pt x="650" y="61"/>
                  </a:lnTo>
                  <a:lnTo>
                    <a:pt x="650" y="61"/>
                  </a:lnTo>
                  <a:lnTo>
                    <a:pt x="650" y="61"/>
                  </a:lnTo>
                  <a:lnTo>
                    <a:pt x="650" y="61"/>
                  </a:lnTo>
                  <a:lnTo>
                    <a:pt x="652" y="61"/>
                  </a:lnTo>
                  <a:lnTo>
                    <a:pt x="652" y="59"/>
                  </a:lnTo>
                  <a:lnTo>
                    <a:pt x="652" y="59"/>
                  </a:lnTo>
                  <a:lnTo>
                    <a:pt x="652" y="59"/>
                  </a:lnTo>
                  <a:lnTo>
                    <a:pt x="652" y="59"/>
                  </a:lnTo>
                  <a:lnTo>
                    <a:pt x="652" y="59"/>
                  </a:lnTo>
                  <a:lnTo>
                    <a:pt x="652" y="59"/>
                  </a:lnTo>
                  <a:lnTo>
                    <a:pt x="652" y="59"/>
                  </a:lnTo>
                  <a:lnTo>
                    <a:pt x="653" y="59"/>
                  </a:lnTo>
                  <a:lnTo>
                    <a:pt x="653" y="59"/>
                  </a:lnTo>
                  <a:lnTo>
                    <a:pt x="653" y="58"/>
                  </a:lnTo>
                  <a:lnTo>
                    <a:pt x="653" y="58"/>
                  </a:lnTo>
                  <a:lnTo>
                    <a:pt x="653" y="58"/>
                  </a:lnTo>
                  <a:lnTo>
                    <a:pt x="653" y="58"/>
                  </a:lnTo>
                  <a:lnTo>
                    <a:pt x="653" y="58"/>
                  </a:lnTo>
                  <a:lnTo>
                    <a:pt x="653" y="58"/>
                  </a:lnTo>
                  <a:lnTo>
                    <a:pt x="653" y="58"/>
                  </a:lnTo>
                  <a:lnTo>
                    <a:pt x="654" y="58"/>
                  </a:lnTo>
                  <a:lnTo>
                    <a:pt x="654" y="58"/>
                  </a:lnTo>
                  <a:lnTo>
                    <a:pt x="654" y="57"/>
                  </a:lnTo>
                  <a:lnTo>
                    <a:pt x="654" y="57"/>
                  </a:lnTo>
                  <a:lnTo>
                    <a:pt x="654" y="57"/>
                  </a:lnTo>
                  <a:lnTo>
                    <a:pt x="654" y="57"/>
                  </a:lnTo>
                  <a:lnTo>
                    <a:pt x="654" y="57"/>
                  </a:lnTo>
                  <a:lnTo>
                    <a:pt x="654" y="57"/>
                  </a:lnTo>
                  <a:lnTo>
                    <a:pt x="654" y="57"/>
                  </a:lnTo>
                  <a:lnTo>
                    <a:pt x="654" y="57"/>
                  </a:lnTo>
                  <a:lnTo>
                    <a:pt x="655" y="57"/>
                  </a:lnTo>
                  <a:lnTo>
                    <a:pt x="655" y="56"/>
                  </a:lnTo>
                  <a:lnTo>
                    <a:pt x="655" y="56"/>
                  </a:lnTo>
                  <a:lnTo>
                    <a:pt x="655" y="56"/>
                  </a:lnTo>
                  <a:lnTo>
                    <a:pt x="655" y="56"/>
                  </a:lnTo>
                  <a:lnTo>
                    <a:pt x="655" y="56"/>
                  </a:lnTo>
                  <a:lnTo>
                    <a:pt x="655" y="56"/>
                  </a:lnTo>
                  <a:lnTo>
                    <a:pt x="655" y="56"/>
                  </a:lnTo>
                  <a:lnTo>
                    <a:pt x="655" y="56"/>
                  </a:lnTo>
                  <a:lnTo>
                    <a:pt x="655" y="55"/>
                  </a:lnTo>
                  <a:lnTo>
                    <a:pt x="656" y="55"/>
                  </a:lnTo>
                  <a:lnTo>
                    <a:pt x="656" y="55"/>
                  </a:lnTo>
                  <a:lnTo>
                    <a:pt x="656" y="55"/>
                  </a:lnTo>
                  <a:lnTo>
                    <a:pt x="656" y="55"/>
                  </a:lnTo>
                  <a:lnTo>
                    <a:pt x="656" y="55"/>
                  </a:lnTo>
                  <a:lnTo>
                    <a:pt x="656" y="55"/>
                  </a:lnTo>
                  <a:lnTo>
                    <a:pt x="656" y="55"/>
                  </a:lnTo>
                  <a:lnTo>
                    <a:pt x="656" y="54"/>
                  </a:lnTo>
                  <a:lnTo>
                    <a:pt x="656" y="54"/>
                  </a:lnTo>
                  <a:lnTo>
                    <a:pt x="656" y="54"/>
                  </a:lnTo>
                  <a:lnTo>
                    <a:pt x="657" y="54"/>
                  </a:lnTo>
                  <a:lnTo>
                    <a:pt x="657" y="54"/>
                  </a:lnTo>
                  <a:lnTo>
                    <a:pt x="657" y="54"/>
                  </a:lnTo>
                  <a:lnTo>
                    <a:pt x="657" y="54"/>
                  </a:lnTo>
                  <a:lnTo>
                    <a:pt x="657" y="53"/>
                  </a:lnTo>
                  <a:lnTo>
                    <a:pt x="657" y="53"/>
                  </a:lnTo>
                  <a:lnTo>
                    <a:pt x="657" y="53"/>
                  </a:lnTo>
                  <a:lnTo>
                    <a:pt x="657" y="53"/>
                  </a:lnTo>
                  <a:lnTo>
                    <a:pt x="657" y="53"/>
                  </a:lnTo>
                  <a:lnTo>
                    <a:pt x="657" y="53"/>
                  </a:lnTo>
                  <a:lnTo>
                    <a:pt x="657" y="53"/>
                  </a:lnTo>
                  <a:lnTo>
                    <a:pt x="657" y="53"/>
                  </a:lnTo>
                  <a:lnTo>
                    <a:pt x="658" y="52"/>
                  </a:lnTo>
                  <a:lnTo>
                    <a:pt x="658" y="52"/>
                  </a:lnTo>
                  <a:lnTo>
                    <a:pt x="658" y="52"/>
                  </a:lnTo>
                  <a:lnTo>
                    <a:pt x="658" y="52"/>
                  </a:lnTo>
                  <a:lnTo>
                    <a:pt x="658" y="52"/>
                  </a:lnTo>
                  <a:lnTo>
                    <a:pt x="658" y="52"/>
                  </a:lnTo>
                  <a:lnTo>
                    <a:pt x="658" y="52"/>
                  </a:lnTo>
                  <a:lnTo>
                    <a:pt x="658" y="50"/>
                  </a:lnTo>
                  <a:lnTo>
                    <a:pt x="658" y="50"/>
                  </a:lnTo>
                  <a:lnTo>
                    <a:pt x="658" y="50"/>
                  </a:lnTo>
                  <a:lnTo>
                    <a:pt x="658" y="50"/>
                  </a:lnTo>
                  <a:lnTo>
                    <a:pt x="658" y="50"/>
                  </a:lnTo>
                  <a:lnTo>
                    <a:pt x="658" y="50"/>
                  </a:lnTo>
                  <a:lnTo>
                    <a:pt x="658" y="50"/>
                  </a:lnTo>
                  <a:lnTo>
                    <a:pt x="659" y="49"/>
                  </a:lnTo>
                  <a:lnTo>
                    <a:pt x="659" y="49"/>
                  </a:lnTo>
                  <a:lnTo>
                    <a:pt x="659" y="49"/>
                  </a:lnTo>
                  <a:lnTo>
                    <a:pt x="659" y="49"/>
                  </a:lnTo>
                  <a:lnTo>
                    <a:pt x="659" y="49"/>
                  </a:lnTo>
                  <a:lnTo>
                    <a:pt x="659" y="49"/>
                  </a:lnTo>
                  <a:lnTo>
                    <a:pt x="659" y="49"/>
                  </a:lnTo>
                  <a:lnTo>
                    <a:pt x="659" y="48"/>
                  </a:lnTo>
                  <a:lnTo>
                    <a:pt x="659" y="48"/>
                  </a:lnTo>
                  <a:lnTo>
                    <a:pt x="659" y="48"/>
                  </a:lnTo>
                  <a:lnTo>
                    <a:pt x="659" y="48"/>
                  </a:lnTo>
                  <a:lnTo>
                    <a:pt x="659" y="48"/>
                  </a:lnTo>
                  <a:lnTo>
                    <a:pt x="659" y="48"/>
                  </a:lnTo>
                  <a:lnTo>
                    <a:pt x="659" y="47"/>
                  </a:lnTo>
                  <a:lnTo>
                    <a:pt x="659" y="47"/>
                  </a:lnTo>
                  <a:lnTo>
                    <a:pt x="659" y="47"/>
                  </a:lnTo>
                  <a:lnTo>
                    <a:pt x="659" y="47"/>
                  </a:lnTo>
                  <a:lnTo>
                    <a:pt x="661" y="47"/>
                  </a:lnTo>
                  <a:lnTo>
                    <a:pt x="661" y="47"/>
                  </a:lnTo>
                  <a:lnTo>
                    <a:pt x="661" y="47"/>
                  </a:lnTo>
                  <a:lnTo>
                    <a:pt x="661" y="46"/>
                  </a:lnTo>
                  <a:lnTo>
                    <a:pt x="661" y="46"/>
                  </a:lnTo>
                  <a:lnTo>
                    <a:pt x="661" y="46"/>
                  </a:lnTo>
                  <a:lnTo>
                    <a:pt x="661" y="46"/>
                  </a:lnTo>
                  <a:lnTo>
                    <a:pt x="661" y="46"/>
                  </a:lnTo>
                  <a:lnTo>
                    <a:pt x="661" y="46"/>
                  </a:lnTo>
                  <a:lnTo>
                    <a:pt x="661" y="45"/>
                  </a:lnTo>
                  <a:lnTo>
                    <a:pt x="661" y="45"/>
                  </a:lnTo>
                  <a:lnTo>
                    <a:pt x="661" y="45"/>
                  </a:lnTo>
                  <a:lnTo>
                    <a:pt x="661" y="45"/>
                  </a:lnTo>
                  <a:lnTo>
                    <a:pt x="661" y="45"/>
                  </a:lnTo>
                  <a:lnTo>
                    <a:pt x="661" y="45"/>
                  </a:lnTo>
                  <a:lnTo>
                    <a:pt x="661" y="45"/>
                  </a:lnTo>
                  <a:lnTo>
                    <a:pt x="661" y="44"/>
                  </a:lnTo>
                  <a:lnTo>
                    <a:pt x="661" y="44"/>
                  </a:lnTo>
                  <a:lnTo>
                    <a:pt x="661" y="44"/>
                  </a:lnTo>
                  <a:lnTo>
                    <a:pt x="661" y="44"/>
                  </a:lnTo>
                  <a:lnTo>
                    <a:pt x="661" y="44"/>
                  </a:lnTo>
                  <a:lnTo>
                    <a:pt x="661" y="44"/>
                  </a:lnTo>
                  <a:lnTo>
                    <a:pt x="661" y="43"/>
                  </a:lnTo>
                  <a:lnTo>
                    <a:pt x="661" y="43"/>
                  </a:lnTo>
                  <a:lnTo>
                    <a:pt x="662" y="43"/>
                  </a:lnTo>
                  <a:lnTo>
                    <a:pt x="662" y="43"/>
                  </a:lnTo>
                  <a:lnTo>
                    <a:pt x="662" y="43"/>
                  </a:lnTo>
                  <a:lnTo>
                    <a:pt x="662" y="43"/>
                  </a:lnTo>
                  <a:lnTo>
                    <a:pt x="662" y="41"/>
                  </a:lnTo>
                  <a:lnTo>
                    <a:pt x="662" y="41"/>
                  </a:lnTo>
                  <a:lnTo>
                    <a:pt x="662" y="41"/>
                  </a:lnTo>
                  <a:lnTo>
                    <a:pt x="662" y="41"/>
                  </a:lnTo>
                  <a:lnTo>
                    <a:pt x="662" y="41"/>
                  </a:lnTo>
                  <a:lnTo>
                    <a:pt x="662" y="41"/>
                  </a:lnTo>
                  <a:lnTo>
                    <a:pt x="662" y="40"/>
                  </a:lnTo>
                  <a:lnTo>
                    <a:pt x="662" y="40"/>
                  </a:lnTo>
                  <a:lnTo>
                    <a:pt x="662" y="40"/>
                  </a:lnTo>
                  <a:lnTo>
                    <a:pt x="662" y="40"/>
                  </a:lnTo>
                  <a:lnTo>
                    <a:pt x="662" y="40"/>
                  </a:lnTo>
                  <a:lnTo>
                    <a:pt x="662" y="40"/>
                  </a:lnTo>
                  <a:lnTo>
                    <a:pt x="662" y="39"/>
                  </a:lnTo>
                  <a:lnTo>
                    <a:pt x="662" y="39"/>
                  </a:lnTo>
                  <a:lnTo>
                    <a:pt x="662" y="39"/>
                  </a:lnTo>
                  <a:lnTo>
                    <a:pt x="662" y="39"/>
                  </a:lnTo>
                  <a:lnTo>
                    <a:pt x="662" y="39"/>
                  </a:lnTo>
                  <a:lnTo>
                    <a:pt x="662" y="39"/>
                  </a:lnTo>
                  <a:lnTo>
                    <a:pt x="662" y="38"/>
                  </a:lnTo>
                  <a:lnTo>
                    <a:pt x="662" y="38"/>
                  </a:lnTo>
                  <a:lnTo>
                    <a:pt x="662" y="38"/>
                  </a:lnTo>
                  <a:lnTo>
                    <a:pt x="662" y="38"/>
                  </a:lnTo>
                  <a:lnTo>
                    <a:pt x="662" y="38"/>
                  </a:lnTo>
                  <a:lnTo>
                    <a:pt x="662" y="38"/>
                  </a:lnTo>
                  <a:lnTo>
                    <a:pt x="662" y="37"/>
                  </a:lnTo>
                  <a:lnTo>
                    <a:pt x="662" y="37"/>
                  </a:lnTo>
                  <a:lnTo>
                    <a:pt x="662" y="37"/>
                  </a:lnTo>
                  <a:lnTo>
                    <a:pt x="662" y="37"/>
                  </a:lnTo>
                  <a:lnTo>
                    <a:pt x="662" y="37"/>
                  </a:lnTo>
                  <a:lnTo>
                    <a:pt x="662" y="37"/>
                  </a:lnTo>
                  <a:lnTo>
                    <a:pt x="662" y="36"/>
                  </a:lnTo>
                  <a:lnTo>
                    <a:pt x="662" y="36"/>
                  </a:lnTo>
                  <a:lnTo>
                    <a:pt x="662" y="36"/>
                  </a:lnTo>
                  <a:lnTo>
                    <a:pt x="662" y="36"/>
                  </a:lnTo>
                  <a:lnTo>
                    <a:pt x="662" y="36"/>
                  </a:lnTo>
                  <a:lnTo>
                    <a:pt x="662" y="36"/>
                  </a:lnTo>
                  <a:lnTo>
                    <a:pt x="662" y="35"/>
                  </a:lnTo>
                  <a:lnTo>
                    <a:pt x="662" y="35"/>
                  </a:lnTo>
                  <a:lnTo>
                    <a:pt x="662" y="35"/>
                  </a:lnTo>
                  <a:lnTo>
                    <a:pt x="662" y="35"/>
                  </a:lnTo>
                  <a:lnTo>
                    <a:pt x="662" y="35"/>
                  </a:lnTo>
                  <a:lnTo>
                    <a:pt x="662" y="35"/>
                  </a:lnTo>
                  <a:lnTo>
                    <a:pt x="662" y="34"/>
                  </a:lnTo>
                  <a:lnTo>
                    <a:pt x="662" y="34"/>
                  </a:lnTo>
                  <a:lnTo>
                    <a:pt x="662" y="34"/>
                  </a:lnTo>
                  <a:lnTo>
                    <a:pt x="662" y="34"/>
                  </a:lnTo>
                  <a:lnTo>
                    <a:pt x="662" y="34"/>
                  </a:lnTo>
                  <a:lnTo>
                    <a:pt x="662" y="34"/>
                  </a:lnTo>
                  <a:lnTo>
                    <a:pt x="662" y="32"/>
                  </a:lnTo>
                  <a:lnTo>
                    <a:pt x="662" y="32"/>
                  </a:lnTo>
                  <a:lnTo>
                    <a:pt x="662" y="32"/>
                  </a:lnTo>
                  <a:lnTo>
                    <a:pt x="662" y="32"/>
                  </a:lnTo>
                  <a:lnTo>
                    <a:pt x="662" y="32"/>
                  </a:lnTo>
                  <a:lnTo>
                    <a:pt x="661" y="32"/>
                  </a:lnTo>
                  <a:lnTo>
                    <a:pt x="661" y="31"/>
                  </a:lnTo>
                  <a:lnTo>
                    <a:pt x="661" y="31"/>
                  </a:lnTo>
                  <a:lnTo>
                    <a:pt x="661" y="31"/>
                  </a:lnTo>
                  <a:lnTo>
                    <a:pt x="661" y="31"/>
                  </a:lnTo>
                  <a:lnTo>
                    <a:pt x="661" y="31"/>
                  </a:lnTo>
                  <a:lnTo>
                    <a:pt x="661" y="31"/>
                  </a:lnTo>
                  <a:lnTo>
                    <a:pt x="661" y="30"/>
                  </a:lnTo>
                  <a:lnTo>
                    <a:pt x="661" y="30"/>
                  </a:lnTo>
                  <a:lnTo>
                    <a:pt x="661" y="30"/>
                  </a:lnTo>
                  <a:lnTo>
                    <a:pt x="661" y="30"/>
                  </a:lnTo>
                  <a:lnTo>
                    <a:pt x="661" y="30"/>
                  </a:lnTo>
                  <a:lnTo>
                    <a:pt x="661" y="30"/>
                  </a:lnTo>
                  <a:lnTo>
                    <a:pt x="661" y="30"/>
                  </a:lnTo>
                  <a:lnTo>
                    <a:pt x="661" y="29"/>
                  </a:lnTo>
                  <a:lnTo>
                    <a:pt x="661" y="29"/>
                  </a:lnTo>
                  <a:lnTo>
                    <a:pt x="661" y="29"/>
                  </a:lnTo>
                  <a:lnTo>
                    <a:pt x="661" y="29"/>
                  </a:lnTo>
                  <a:lnTo>
                    <a:pt x="661" y="29"/>
                  </a:lnTo>
                  <a:lnTo>
                    <a:pt x="661" y="29"/>
                  </a:lnTo>
                  <a:lnTo>
                    <a:pt x="661" y="28"/>
                  </a:lnTo>
                  <a:lnTo>
                    <a:pt x="661" y="28"/>
                  </a:lnTo>
                  <a:lnTo>
                    <a:pt x="661" y="28"/>
                  </a:lnTo>
                  <a:lnTo>
                    <a:pt x="661" y="28"/>
                  </a:lnTo>
                  <a:lnTo>
                    <a:pt x="659" y="28"/>
                  </a:lnTo>
                  <a:lnTo>
                    <a:pt x="659" y="28"/>
                  </a:lnTo>
                  <a:lnTo>
                    <a:pt x="659" y="28"/>
                  </a:lnTo>
                  <a:lnTo>
                    <a:pt x="659" y="27"/>
                  </a:lnTo>
                  <a:lnTo>
                    <a:pt x="659" y="27"/>
                  </a:lnTo>
                  <a:lnTo>
                    <a:pt x="659" y="27"/>
                  </a:lnTo>
                  <a:lnTo>
                    <a:pt x="659" y="27"/>
                  </a:lnTo>
                  <a:lnTo>
                    <a:pt x="659" y="27"/>
                  </a:lnTo>
                  <a:lnTo>
                    <a:pt x="659" y="27"/>
                  </a:lnTo>
                  <a:lnTo>
                    <a:pt x="659" y="26"/>
                  </a:lnTo>
                  <a:lnTo>
                    <a:pt x="659" y="26"/>
                  </a:lnTo>
                  <a:lnTo>
                    <a:pt x="659" y="26"/>
                  </a:lnTo>
                  <a:lnTo>
                    <a:pt x="659" y="26"/>
                  </a:lnTo>
                  <a:lnTo>
                    <a:pt x="659" y="26"/>
                  </a:lnTo>
                  <a:lnTo>
                    <a:pt x="659" y="26"/>
                  </a:lnTo>
                  <a:lnTo>
                    <a:pt x="659" y="26"/>
                  </a:lnTo>
                  <a:lnTo>
                    <a:pt x="659" y="24"/>
                  </a:lnTo>
                  <a:lnTo>
                    <a:pt x="658" y="24"/>
                  </a:lnTo>
                  <a:lnTo>
                    <a:pt x="658" y="24"/>
                  </a:lnTo>
                  <a:lnTo>
                    <a:pt x="658" y="24"/>
                  </a:lnTo>
                  <a:lnTo>
                    <a:pt x="658" y="24"/>
                  </a:lnTo>
                  <a:lnTo>
                    <a:pt x="658" y="24"/>
                  </a:lnTo>
                  <a:lnTo>
                    <a:pt x="658" y="24"/>
                  </a:lnTo>
                  <a:lnTo>
                    <a:pt x="658" y="23"/>
                  </a:lnTo>
                  <a:lnTo>
                    <a:pt x="658" y="23"/>
                  </a:lnTo>
                  <a:lnTo>
                    <a:pt x="658" y="23"/>
                  </a:lnTo>
                  <a:lnTo>
                    <a:pt x="658" y="23"/>
                  </a:lnTo>
                  <a:lnTo>
                    <a:pt x="658" y="23"/>
                  </a:lnTo>
                  <a:lnTo>
                    <a:pt x="658" y="23"/>
                  </a:lnTo>
                  <a:lnTo>
                    <a:pt x="658" y="23"/>
                  </a:lnTo>
                  <a:lnTo>
                    <a:pt x="658" y="22"/>
                  </a:lnTo>
                  <a:lnTo>
                    <a:pt x="657" y="22"/>
                  </a:lnTo>
                  <a:lnTo>
                    <a:pt x="657" y="22"/>
                  </a:lnTo>
                  <a:lnTo>
                    <a:pt x="657" y="22"/>
                  </a:lnTo>
                  <a:lnTo>
                    <a:pt x="657" y="22"/>
                  </a:lnTo>
                  <a:lnTo>
                    <a:pt x="657" y="22"/>
                  </a:lnTo>
                  <a:lnTo>
                    <a:pt x="657" y="22"/>
                  </a:lnTo>
                  <a:lnTo>
                    <a:pt x="657" y="22"/>
                  </a:lnTo>
                  <a:lnTo>
                    <a:pt x="657" y="21"/>
                  </a:lnTo>
                  <a:lnTo>
                    <a:pt x="657" y="21"/>
                  </a:lnTo>
                  <a:lnTo>
                    <a:pt x="657" y="21"/>
                  </a:lnTo>
                  <a:lnTo>
                    <a:pt x="657" y="21"/>
                  </a:lnTo>
                  <a:lnTo>
                    <a:pt x="657" y="21"/>
                  </a:lnTo>
                  <a:lnTo>
                    <a:pt x="656" y="21"/>
                  </a:lnTo>
                  <a:lnTo>
                    <a:pt x="656" y="21"/>
                  </a:lnTo>
                  <a:lnTo>
                    <a:pt x="656" y="20"/>
                  </a:lnTo>
                  <a:lnTo>
                    <a:pt x="656" y="20"/>
                  </a:lnTo>
                  <a:lnTo>
                    <a:pt x="656" y="20"/>
                  </a:lnTo>
                  <a:lnTo>
                    <a:pt x="656" y="20"/>
                  </a:lnTo>
                  <a:lnTo>
                    <a:pt x="656" y="20"/>
                  </a:lnTo>
                  <a:lnTo>
                    <a:pt x="656" y="20"/>
                  </a:lnTo>
                  <a:lnTo>
                    <a:pt x="656" y="20"/>
                  </a:lnTo>
                  <a:lnTo>
                    <a:pt x="656" y="20"/>
                  </a:lnTo>
                  <a:lnTo>
                    <a:pt x="655" y="19"/>
                  </a:lnTo>
                  <a:lnTo>
                    <a:pt x="655" y="19"/>
                  </a:lnTo>
                  <a:lnTo>
                    <a:pt x="655" y="19"/>
                  </a:lnTo>
                  <a:lnTo>
                    <a:pt x="655" y="19"/>
                  </a:lnTo>
                  <a:lnTo>
                    <a:pt x="655" y="19"/>
                  </a:lnTo>
                  <a:lnTo>
                    <a:pt x="655" y="19"/>
                  </a:lnTo>
                  <a:lnTo>
                    <a:pt x="655" y="19"/>
                  </a:lnTo>
                  <a:lnTo>
                    <a:pt x="655" y="19"/>
                  </a:lnTo>
                  <a:lnTo>
                    <a:pt x="655" y="18"/>
                  </a:lnTo>
                  <a:lnTo>
                    <a:pt x="655" y="18"/>
                  </a:lnTo>
                  <a:lnTo>
                    <a:pt x="654" y="18"/>
                  </a:lnTo>
                  <a:lnTo>
                    <a:pt x="654" y="18"/>
                  </a:lnTo>
                  <a:lnTo>
                    <a:pt x="654" y="18"/>
                  </a:lnTo>
                  <a:lnTo>
                    <a:pt x="654" y="18"/>
                  </a:lnTo>
                  <a:lnTo>
                    <a:pt x="654" y="18"/>
                  </a:lnTo>
                  <a:lnTo>
                    <a:pt x="654" y="18"/>
                  </a:lnTo>
                  <a:lnTo>
                    <a:pt x="654" y="17"/>
                  </a:lnTo>
                  <a:lnTo>
                    <a:pt x="654" y="17"/>
                  </a:lnTo>
                  <a:lnTo>
                    <a:pt x="654" y="17"/>
                  </a:lnTo>
                  <a:lnTo>
                    <a:pt x="654" y="17"/>
                  </a:lnTo>
                  <a:lnTo>
                    <a:pt x="653" y="17"/>
                  </a:lnTo>
                  <a:lnTo>
                    <a:pt x="653" y="17"/>
                  </a:lnTo>
                  <a:lnTo>
                    <a:pt x="653" y="17"/>
                  </a:lnTo>
                  <a:lnTo>
                    <a:pt x="653" y="17"/>
                  </a:lnTo>
                  <a:lnTo>
                    <a:pt x="653" y="17"/>
                  </a:lnTo>
                  <a:lnTo>
                    <a:pt x="653" y="15"/>
                  </a:lnTo>
                  <a:lnTo>
                    <a:pt x="653" y="15"/>
                  </a:lnTo>
                  <a:lnTo>
                    <a:pt x="653" y="15"/>
                  </a:lnTo>
                  <a:lnTo>
                    <a:pt x="653" y="15"/>
                  </a:lnTo>
                  <a:lnTo>
                    <a:pt x="652" y="15"/>
                  </a:lnTo>
                  <a:lnTo>
                    <a:pt x="652" y="15"/>
                  </a:lnTo>
                  <a:lnTo>
                    <a:pt x="652" y="15"/>
                  </a:lnTo>
                  <a:lnTo>
                    <a:pt x="652" y="15"/>
                  </a:lnTo>
                  <a:lnTo>
                    <a:pt x="652" y="15"/>
                  </a:lnTo>
                  <a:lnTo>
                    <a:pt x="652" y="15"/>
                  </a:lnTo>
                  <a:lnTo>
                    <a:pt x="652" y="14"/>
                  </a:lnTo>
                  <a:lnTo>
                    <a:pt x="652" y="14"/>
                  </a:lnTo>
                  <a:lnTo>
                    <a:pt x="650" y="14"/>
                  </a:lnTo>
                  <a:lnTo>
                    <a:pt x="650" y="14"/>
                  </a:lnTo>
                  <a:lnTo>
                    <a:pt x="650" y="14"/>
                  </a:lnTo>
                  <a:lnTo>
                    <a:pt x="650" y="14"/>
                  </a:lnTo>
                  <a:lnTo>
                    <a:pt x="650" y="14"/>
                  </a:lnTo>
                  <a:lnTo>
                    <a:pt x="650" y="14"/>
                  </a:lnTo>
                  <a:lnTo>
                    <a:pt x="650" y="14"/>
                  </a:lnTo>
                  <a:lnTo>
                    <a:pt x="650" y="13"/>
                  </a:lnTo>
                  <a:lnTo>
                    <a:pt x="649" y="13"/>
                  </a:lnTo>
                  <a:lnTo>
                    <a:pt x="649" y="13"/>
                  </a:lnTo>
                  <a:lnTo>
                    <a:pt x="649" y="13"/>
                  </a:lnTo>
                  <a:lnTo>
                    <a:pt x="649" y="13"/>
                  </a:lnTo>
                  <a:lnTo>
                    <a:pt x="649" y="13"/>
                  </a:lnTo>
                  <a:lnTo>
                    <a:pt x="649" y="13"/>
                  </a:lnTo>
                  <a:lnTo>
                    <a:pt x="649" y="13"/>
                  </a:lnTo>
                  <a:lnTo>
                    <a:pt x="649" y="13"/>
                  </a:lnTo>
                  <a:lnTo>
                    <a:pt x="648" y="13"/>
                  </a:lnTo>
                  <a:lnTo>
                    <a:pt x="648" y="13"/>
                  </a:lnTo>
                  <a:lnTo>
                    <a:pt x="648" y="12"/>
                  </a:lnTo>
                  <a:lnTo>
                    <a:pt x="648" y="12"/>
                  </a:lnTo>
                  <a:lnTo>
                    <a:pt x="648" y="12"/>
                  </a:lnTo>
                  <a:lnTo>
                    <a:pt x="648" y="12"/>
                  </a:lnTo>
                  <a:lnTo>
                    <a:pt x="648" y="12"/>
                  </a:lnTo>
                  <a:lnTo>
                    <a:pt x="647" y="12"/>
                  </a:lnTo>
                  <a:lnTo>
                    <a:pt x="647" y="12"/>
                  </a:lnTo>
                  <a:lnTo>
                    <a:pt x="647" y="12"/>
                  </a:lnTo>
                  <a:lnTo>
                    <a:pt x="647" y="12"/>
                  </a:lnTo>
                  <a:lnTo>
                    <a:pt x="647" y="12"/>
                  </a:lnTo>
                  <a:lnTo>
                    <a:pt x="647" y="12"/>
                  </a:lnTo>
                  <a:lnTo>
                    <a:pt x="647" y="12"/>
                  </a:lnTo>
                  <a:lnTo>
                    <a:pt x="647" y="11"/>
                  </a:lnTo>
                  <a:lnTo>
                    <a:pt x="646" y="11"/>
                  </a:lnTo>
                  <a:lnTo>
                    <a:pt x="646" y="11"/>
                  </a:lnTo>
                  <a:lnTo>
                    <a:pt x="646" y="11"/>
                  </a:lnTo>
                  <a:lnTo>
                    <a:pt x="646" y="11"/>
                  </a:lnTo>
                  <a:lnTo>
                    <a:pt x="646" y="11"/>
                  </a:lnTo>
                  <a:lnTo>
                    <a:pt x="646" y="11"/>
                  </a:lnTo>
                  <a:lnTo>
                    <a:pt x="646" y="11"/>
                  </a:lnTo>
                  <a:lnTo>
                    <a:pt x="645" y="11"/>
                  </a:lnTo>
                  <a:lnTo>
                    <a:pt x="645" y="11"/>
                  </a:lnTo>
                  <a:lnTo>
                    <a:pt x="645" y="11"/>
                  </a:lnTo>
                  <a:lnTo>
                    <a:pt x="645" y="11"/>
                  </a:lnTo>
                  <a:lnTo>
                    <a:pt x="645" y="11"/>
                  </a:lnTo>
                  <a:lnTo>
                    <a:pt x="645" y="11"/>
                  </a:lnTo>
                  <a:lnTo>
                    <a:pt x="645" y="10"/>
                  </a:lnTo>
                  <a:lnTo>
                    <a:pt x="644" y="10"/>
                  </a:lnTo>
                  <a:lnTo>
                    <a:pt x="644" y="10"/>
                  </a:lnTo>
                  <a:lnTo>
                    <a:pt x="644" y="10"/>
                  </a:lnTo>
                  <a:lnTo>
                    <a:pt x="644" y="10"/>
                  </a:lnTo>
                  <a:lnTo>
                    <a:pt x="644" y="10"/>
                  </a:lnTo>
                  <a:lnTo>
                    <a:pt x="644" y="10"/>
                  </a:lnTo>
                  <a:lnTo>
                    <a:pt x="644" y="10"/>
                  </a:lnTo>
                  <a:lnTo>
                    <a:pt x="643" y="10"/>
                  </a:lnTo>
                  <a:lnTo>
                    <a:pt x="643" y="10"/>
                  </a:lnTo>
                  <a:lnTo>
                    <a:pt x="643" y="10"/>
                  </a:lnTo>
                  <a:lnTo>
                    <a:pt x="643" y="10"/>
                  </a:lnTo>
                  <a:lnTo>
                    <a:pt x="643" y="10"/>
                  </a:lnTo>
                  <a:lnTo>
                    <a:pt x="643" y="10"/>
                  </a:lnTo>
                  <a:lnTo>
                    <a:pt x="641" y="10"/>
                  </a:lnTo>
                  <a:lnTo>
                    <a:pt x="641" y="10"/>
                  </a:lnTo>
                  <a:lnTo>
                    <a:pt x="641" y="10"/>
                  </a:lnTo>
                  <a:lnTo>
                    <a:pt x="641" y="9"/>
                  </a:lnTo>
                  <a:lnTo>
                    <a:pt x="641" y="9"/>
                  </a:lnTo>
                  <a:lnTo>
                    <a:pt x="641" y="9"/>
                  </a:lnTo>
                  <a:lnTo>
                    <a:pt x="641" y="9"/>
                  </a:lnTo>
                  <a:lnTo>
                    <a:pt x="640" y="9"/>
                  </a:lnTo>
                  <a:lnTo>
                    <a:pt x="640" y="9"/>
                  </a:lnTo>
                  <a:lnTo>
                    <a:pt x="640" y="9"/>
                  </a:lnTo>
                  <a:lnTo>
                    <a:pt x="640" y="9"/>
                  </a:lnTo>
                  <a:lnTo>
                    <a:pt x="640" y="9"/>
                  </a:lnTo>
                  <a:lnTo>
                    <a:pt x="640" y="9"/>
                  </a:lnTo>
                  <a:lnTo>
                    <a:pt x="639" y="9"/>
                  </a:lnTo>
                  <a:lnTo>
                    <a:pt x="639" y="9"/>
                  </a:lnTo>
                  <a:lnTo>
                    <a:pt x="639" y="9"/>
                  </a:lnTo>
                  <a:lnTo>
                    <a:pt x="639" y="9"/>
                  </a:lnTo>
                  <a:lnTo>
                    <a:pt x="639" y="9"/>
                  </a:lnTo>
                  <a:lnTo>
                    <a:pt x="639" y="9"/>
                  </a:lnTo>
                  <a:lnTo>
                    <a:pt x="639" y="9"/>
                  </a:lnTo>
                  <a:lnTo>
                    <a:pt x="638" y="9"/>
                  </a:lnTo>
                  <a:lnTo>
                    <a:pt x="638" y="9"/>
                  </a:lnTo>
                  <a:lnTo>
                    <a:pt x="638" y="9"/>
                  </a:lnTo>
                  <a:lnTo>
                    <a:pt x="638" y="9"/>
                  </a:lnTo>
                  <a:lnTo>
                    <a:pt x="638" y="9"/>
                  </a:lnTo>
                  <a:lnTo>
                    <a:pt x="638" y="9"/>
                  </a:lnTo>
                  <a:lnTo>
                    <a:pt x="637" y="8"/>
                  </a:lnTo>
                  <a:lnTo>
                    <a:pt x="637" y="8"/>
                  </a:lnTo>
                  <a:lnTo>
                    <a:pt x="637" y="8"/>
                  </a:lnTo>
                  <a:lnTo>
                    <a:pt x="637" y="8"/>
                  </a:lnTo>
                  <a:lnTo>
                    <a:pt x="637" y="8"/>
                  </a:lnTo>
                  <a:lnTo>
                    <a:pt x="637" y="8"/>
                  </a:lnTo>
                  <a:lnTo>
                    <a:pt x="636" y="8"/>
                  </a:lnTo>
                  <a:lnTo>
                    <a:pt x="636" y="8"/>
                  </a:lnTo>
                  <a:lnTo>
                    <a:pt x="636" y="8"/>
                  </a:lnTo>
                  <a:lnTo>
                    <a:pt x="636" y="8"/>
                  </a:lnTo>
                  <a:lnTo>
                    <a:pt x="636" y="8"/>
                  </a:lnTo>
                  <a:lnTo>
                    <a:pt x="636" y="8"/>
                  </a:lnTo>
                  <a:lnTo>
                    <a:pt x="635" y="8"/>
                  </a:lnTo>
                  <a:lnTo>
                    <a:pt x="635" y="8"/>
                  </a:lnTo>
                  <a:lnTo>
                    <a:pt x="635" y="8"/>
                  </a:lnTo>
                  <a:lnTo>
                    <a:pt x="635" y="8"/>
                  </a:lnTo>
                  <a:lnTo>
                    <a:pt x="635" y="8"/>
                  </a:lnTo>
                  <a:lnTo>
                    <a:pt x="635" y="8"/>
                  </a:lnTo>
                  <a:lnTo>
                    <a:pt x="634" y="8"/>
                  </a:lnTo>
                  <a:lnTo>
                    <a:pt x="634" y="8"/>
                  </a:lnTo>
                  <a:lnTo>
                    <a:pt x="634" y="8"/>
                  </a:lnTo>
                  <a:lnTo>
                    <a:pt x="634" y="8"/>
                  </a:lnTo>
                  <a:lnTo>
                    <a:pt x="634" y="8"/>
                  </a:lnTo>
                  <a:lnTo>
                    <a:pt x="634" y="8"/>
                  </a:lnTo>
                  <a:lnTo>
                    <a:pt x="632" y="8"/>
                  </a:lnTo>
                  <a:lnTo>
                    <a:pt x="632" y="8"/>
                  </a:lnTo>
                  <a:lnTo>
                    <a:pt x="632" y="8"/>
                  </a:lnTo>
                  <a:lnTo>
                    <a:pt x="632" y="8"/>
                  </a:lnTo>
                  <a:lnTo>
                    <a:pt x="632" y="8"/>
                  </a:lnTo>
                  <a:lnTo>
                    <a:pt x="632" y="8"/>
                  </a:lnTo>
                  <a:lnTo>
                    <a:pt x="631" y="8"/>
                  </a:lnTo>
                  <a:lnTo>
                    <a:pt x="631" y="8"/>
                  </a:lnTo>
                  <a:lnTo>
                    <a:pt x="631" y="8"/>
                  </a:lnTo>
                  <a:lnTo>
                    <a:pt x="631" y="8"/>
                  </a:lnTo>
                  <a:lnTo>
                    <a:pt x="631" y="8"/>
                  </a:lnTo>
                  <a:lnTo>
                    <a:pt x="631" y="8"/>
                  </a:lnTo>
                  <a:lnTo>
                    <a:pt x="630" y="8"/>
                  </a:lnTo>
                  <a:lnTo>
                    <a:pt x="630" y="8"/>
                  </a:lnTo>
                  <a:lnTo>
                    <a:pt x="630" y="8"/>
                  </a:lnTo>
                  <a:lnTo>
                    <a:pt x="630" y="8"/>
                  </a:lnTo>
                  <a:lnTo>
                    <a:pt x="630" y="8"/>
                  </a:lnTo>
                  <a:lnTo>
                    <a:pt x="630" y="8"/>
                  </a:lnTo>
                  <a:lnTo>
                    <a:pt x="629" y="8"/>
                  </a:lnTo>
                  <a:lnTo>
                    <a:pt x="629" y="8"/>
                  </a:lnTo>
                  <a:lnTo>
                    <a:pt x="629" y="8"/>
                  </a:lnTo>
                  <a:lnTo>
                    <a:pt x="629" y="8"/>
                  </a:lnTo>
                  <a:lnTo>
                    <a:pt x="629" y="8"/>
                  </a:lnTo>
                  <a:lnTo>
                    <a:pt x="629" y="8"/>
                  </a:lnTo>
                  <a:lnTo>
                    <a:pt x="628" y="8"/>
                  </a:lnTo>
                  <a:lnTo>
                    <a:pt x="628" y="8"/>
                  </a:lnTo>
                  <a:lnTo>
                    <a:pt x="628" y="8"/>
                  </a:lnTo>
                  <a:lnTo>
                    <a:pt x="628" y="8"/>
                  </a:lnTo>
                  <a:lnTo>
                    <a:pt x="628" y="8"/>
                  </a:lnTo>
                  <a:lnTo>
                    <a:pt x="628" y="8"/>
                  </a:lnTo>
                  <a:lnTo>
                    <a:pt x="627" y="8"/>
                  </a:lnTo>
                  <a:lnTo>
                    <a:pt x="627" y="8"/>
                  </a:lnTo>
                  <a:lnTo>
                    <a:pt x="627" y="8"/>
                  </a:lnTo>
                  <a:lnTo>
                    <a:pt x="627" y="8"/>
                  </a:lnTo>
                  <a:lnTo>
                    <a:pt x="627" y="8"/>
                  </a:lnTo>
                  <a:lnTo>
                    <a:pt x="627" y="9"/>
                  </a:lnTo>
                  <a:lnTo>
                    <a:pt x="626" y="9"/>
                  </a:lnTo>
                  <a:lnTo>
                    <a:pt x="626" y="9"/>
                  </a:lnTo>
                  <a:lnTo>
                    <a:pt x="626" y="9"/>
                  </a:lnTo>
                  <a:lnTo>
                    <a:pt x="626" y="9"/>
                  </a:lnTo>
                  <a:lnTo>
                    <a:pt x="626" y="9"/>
                  </a:lnTo>
                  <a:lnTo>
                    <a:pt x="626" y="9"/>
                  </a:lnTo>
                  <a:lnTo>
                    <a:pt x="625" y="9"/>
                  </a:lnTo>
                  <a:lnTo>
                    <a:pt x="625" y="9"/>
                  </a:lnTo>
                  <a:lnTo>
                    <a:pt x="625" y="9"/>
                  </a:lnTo>
                  <a:lnTo>
                    <a:pt x="625" y="9"/>
                  </a:lnTo>
                  <a:lnTo>
                    <a:pt x="625" y="9"/>
                  </a:lnTo>
                  <a:lnTo>
                    <a:pt x="625" y="9"/>
                  </a:lnTo>
                  <a:lnTo>
                    <a:pt x="625" y="9"/>
                  </a:lnTo>
                  <a:lnTo>
                    <a:pt x="623" y="9"/>
                  </a:lnTo>
                  <a:lnTo>
                    <a:pt x="623" y="9"/>
                  </a:lnTo>
                  <a:lnTo>
                    <a:pt x="623" y="9"/>
                  </a:lnTo>
                  <a:lnTo>
                    <a:pt x="623" y="9"/>
                  </a:lnTo>
                  <a:lnTo>
                    <a:pt x="623" y="9"/>
                  </a:lnTo>
                  <a:lnTo>
                    <a:pt x="623" y="9"/>
                  </a:lnTo>
                  <a:lnTo>
                    <a:pt x="622" y="9"/>
                  </a:lnTo>
                  <a:lnTo>
                    <a:pt x="622" y="9"/>
                  </a:lnTo>
                  <a:lnTo>
                    <a:pt x="622" y="9"/>
                  </a:lnTo>
                  <a:lnTo>
                    <a:pt x="622" y="10"/>
                  </a:lnTo>
                  <a:lnTo>
                    <a:pt x="622" y="10"/>
                  </a:lnTo>
                  <a:lnTo>
                    <a:pt x="622" y="10"/>
                  </a:lnTo>
                  <a:lnTo>
                    <a:pt x="622" y="10"/>
                  </a:lnTo>
                  <a:lnTo>
                    <a:pt x="621" y="10"/>
                  </a:lnTo>
                  <a:lnTo>
                    <a:pt x="621" y="10"/>
                  </a:lnTo>
                  <a:lnTo>
                    <a:pt x="621" y="10"/>
                  </a:lnTo>
                  <a:lnTo>
                    <a:pt x="621" y="10"/>
                  </a:lnTo>
                  <a:lnTo>
                    <a:pt x="621" y="10"/>
                  </a:lnTo>
                  <a:lnTo>
                    <a:pt x="621" y="10"/>
                  </a:lnTo>
                  <a:lnTo>
                    <a:pt x="620" y="10"/>
                  </a:lnTo>
                  <a:lnTo>
                    <a:pt x="620" y="10"/>
                  </a:lnTo>
                  <a:lnTo>
                    <a:pt x="620" y="10"/>
                  </a:lnTo>
                  <a:lnTo>
                    <a:pt x="620" y="10"/>
                  </a:lnTo>
                  <a:lnTo>
                    <a:pt x="620" y="10"/>
                  </a:lnTo>
                  <a:lnTo>
                    <a:pt x="620" y="10"/>
                  </a:lnTo>
                  <a:lnTo>
                    <a:pt x="620" y="10"/>
                  </a:lnTo>
                  <a:lnTo>
                    <a:pt x="619" y="11"/>
                  </a:lnTo>
                  <a:lnTo>
                    <a:pt x="619" y="11"/>
                  </a:lnTo>
                  <a:lnTo>
                    <a:pt x="619" y="11"/>
                  </a:lnTo>
                  <a:lnTo>
                    <a:pt x="619" y="11"/>
                  </a:lnTo>
                  <a:lnTo>
                    <a:pt x="619" y="11"/>
                  </a:lnTo>
                  <a:lnTo>
                    <a:pt x="619" y="11"/>
                  </a:lnTo>
                  <a:lnTo>
                    <a:pt x="619" y="11"/>
                  </a:lnTo>
                  <a:lnTo>
                    <a:pt x="618" y="11"/>
                  </a:lnTo>
                  <a:lnTo>
                    <a:pt x="618" y="11"/>
                  </a:lnTo>
                  <a:lnTo>
                    <a:pt x="618" y="11"/>
                  </a:lnTo>
                  <a:lnTo>
                    <a:pt x="618" y="11"/>
                  </a:lnTo>
                  <a:lnTo>
                    <a:pt x="618" y="11"/>
                  </a:lnTo>
                  <a:lnTo>
                    <a:pt x="618" y="11"/>
                  </a:lnTo>
                  <a:lnTo>
                    <a:pt x="618" y="11"/>
                  </a:lnTo>
                  <a:lnTo>
                    <a:pt x="617" y="12"/>
                  </a:lnTo>
                  <a:lnTo>
                    <a:pt x="617" y="12"/>
                  </a:lnTo>
                  <a:lnTo>
                    <a:pt x="617" y="12"/>
                  </a:lnTo>
                  <a:lnTo>
                    <a:pt x="617" y="12"/>
                  </a:lnTo>
                  <a:lnTo>
                    <a:pt x="617" y="12"/>
                  </a:lnTo>
                  <a:lnTo>
                    <a:pt x="617" y="12"/>
                  </a:lnTo>
                  <a:lnTo>
                    <a:pt x="617" y="12"/>
                  </a:lnTo>
                  <a:lnTo>
                    <a:pt x="616" y="12"/>
                  </a:lnTo>
                  <a:lnTo>
                    <a:pt x="616" y="12"/>
                  </a:lnTo>
                  <a:lnTo>
                    <a:pt x="616" y="12"/>
                  </a:lnTo>
                  <a:lnTo>
                    <a:pt x="616" y="12"/>
                  </a:lnTo>
                  <a:lnTo>
                    <a:pt x="616" y="12"/>
                  </a:lnTo>
                  <a:lnTo>
                    <a:pt x="616" y="13"/>
                  </a:lnTo>
                  <a:lnTo>
                    <a:pt x="616" y="13"/>
                  </a:lnTo>
                  <a:lnTo>
                    <a:pt x="616" y="13"/>
                  </a:lnTo>
                  <a:lnTo>
                    <a:pt x="614" y="13"/>
                  </a:lnTo>
                  <a:lnTo>
                    <a:pt x="614" y="13"/>
                  </a:lnTo>
                  <a:lnTo>
                    <a:pt x="614" y="13"/>
                  </a:lnTo>
                  <a:lnTo>
                    <a:pt x="614" y="13"/>
                  </a:lnTo>
                  <a:lnTo>
                    <a:pt x="614" y="13"/>
                  </a:lnTo>
                  <a:lnTo>
                    <a:pt x="614" y="13"/>
                  </a:lnTo>
                  <a:lnTo>
                    <a:pt x="614" y="13"/>
                  </a:lnTo>
                  <a:lnTo>
                    <a:pt x="614" y="13"/>
                  </a:lnTo>
                  <a:lnTo>
                    <a:pt x="613" y="14"/>
                  </a:lnTo>
                  <a:lnTo>
                    <a:pt x="613" y="14"/>
                  </a:lnTo>
                  <a:lnTo>
                    <a:pt x="613" y="14"/>
                  </a:lnTo>
                  <a:lnTo>
                    <a:pt x="613" y="14"/>
                  </a:lnTo>
                  <a:lnTo>
                    <a:pt x="613" y="14"/>
                  </a:lnTo>
                  <a:lnTo>
                    <a:pt x="613" y="14"/>
                  </a:lnTo>
                  <a:lnTo>
                    <a:pt x="613" y="14"/>
                  </a:lnTo>
                  <a:lnTo>
                    <a:pt x="613" y="14"/>
                  </a:lnTo>
                  <a:lnTo>
                    <a:pt x="612" y="14"/>
                  </a:lnTo>
                  <a:lnTo>
                    <a:pt x="612" y="15"/>
                  </a:lnTo>
                  <a:lnTo>
                    <a:pt x="612" y="15"/>
                  </a:lnTo>
                  <a:lnTo>
                    <a:pt x="612" y="15"/>
                  </a:lnTo>
                  <a:lnTo>
                    <a:pt x="612" y="15"/>
                  </a:lnTo>
                  <a:lnTo>
                    <a:pt x="612" y="15"/>
                  </a:lnTo>
                  <a:lnTo>
                    <a:pt x="612" y="15"/>
                  </a:lnTo>
                  <a:lnTo>
                    <a:pt x="612" y="15"/>
                  </a:lnTo>
                  <a:lnTo>
                    <a:pt x="611" y="15"/>
                  </a:lnTo>
                  <a:lnTo>
                    <a:pt x="611" y="15"/>
                  </a:lnTo>
                  <a:lnTo>
                    <a:pt x="611" y="15"/>
                  </a:lnTo>
                  <a:lnTo>
                    <a:pt x="611" y="17"/>
                  </a:lnTo>
                  <a:lnTo>
                    <a:pt x="611" y="17"/>
                  </a:lnTo>
                  <a:lnTo>
                    <a:pt x="611" y="17"/>
                  </a:lnTo>
                  <a:lnTo>
                    <a:pt x="611" y="17"/>
                  </a:lnTo>
                  <a:lnTo>
                    <a:pt x="611" y="17"/>
                  </a:lnTo>
                  <a:lnTo>
                    <a:pt x="611" y="17"/>
                  </a:lnTo>
                  <a:lnTo>
                    <a:pt x="610" y="17"/>
                  </a:lnTo>
                  <a:lnTo>
                    <a:pt x="610" y="17"/>
                  </a:lnTo>
                  <a:lnTo>
                    <a:pt x="610" y="17"/>
                  </a:lnTo>
                  <a:lnTo>
                    <a:pt x="610" y="18"/>
                  </a:lnTo>
                  <a:lnTo>
                    <a:pt x="610" y="18"/>
                  </a:lnTo>
                  <a:lnTo>
                    <a:pt x="610" y="18"/>
                  </a:lnTo>
                  <a:lnTo>
                    <a:pt x="610" y="18"/>
                  </a:lnTo>
                  <a:lnTo>
                    <a:pt x="610" y="18"/>
                  </a:lnTo>
                  <a:lnTo>
                    <a:pt x="610" y="18"/>
                  </a:lnTo>
                  <a:lnTo>
                    <a:pt x="610" y="18"/>
                  </a:lnTo>
                  <a:lnTo>
                    <a:pt x="609" y="18"/>
                  </a:lnTo>
                  <a:lnTo>
                    <a:pt x="609" y="19"/>
                  </a:lnTo>
                  <a:lnTo>
                    <a:pt x="609" y="19"/>
                  </a:lnTo>
                  <a:lnTo>
                    <a:pt x="609" y="19"/>
                  </a:lnTo>
                  <a:lnTo>
                    <a:pt x="609" y="19"/>
                  </a:lnTo>
                  <a:lnTo>
                    <a:pt x="609" y="19"/>
                  </a:lnTo>
                  <a:lnTo>
                    <a:pt x="609" y="19"/>
                  </a:lnTo>
                  <a:lnTo>
                    <a:pt x="609" y="19"/>
                  </a:lnTo>
                  <a:lnTo>
                    <a:pt x="609" y="19"/>
                  </a:lnTo>
                  <a:lnTo>
                    <a:pt x="609" y="20"/>
                  </a:lnTo>
                  <a:lnTo>
                    <a:pt x="608" y="20"/>
                  </a:lnTo>
                  <a:lnTo>
                    <a:pt x="608" y="20"/>
                  </a:lnTo>
                  <a:lnTo>
                    <a:pt x="608" y="20"/>
                  </a:lnTo>
                  <a:lnTo>
                    <a:pt x="608" y="20"/>
                  </a:lnTo>
                  <a:lnTo>
                    <a:pt x="608" y="20"/>
                  </a:lnTo>
                  <a:lnTo>
                    <a:pt x="608" y="20"/>
                  </a:lnTo>
                  <a:lnTo>
                    <a:pt x="608" y="20"/>
                  </a:lnTo>
                  <a:lnTo>
                    <a:pt x="608" y="21"/>
                  </a:lnTo>
                  <a:lnTo>
                    <a:pt x="608" y="21"/>
                  </a:lnTo>
                  <a:lnTo>
                    <a:pt x="608" y="21"/>
                  </a:lnTo>
                  <a:lnTo>
                    <a:pt x="608" y="21"/>
                  </a:lnTo>
                  <a:lnTo>
                    <a:pt x="607" y="21"/>
                  </a:lnTo>
                  <a:lnTo>
                    <a:pt x="607" y="21"/>
                  </a:lnTo>
                  <a:lnTo>
                    <a:pt x="607" y="21"/>
                  </a:lnTo>
                  <a:lnTo>
                    <a:pt x="607" y="22"/>
                  </a:lnTo>
                  <a:lnTo>
                    <a:pt x="607" y="22"/>
                  </a:lnTo>
                  <a:lnTo>
                    <a:pt x="607" y="22"/>
                  </a:lnTo>
                  <a:lnTo>
                    <a:pt x="607" y="22"/>
                  </a:lnTo>
                  <a:lnTo>
                    <a:pt x="607" y="22"/>
                  </a:lnTo>
                  <a:lnTo>
                    <a:pt x="607" y="22"/>
                  </a:lnTo>
                  <a:lnTo>
                    <a:pt x="607" y="22"/>
                  </a:lnTo>
                  <a:lnTo>
                    <a:pt x="607" y="22"/>
                  </a:lnTo>
                  <a:lnTo>
                    <a:pt x="607" y="23"/>
                  </a:lnTo>
                  <a:lnTo>
                    <a:pt x="605" y="23"/>
                  </a:lnTo>
                  <a:lnTo>
                    <a:pt x="605" y="23"/>
                  </a:lnTo>
                  <a:lnTo>
                    <a:pt x="605" y="23"/>
                  </a:lnTo>
                  <a:lnTo>
                    <a:pt x="605" y="23"/>
                  </a:lnTo>
                  <a:lnTo>
                    <a:pt x="605" y="23"/>
                  </a:lnTo>
                  <a:lnTo>
                    <a:pt x="605" y="23"/>
                  </a:lnTo>
                  <a:lnTo>
                    <a:pt x="605" y="24"/>
                  </a:lnTo>
                  <a:lnTo>
                    <a:pt x="605" y="24"/>
                  </a:lnTo>
                  <a:lnTo>
                    <a:pt x="605" y="24"/>
                  </a:lnTo>
                  <a:lnTo>
                    <a:pt x="605" y="24"/>
                  </a:lnTo>
                  <a:lnTo>
                    <a:pt x="605" y="24"/>
                  </a:lnTo>
                  <a:lnTo>
                    <a:pt x="605" y="24"/>
                  </a:lnTo>
                  <a:lnTo>
                    <a:pt x="605" y="24"/>
                  </a:lnTo>
                  <a:lnTo>
                    <a:pt x="605" y="26"/>
                  </a:lnTo>
                  <a:lnTo>
                    <a:pt x="604" y="26"/>
                  </a:lnTo>
                  <a:lnTo>
                    <a:pt x="604" y="26"/>
                  </a:lnTo>
                  <a:lnTo>
                    <a:pt x="604" y="26"/>
                  </a:lnTo>
                  <a:lnTo>
                    <a:pt x="604" y="26"/>
                  </a:lnTo>
                  <a:lnTo>
                    <a:pt x="604" y="26"/>
                  </a:lnTo>
                  <a:lnTo>
                    <a:pt x="604" y="26"/>
                  </a:lnTo>
                  <a:lnTo>
                    <a:pt x="604" y="27"/>
                  </a:lnTo>
                  <a:lnTo>
                    <a:pt x="604" y="27"/>
                  </a:lnTo>
                  <a:lnTo>
                    <a:pt x="604" y="27"/>
                  </a:lnTo>
                  <a:lnTo>
                    <a:pt x="604" y="27"/>
                  </a:lnTo>
                  <a:lnTo>
                    <a:pt x="604" y="27"/>
                  </a:lnTo>
                  <a:lnTo>
                    <a:pt x="604" y="27"/>
                  </a:lnTo>
                  <a:lnTo>
                    <a:pt x="604" y="28"/>
                  </a:lnTo>
                  <a:lnTo>
                    <a:pt x="604" y="28"/>
                  </a:lnTo>
                  <a:lnTo>
                    <a:pt x="604" y="28"/>
                  </a:lnTo>
                  <a:lnTo>
                    <a:pt x="604" y="28"/>
                  </a:lnTo>
                  <a:lnTo>
                    <a:pt x="604" y="28"/>
                  </a:lnTo>
                  <a:lnTo>
                    <a:pt x="603" y="28"/>
                  </a:lnTo>
                  <a:lnTo>
                    <a:pt x="603" y="28"/>
                  </a:lnTo>
                  <a:lnTo>
                    <a:pt x="603" y="29"/>
                  </a:lnTo>
                  <a:lnTo>
                    <a:pt x="603" y="29"/>
                  </a:lnTo>
                  <a:lnTo>
                    <a:pt x="603" y="29"/>
                  </a:lnTo>
                  <a:lnTo>
                    <a:pt x="603" y="29"/>
                  </a:lnTo>
                  <a:lnTo>
                    <a:pt x="603" y="29"/>
                  </a:lnTo>
                  <a:lnTo>
                    <a:pt x="603" y="29"/>
                  </a:lnTo>
                  <a:lnTo>
                    <a:pt x="603" y="30"/>
                  </a:lnTo>
                  <a:lnTo>
                    <a:pt x="603" y="30"/>
                  </a:lnTo>
                  <a:lnTo>
                    <a:pt x="603" y="30"/>
                  </a:lnTo>
                  <a:lnTo>
                    <a:pt x="603" y="30"/>
                  </a:lnTo>
                  <a:lnTo>
                    <a:pt x="603" y="30"/>
                  </a:lnTo>
                  <a:lnTo>
                    <a:pt x="603" y="30"/>
                  </a:lnTo>
                  <a:lnTo>
                    <a:pt x="603" y="30"/>
                  </a:lnTo>
                  <a:lnTo>
                    <a:pt x="603" y="31"/>
                  </a:lnTo>
                  <a:lnTo>
                    <a:pt x="603" y="31"/>
                  </a:lnTo>
                  <a:lnTo>
                    <a:pt x="603" y="31"/>
                  </a:lnTo>
                  <a:lnTo>
                    <a:pt x="603" y="31"/>
                  </a:lnTo>
                  <a:lnTo>
                    <a:pt x="603" y="31"/>
                  </a:lnTo>
                  <a:lnTo>
                    <a:pt x="603" y="31"/>
                  </a:lnTo>
                  <a:lnTo>
                    <a:pt x="603" y="32"/>
                  </a:lnTo>
                  <a:lnTo>
                    <a:pt x="603" y="32"/>
                  </a:lnTo>
                  <a:lnTo>
                    <a:pt x="603" y="32"/>
                  </a:lnTo>
                  <a:lnTo>
                    <a:pt x="603" y="32"/>
                  </a:lnTo>
                  <a:lnTo>
                    <a:pt x="603" y="32"/>
                  </a:lnTo>
                  <a:lnTo>
                    <a:pt x="602" y="32"/>
                  </a:lnTo>
                  <a:lnTo>
                    <a:pt x="602" y="34"/>
                  </a:lnTo>
                  <a:lnTo>
                    <a:pt x="602" y="34"/>
                  </a:lnTo>
                  <a:lnTo>
                    <a:pt x="602" y="34"/>
                  </a:lnTo>
                  <a:lnTo>
                    <a:pt x="602" y="34"/>
                  </a:lnTo>
                  <a:lnTo>
                    <a:pt x="602" y="34"/>
                  </a:lnTo>
                  <a:lnTo>
                    <a:pt x="602" y="34"/>
                  </a:lnTo>
                  <a:lnTo>
                    <a:pt x="602" y="35"/>
                  </a:lnTo>
                  <a:lnTo>
                    <a:pt x="602" y="35"/>
                  </a:lnTo>
                  <a:lnTo>
                    <a:pt x="602" y="35"/>
                  </a:lnTo>
                  <a:lnTo>
                    <a:pt x="602" y="35"/>
                  </a:lnTo>
                  <a:lnTo>
                    <a:pt x="602" y="35"/>
                  </a:lnTo>
                  <a:lnTo>
                    <a:pt x="602" y="35"/>
                  </a:lnTo>
                  <a:lnTo>
                    <a:pt x="602" y="36"/>
                  </a:lnTo>
                  <a:lnTo>
                    <a:pt x="602" y="36"/>
                  </a:lnTo>
                  <a:lnTo>
                    <a:pt x="602" y="36"/>
                  </a:lnTo>
                  <a:lnTo>
                    <a:pt x="602" y="36"/>
                  </a:lnTo>
                  <a:lnTo>
                    <a:pt x="602" y="36"/>
                  </a:lnTo>
                  <a:lnTo>
                    <a:pt x="602" y="36"/>
                  </a:lnTo>
                  <a:lnTo>
                    <a:pt x="602" y="37"/>
                  </a:lnTo>
                  <a:lnTo>
                    <a:pt x="602" y="37"/>
                  </a:lnTo>
                  <a:lnTo>
                    <a:pt x="602" y="37"/>
                  </a:lnTo>
                  <a:lnTo>
                    <a:pt x="602" y="37"/>
                  </a:lnTo>
                  <a:lnTo>
                    <a:pt x="602" y="37"/>
                  </a:lnTo>
                  <a:lnTo>
                    <a:pt x="602" y="37"/>
                  </a:lnTo>
                  <a:lnTo>
                    <a:pt x="602" y="37"/>
                  </a:lnTo>
                  <a:close/>
                  <a:moveTo>
                    <a:pt x="632" y="75"/>
                  </a:moveTo>
                  <a:lnTo>
                    <a:pt x="631" y="75"/>
                  </a:lnTo>
                  <a:lnTo>
                    <a:pt x="631" y="75"/>
                  </a:lnTo>
                  <a:lnTo>
                    <a:pt x="631" y="75"/>
                  </a:lnTo>
                  <a:lnTo>
                    <a:pt x="631" y="75"/>
                  </a:lnTo>
                  <a:lnTo>
                    <a:pt x="630" y="75"/>
                  </a:lnTo>
                  <a:lnTo>
                    <a:pt x="630" y="75"/>
                  </a:lnTo>
                  <a:lnTo>
                    <a:pt x="630" y="75"/>
                  </a:lnTo>
                  <a:lnTo>
                    <a:pt x="630" y="75"/>
                  </a:lnTo>
                  <a:lnTo>
                    <a:pt x="630" y="75"/>
                  </a:lnTo>
                  <a:lnTo>
                    <a:pt x="629" y="75"/>
                  </a:lnTo>
                  <a:lnTo>
                    <a:pt x="629" y="75"/>
                  </a:lnTo>
                  <a:lnTo>
                    <a:pt x="629" y="75"/>
                  </a:lnTo>
                  <a:lnTo>
                    <a:pt x="629" y="75"/>
                  </a:lnTo>
                  <a:lnTo>
                    <a:pt x="629" y="75"/>
                  </a:lnTo>
                  <a:lnTo>
                    <a:pt x="628" y="75"/>
                  </a:lnTo>
                  <a:lnTo>
                    <a:pt x="628" y="75"/>
                  </a:lnTo>
                  <a:lnTo>
                    <a:pt x="628" y="75"/>
                  </a:lnTo>
                  <a:lnTo>
                    <a:pt x="628" y="75"/>
                  </a:lnTo>
                  <a:lnTo>
                    <a:pt x="628" y="75"/>
                  </a:lnTo>
                  <a:lnTo>
                    <a:pt x="627" y="75"/>
                  </a:lnTo>
                  <a:lnTo>
                    <a:pt x="627" y="75"/>
                  </a:lnTo>
                  <a:lnTo>
                    <a:pt x="627" y="75"/>
                  </a:lnTo>
                  <a:lnTo>
                    <a:pt x="627" y="74"/>
                  </a:lnTo>
                  <a:lnTo>
                    <a:pt x="626" y="74"/>
                  </a:lnTo>
                  <a:lnTo>
                    <a:pt x="626" y="74"/>
                  </a:lnTo>
                  <a:lnTo>
                    <a:pt x="626" y="74"/>
                  </a:lnTo>
                  <a:lnTo>
                    <a:pt x="626" y="74"/>
                  </a:lnTo>
                  <a:lnTo>
                    <a:pt x="626" y="74"/>
                  </a:lnTo>
                  <a:lnTo>
                    <a:pt x="625" y="74"/>
                  </a:lnTo>
                  <a:lnTo>
                    <a:pt x="625" y="74"/>
                  </a:lnTo>
                  <a:lnTo>
                    <a:pt x="625" y="74"/>
                  </a:lnTo>
                  <a:lnTo>
                    <a:pt x="625" y="74"/>
                  </a:lnTo>
                  <a:lnTo>
                    <a:pt x="625" y="74"/>
                  </a:lnTo>
                  <a:lnTo>
                    <a:pt x="623" y="74"/>
                  </a:lnTo>
                  <a:lnTo>
                    <a:pt x="623" y="74"/>
                  </a:lnTo>
                  <a:lnTo>
                    <a:pt x="623" y="74"/>
                  </a:lnTo>
                  <a:lnTo>
                    <a:pt x="623" y="74"/>
                  </a:lnTo>
                  <a:lnTo>
                    <a:pt x="623" y="74"/>
                  </a:lnTo>
                  <a:lnTo>
                    <a:pt x="622" y="74"/>
                  </a:lnTo>
                  <a:lnTo>
                    <a:pt x="622" y="74"/>
                  </a:lnTo>
                  <a:lnTo>
                    <a:pt x="622" y="74"/>
                  </a:lnTo>
                  <a:lnTo>
                    <a:pt x="622" y="74"/>
                  </a:lnTo>
                  <a:lnTo>
                    <a:pt x="622" y="74"/>
                  </a:lnTo>
                  <a:lnTo>
                    <a:pt x="621" y="74"/>
                  </a:lnTo>
                  <a:lnTo>
                    <a:pt x="621" y="73"/>
                  </a:lnTo>
                  <a:lnTo>
                    <a:pt x="621" y="73"/>
                  </a:lnTo>
                  <a:lnTo>
                    <a:pt x="621" y="73"/>
                  </a:lnTo>
                  <a:lnTo>
                    <a:pt x="621" y="73"/>
                  </a:lnTo>
                  <a:lnTo>
                    <a:pt x="620" y="73"/>
                  </a:lnTo>
                  <a:lnTo>
                    <a:pt x="620" y="73"/>
                  </a:lnTo>
                  <a:lnTo>
                    <a:pt x="620" y="73"/>
                  </a:lnTo>
                  <a:lnTo>
                    <a:pt x="620" y="73"/>
                  </a:lnTo>
                  <a:lnTo>
                    <a:pt x="620" y="73"/>
                  </a:lnTo>
                  <a:lnTo>
                    <a:pt x="619" y="73"/>
                  </a:lnTo>
                  <a:lnTo>
                    <a:pt x="619" y="73"/>
                  </a:lnTo>
                  <a:lnTo>
                    <a:pt x="619" y="73"/>
                  </a:lnTo>
                  <a:lnTo>
                    <a:pt x="619" y="73"/>
                  </a:lnTo>
                  <a:lnTo>
                    <a:pt x="619" y="73"/>
                  </a:lnTo>
                  <a:lnTo>
                    <a:pt x="619" y="73"/>
                  </a:lnTo>
                  <a:lnTo>
                    <a:pt x="618" y="72"/>
                  </a:lnTo>
                  <a:lnTo>
                    <a:pt x="618" y="72"/>
                  </a:lnTo>
                  <a:lnTo>
                    <a:pt x="618" y="72"/>
                  </a:lnTo>
                  <a:lnTo>
                    <a:pt x="618" y="72"/>
                  </a:lnTo>
                  <a:lnTo>
                    <a:pt x="618" y="72"/>
                  </a:lnTo>
                  <a:lnTo>
                    <a:pt x="617" y="72"/>
                  </a:lnTo>
                  <a:lnTo>
                    <a:pt x="617" y="72"/>
                  </a:lnTo>
                  <a:lnTo>
                    <a:pt x="617" y="72"/>
                  </a:lnTo>
                  <a:lnTo>
                    <a:pt x="617" y="72"/>
                  </a:lnTo>
                  <a:lnTo>
                    <a:pt x="617" y="72"/>
                  </a:lnTo>
                  <a:lnTo>
                    <a:pt x="616" y="72"/>
                  </a:lnTo>
                  <a:lnTo>
                    <a:pt x="616" y="72"/>
                  </a:lnTo>
                  <a:lnTo>
                    <a:pt x="616" y="72"/>
                  </a:lnTo>
                  <a:lnTo>
                    <a:pt x="616" y="71"/>
                  </a:lnTo>
                  <a:lnTo>
                    <a:pt x="616" y="71"/>
                  </a:lnTo>
                  <a:lnTo>
                    <a:pt x="616" y="71"/>
                  </a:lnTo>
                  <a:lnTo>
                    <a:pt x="614" y="71"/>
                  </a:lnTo>
                  <a:lnTo>
                    <a:pt x="614" y="71"/>
                  </a:lnTo>
                  <a:lnTo>
                    <a:pt x="614" y="71"/>
                  </a:lnTo>
                  <a:lnTo>
                    <a:pt x="614" y="71"/>
                  </a:lnTo>
                  <a:lnTo>
                    <a:pt x="614" y="71"/>
                  </a:lnTo>
                  <a:lnTo>
                    <a:pt x="613" y="71"/>
                  </a:lnTo>
                  <a:lnTo>
                    <a:pt x="613" y="71"/>
                  </a:lnTo>
                  <a:lnTo>
                    <a:pt x="613" y="70"/>
                  </a:lnTo>
                  <a:lnTo>
                    <a:pt x="613" y="70"/>
                  </a:lnTo>
                  <a:lnTo>
                    <a:pt x="613" y="70"/>
                  </a:lnTo>
                  <a:lnTo>
                    <a:pt x="613" y="70"/>
                  </a:lnTo>
                  <a:lnTo>
                    <a:pt x="612" y="70"/>
                  </a:lnTo>
                  <a:lnTo>
                    <a:pt x="612" y="70"/>
                  </a:lnTo>
                  <a:lnTo>
                    <a:pt x="612" y="70"/>
                  </a:lnTo>
                  <a:lnTo>
                    <a:pt x="612" y="70"/>
                  </a:lnTo>
                  <a:lnTo>
                    <a:pt x="612" y="70"/>
                  </a:lnTo>
                  <a:lnTo>
                    <a:pt x="612" y="70"/>
                  </a:lnTo>
                  <a:lnTo>
                    <a:pt x="611" y="68"/>
                  </a:lnTo>
                  <a:lnTo>
                    <a:pt x="611" y="68"/>
                  </a:lnTo>
                  <a:lnTo>
                    <a:pt x="611" y="68"/>
                  </a:lnTo>
                  <a:lnTo>
                    <a:pt x="611" y="68"/>
                  </a:lnTo>
                  <a:lnTo>
                    <a:pt x="611" y="68"/>
                  </a:lnTo>
                  <a:lnTo>
                    <a:pt x="611" y="68"/>
                  </a:lnTo>
                  <a:lnTo>
                    <a:pt x="610" y="68"/>
                  </a:lnTo>
                  <a:lnTo>
                    <a:pt x="610" y="68"/>
                  </a:lnTo>
                  <a:lnTo>
                    <a:pt x="610" y="68"/>
                  </a:lnTo>
                  <a:lnTo>
                    <a:pt x="610" y="67"/>
                  </a:lnTo>
                  <a:lnTo>
                    <a:pt x="610" y="67"/>
                  </a:lnTo>
                  <a:lnTo>
                    <a:pt x="610" y="67"/>
                  </a:lnTo>
                  <a:lnTo>
                    <a:pt x="609" y="67"/>
                  </a:lnTo>
                  <a:lnTo>
                    <a:pt x="609" y="67"/>
                  </a:lnTo>
                  <a:lnTo>
                    <a:pt x="609" y="67"/>
                  </a:lnTo>
                  <a:lnTo>
                    <a:pt x="609" y="67"/>
                  </a:lnTo>
                  <a:lnTo>
                    <a:pt x="609" y="67"/>
                  </a:lnTo>
                  <a:lnTo>
                    <a:pt x="609" y="66"/>
                  </a:lnTo>
                  <a:lnTo>
                    <a:pt x="608" y="66"/>
                  </a:lnTo>
                  <a:lnTo>
                    <a:pt x="608" y="66"/>
                  </a:lnTo>
                  <a:lnTo>
                    <a:pt x="608" y="66"/>
                  </a:lnTo>
                  <a:lnTo>
                    <a:pt x="608" y="66"/>
                  </a:lnTo>
                  <a:lnTo>
                    <a:pt x="608" y="66"/>
                  </a:lnTo>
                  <a:lnTo>
                    <a:pt x="608" y="66"/>
                  </a:lnTo>
                  <a:lnTo>
                    <a:pt x="608" y="66"/>
                  </a:lnTo>
                  <a:lnTo>
                    <a:pt x="607" y="65"/>
                  </a:lnTo>
                  <a:lnTo>
                    <a:pt x="607" y="65"/>
                  </a:lnTo>
                  <a:lnTo>
                    <a:pt x="607" y="65"/>
                  </a:lnTo>
                  <a:lnTo>
                    <a:pt x="607" y="65"/>
                  </a:lnTo>
                  <a:lnTo>
                    <a:pt x="607" y="65"/>
                  </a:lnTo>
                  <a:lnTo>
                    <a:pt x="607" y="65"/>
                  </a:lnTo>
                  <a:lnTo>
                    <a:pt x="607" y="65"/>
                  </a:lnTo>
                  <a:lnTo>
                    <a:pt x="605" y="64"/>
                  </a:lnTo>
                  <a:lnTo>
                    <a:pt x="605" y="64"/>
                  </a:lnTo>
                  <a:lnTo>
                    <a:pt x="605" y="64"/>
                  </a:lnTo>
                  <a:lnTo>
                    <a:pt x="605" y="64"/>
                  </a:lnTo>
                  <a:lnTo>
                    <a:pt x="605" y="64"/>
                  </a:lnTo>
                  <a:lnTo>
                    <a:pt x="605" y="64"/>
                  </a:lnTo>
                  <a:lnTo>
                    <a:pt x="605" y="64"/>
                  </a:lnTo>
                  <a:lnTo>
                    <a:pt x="604" y="63"/>
                  </a:lnTo>
                  <a:lnTo>
                    <a:pt x="604" y="63"/>
                  </a:lnTo>
                  <a:lnTo>
                    <a:pt x="604" y="63"/>
                  </a:lnTo>
                  <a:lnTo>
                    <a:pt x="604" y="63"/>
                  </a:lnTo>
                  <a:lnTo>
                    <a:pt x="604" y="63"/>
                  </a:lnTo>
                  <a:lnTo>
                    <a:pt x="604" y="63"/>
                  </a:lnTo>
                  <a:lnTo>
                    <a:pt x="604" y="63"/>
                  </a:lnTo>
                  <a:lnTo>
                    <a:pt x="603" y="62"/>
                  </a:lnTo>
                  <a:lnTo>
                    <a:pt x="603" y="62"/>
                  </a:lnTo>
                  <a:lnTo>
                    <a:pt x="603" y="62"/>
                  </a:lnTo>
                  <a:lnTo>
                    <a:pt x="603" y="62"/>
                  </a:lnTo>
                  <a:lnTo>
                    <a:pt x="603" y="62"/>
                  </a:lnTo>
                  <a:lnTo>
                    <a:pt x="603" y="62"/>
                  </a:lnTo>
                  <a:lnTo>
                    <a:pt x="603" y="61"/>
                  </a:lnTo>
                  <a:lnTo>
                    <a:pt x="603" y="61"/>
                  </a:lnTo>
                  <a:lnTo>
                    <a:pt x="602" y="61"/>
                  </a:lnTo>
                  <a:lnTo>
                    <a:pt x="602" y="61"/>
                  </a:lnTo>
                  <a:lnTo>
                    <a:pt x="602" y="61"/>
                  </a:lnTo>
                  <a:lnTo>
                    <a:pt x="602" y="61"/>
                  </a:lnTo>
                  <a:lnTo>
                    <a:pt x="602" y="61"/>
                  </a:lnTo>
                  <a:lnTo>
                    <a:pt x="602" y="59"/>
                  </a:lnTo>
                  <a:lnTo>
                    <a:pt x="602" y="59"/>
                  </a:lnTo>
                  <a:lnTo>
                    <a:pt x="602" y="59"/>
                  </a:lnTo>
                  <a:lnTo>
                    <a:pt x="601" y="59"/>
                  </a:lnTo>
                  <a:lnTo>
                    <a:pt x="601" y="59"/>
                  </a:lnTo>
                  <a:lnTo>
                    <a:pt x="601" y="59"/>
                  </a:lnTo>
                  <a:lnTo>
                    <a:pt x="601" y="58"/>
                  </a:lnTo>
                  <a:lnTo>
                    <a:pt x="601" y="58"/>
                  </a:lnTo>
                  <a:lnTo>
                    <a:pt x="601" y="58"/>
                  </a:lnTo>
                  <a:lnTo>
                    <a:pt x="601" y="58"/>
                  </a:lnTo>
                  <a:lnTo>
                    <a:pt x="601" y="58"/>
                  </a:lnTo>
                  <a:lnTo>
                    <a:pt x="601" y="58"/>
                  </a:lnTo>
                  <a:lnTo>
                    <a:pt x="600" y="57"/>
                  </a:lnTo>
                  <a:lnTo>
                    <a:pt x="600" y="57"/>
                  </a:lnTo>
                  <a:lnTo>
                    <a:pt x="600" y="57"/>
                  </a:lnTo>
                  <a:lnTo>
                    <a:pt x="600" y="57"/>
                  </a:lnTo>
                  <a:lnTo>
                    <a:pt x="600" y="57"/>
                  </a:lnTo>
                  <a:lnTo>
                    <a:pt x="600" y="57"/>
                  </a:lnTo>
                  <a:lnTo>
                    <a:pt x="600" y="56"/>
                  </a:lnTo>
                  <a:lnTo>
                    <a:pt x="600" y="56"/>
                  </a:lnTo>
                  <a:lnTo>
                    <a:pt x="600" y="56"/>
                  </a:lnTo>
                  <a:lnTo>
                    <a:pt x="599" y="56"/>
                  </a:lnTo>
                  <a:lnTo>
                    <a:pt x="599" y="56"/>
                  </a:lnTo>
                  <a:lnTo>
                    <a:pt x="599" y="56"/>
                  </a:lnTo>
                  <a:lnTo>
                    <a:pt x="599" y="55"/>
                  </a:lnTo>
                  <a:lnTo>
                    <a:pt x="599" y="55"/>
                  </a:lnTo>
                  <a:lnTo>
                    <a:pt x="599" y="55"/>
                  </a:lnTo>
                  <a:lnTo>
                    <a:pt x="599" y="55"/>
                  </a:lnTo>
                  <a:lnTo>
                    <a:pt x="599" y="55"/>
                  </a:lnTo>
                  <a:lnTo>
                    <a:pt x="599" y="54"/>
                  </a:lnTo>
                  <a:lnTo>
                    <a:pt x="599" y="54"/>
                  </a:lnTo>
                  <a:lnTo>
                    <a:pt x="599" y="54"/>
                  </a:lnTo>
                  <a:lnTo>
                    <a:pt x="598" y="54"/>
                  </a:lnTo>
                  <a:lnTo>
                    <a:pt x="598" y="54"/>
                  </a:lnTo>
                  <a:lnTo>
                    <a:pt x="598" y="54"/>
                  </a:lnTo>
                  <a:lnTo>
                    <a:pt x="598" y="53"/>
                  </a:lnTo>
                  <a:lnTo>
                    <a:pt x="598" y="53"/>
                  </a:lnTo>
                  <a:lnTo>
                    <a:pt x="598" y="53"/>
                  </a:lnTo>
                  <a:lnTo>
                    <a:pt x="598" y="53"/>
                  </a:lnTo>
                  <a:lnTo>
                    <a:pt x="598" y="53"/>
                  </a:lnTo>
                  <a:lnTo>
                    <a:pt x="598" y="52"/>
                  </a:lnTo>
                  <a:lnTo>
                    <a:pt x="598" y="52"/>
                  </a:lnTo>
                  <a:lnTo>
                    <a:pt x="598" y="52"/>
                  </a:lnTo>
                  <a:lnTo>
                    <a:pt x="598" y="52"/>
                  </a:lnTo>
                  <a:lnTo>
                    <a:pt x="596" y="52"/>
                  </a:lnTo>
                  <a:lnTo>
                    <a:pt x="596" y="50"/>
                  </a:lnTo>
                  <a:lnTo>
                    <a:pt x="596" y="50"/>
                  </a:lnTo>
                  <a:lnTo>
                    <a:pt x="596" y="50"/>
                  </a:lnTo>
                  <a:lnTo>
                    <a:pt x="596" y="50"/>
                  </a:lnTo>
                  <a:lnTo>
                    <a:pt x="596" y="50"/>
                  </a:lnTo>
                  <a:lnTo>
                    <a:pt x="596" y="50"/>
                  </a:lnTo>
                  <a:lnTo>
                    <a:pt x="596" y="49"/>
                  </a:lnTo>
                  <a:lnTo>
                    <a:pt x="596" y="49"/>
                  </a:lnTo>
                  <a:lnTo>
                    <a:pt x="596" y="49"/>
                  </a:lnTo>
                  <a:lnTo>
                    <a:pt x="596" y="49"/>
                  </a:lnTo>
                  <a:lnTo>
                    <a:pt x="596" y="49"/>
                  </a:lnTo>
                  <a:lnTo>
                    <a:pt x="596" y="48"/>
                  </a:lnTo>
                  <a:lnTo>
                    <a:pt x="596" y="48"/>
                  </a:lnTo>
                  <a:lnTo>
                    <a:pt x="596" y="48"/>
                  </a:lnTo>
                  <a:lnTo>
                    <a:pt x="595" y="48"/>
                  </a:lnTo>
                  <a:lnTo>
                    <a:pt x="595" y="48"/>
                  </a:lnTo>
                  <a:lnTo>
                    <a:pt x="595" y="47"/>
                  </a:lnTo>
                  <a:lnTo>
                    <a:pt x="595" y="47"/>
                  </a:lnTo>
                  <a:lnTo>
                    <a:pt x="595" y="47"/>
                  </a:lnTo>
                  <a:lnTo>
                    <a:pt x="595" y="47"/>
                  </a:lnTo>
                  <a:lnTo>
                    <a:pt x="595" y="47"/>
                  </a:lnTo>
                  <a:lnTo>
                    <a:pt x="595" y="46"/>
                  </a:lnTo>
                  <a:lnTo>
                    <a:pt x="595" y="46"/>
                  </a:lnTo>
                  <a:lnTo>
                    <a:pt x="595" y="46"/>
                  </a:lnTo>
                  <a:lnTo>
                    <a:pt x="595" y="46"/>
                  </a:lnTo>
                  <a:lnTo>
                    <a:pt x="595" y="46"/>
                  </a:lnTo>
                  <a:lnTo>
                    <a:pt x="595" y="45"/>
                  </a:lnTo>
                  <a:lnTo>
                    <a:pt x="595" y="45"/>
                  </a:lnTo>
                  <a:lnTo>
                    <a:pt x="595" y="45"/>
                  </a:lnTo>
                  <a:lnTo>
                    <a:pt x="595" y="45"/>
                  </a:lnTo>
                  <a:lnTo>
                    <a:pt x="595" y="45"/>
                  </a:lnTo>
                  <a:lnTo>
                    <a:pt x="595" y="44"/>
                  </a:lnTo>
                  <a:lnTo>
                    <a:pt x="595" y="44"/>
                  </a:lnTo>
                  <a:lnTo>
                    <a:pt x="595" y="44"/>
                  </a:lnTo>
                  <a:lnTo>
                    <a:pt x="595" y="44"/>
                  </a:lnTo>
                  <a:lnTo>
                    <a:pt x="595" y="44"/>
                  </a:lnTo>
                  <a:lnTo>
                    <a:pt x="595" y="43"/>
                  </a:lnTo>
                  <a:lnTo>
                    <a:pt x="594" y="43"/>
                  </a:lnTo>
                  <a:lnTo>
                    <a:pt x="594" y="43"/>
                  </a:lnTo>
                  <a:lnTo>
                    <a:pt x="594" y="43"/>
                  </a:lnTo>
                  <a:lnTo>
                    <a:pt x="594" y="41"/>
                  </a:lnTo>
                  <a:lnTo>
                    <a:pt x="594" y="41"/>
                  </a:lnTo>
                  <a:lnTo>
                    <a:pt x="594" y="41"/>
                  </a:lnTo>
                  <a:lnTo>
                    <a:pt x="594" y="41"/>
                  </a:lnTo>
                  <a:lnTo>
                    <a:pt x="594" y="41"/>
                  </a:lnTo>
                  <a:lnTo>
                    <a:pt x="594" y="40"/>
                  </a:lnTo>
                  <a:lnTo>
                    <a:pt x="594" y="40"/>
                  </a:lnTo>
                  <a:lnTo>
                    <a:pt x="594" y="40"/>
                  </a:lnTo>
                  <a:lnTo>
                    <a:pt x="594" y="40"/>
                  </a:lnTo>
                  <a:lnTo>
                    <a:pt x="594" y="40"/>
                  </a:lnTo>
                  <a:lnTo>
                    <a:pt x="594" y="39"/>
                  </a:lnTo>
                  <a:lnTo>
                    <a:pt x="594" y="39"/>
                  </a:lnTo>
                  <a:lnTo>
                    <a:pt x="594" y="39"/>
                  </a:lnTo>
                  <a:lnTo>
                    <a:pt x="594" y="39"/>
                  </a:lnTo>
                  <a:lnTo>
                    <a:pt x="594" y="39"/>
                  </a:lnTo>
                  <a:lnTo>
                    <a:pt x="594" y="38"/>
                  </a:lnTo>
                  <a:lnTo>
                    <a:pt x="594" y="38"/>
                  </a:lnTo>
                  <a:lnTo>
                    <a:pt x="594" y="38"/>
                  </a:lnTo>
                  <a:lnTo>
                    <a:pt x="594" y="38"/>
                  </a:lnTo>
                  <a:lnTo>
                    <a:pt x="594" y="37"/>
                  </a:lnTo>
                  <a:lnTo>
                    <a:pt x="594" y="37"/>
                  </a:lnTo>
                  <a:lnTo>
                    <a:pt x="594" y="37"/>
                  </a:lnTo>
                  <a:lnTo>
                    <a:pt x="594" y="37"/>
                  </a:lnTo>
                  <a:lnTo>
                    <a:pt x="594" y="37"/>
                  </a:lnTo>
                  <a:lnTo>
                    <a:pt x="594" y="36"/>
                  </a:lnTo>
                  <a:lnTo>
                    <a:pt x="594" y="36"/>
                  </a:lnTo>
                  <a:lnTo>
                    <a:pt x="594" y="36"/>
                  </a:lnTo>
                  <a:lnTo>
                    <a:pt x="594" y="36"/>
                  </a:lnTo>
                  <a:lnTo>
                    <a:pt x="594" y="36"/>
                  </a:lnTo>
                  <a:lnTo>
                    <a:pt x="594" y="35"/>
                  </a:lnTo>
                  <a:lnTo>
                    <a:pt x="594" y="35"/>
                  </a:lnTo>
                  <a:lnTo>
                    <a:pt x="594" y="35"/>
                  </a:lnTo>
                  <a:lnTo>
                    <a:pt x="594" y="35"/>
                  </a:lnTo>
                  <a:lnTo>
                    <a:pt x="594" y="34"/>
                  </a:lnTo>
                  <a:lnTo>
                    <a:pt x="594" y="34"/>
                  </a:lnTo>
                  <a:lnTo>
                    <a:pt x="594" y="34"/>
                  </a:lnTo>
                  <a:lnTo>
                    <a:pt x="594" y="34"/>
                  </a:lnTo>
                  <a:lnTo>
                    <a:pt x="594" y="34"/>
                  </a:lnTo>
                  <a:lnTo>
                    <a:pt x="594" y="32"/>
                  </a:lnTo>
                  <a:lnTo>
                    <a:pt x="594" y="32"/>
                  </a:lnTo>
                  <a:lnTo>
                    <a:pt x="594" y="32"/>
                  </a:lnTo>
                  <a:lnTo>
                    <a:pt x="594" y="32"/>
                  </a:lnTo>
                  <a:lnTo>
                    <a:pt x="595" y="32"/>
                  </a:lnTo>
                  <a:lnTo>
                    <a:pt x="595" y="31"/>
                  </a:lnTo>
                  <a:lnTo>
                    <a:pt x="595" y="31"/>
                  </a:lnTo>
                  <a:lnTo>
                    <a:pt x="595" y="31"/>
                  </a:lnTo>
                  <a:lnTo>
                    <a:pt x="595" y="31"/>
                  </a:lnTo>
                  <a:lnTo>
                    <a:pt x="595" y="31"/>
                  </a:lnTo>
                  <a:lnTo>
                    <a:pt x="595" y="30"/>
                  </a:lnTo>
                  <a:lnTo>
                    <a:pt x="595" y="30"/>
                  </a:lnTo>
                  <a:lnTo>
                    <a:pt x="595" y="30"/>
                  </a:lnTo>
                  <a:lnTo>
                    <a:pt x="595" y="30"/>
                  </a:lnTo>
                  <a:lnTo>
                    <a:pt x="595" y="30"/>
                  </a:lnTo>
                  <a:lnTo>
                    <a:pt x="595" y="29"/>
                  </a:lnTo>
                  <a:lnTo>
                    <a:pt x="595" y="29"/>
                  </a:lnTo>
                  <a:lnTo>
                    <a:pt x="595" y="29"/>
                  </a:lnTo>
                  <a:lnTo>
                    <a:pt x="595" y="29"/>
                  </a:lnTo>
                  <a:lnTo>
                    <a:pt x="595" y="28"/>
                  </a:lnTo>
                  <a:lnTo>
                    <a:pt x="595" y="28"/>
                  </a:lnTo>
                  <a:lnTo>
                    <a:pt x="595" y="28"/>
                  </a:lnTo>
                  <a:lnTo>
                    <a:pt x="595" y="28"/>
                  </a:lnTo>
                  <a:lnTo>
                    <a:pt x="595" y="28"/>
                  </a:lnTo>
                  <a:lnTo>
                    <a:pt x="595" y="28"/>
                  </a:lnTo>
                  <a:lnTo>
                    <a:pt x="595" y="27"/>
                  </a:lnTo>
                  <a:lnTo>
                    <a:pt x="595" y="27"/>
                  </a:lnTo>
                  <a:lnTo>
                    <a:pt x="596" y="27"/>
                  </a:lnTo>
                  <a:lnTo>
                    <a:pt x="596" y="27"/>
                  </a:lnTo>
                  <a:lnTo>
                    <a:pt x="596" y="27"/>
                  </a:lnTo>
                  <a:lnTo>
                    <a:pt x="596" y="26"/>
                  </a:lnTo>
                  <a:lnTo>
                    <a:pt x="596" y="26"/>
                  </a:lnTo>
                  <a:lnTo>
                    <a:pt x="596" y="26"/>
                  </a:lnTo>
                  <a:lnTo>
                    <a:pt x="596" y="26"/>
                  </a:lnTo>
                  <a:lnTo>
                    <a:pt x="596" y="26"/>
                  </a:lnTo>
                  <a:lnTo>
                    <a:pt x="596" y="24"/>
                  </a:lnTo>
                  <a:lnTo>
                    <a:pt x="596" y="24"/>
                  </a:lnTo>
                  <a:lnTo>
                    <a:pt x="596" y="24"/>
                  </a:lnTo>
                  <a:lnTo>
                    <a:pt x="596" y="24"/>
                  </a:lnTo>
                  <a:lnTo>
                    <a:pt x="596" y="24"/>
                  </a:lnTo>
                  <a:lnTo>
                    <a:pt x="596" y="23"/>
                  </a:lnTo>
                  <a:lnTo>
                    <a:pt x="596" y="23"/>
                  </a:lnTo>
                  <a:lnTo>
                    <a:pt x="598" y="23"/>
                  </a:lnTo>
                  <a:lnTo>
                    <a:pt x="598" y="23"/>
                  </a:lnTo>
                  <a:lnTo>
                    <a:pt x="598" y="23"/>
                  </a:lnTo>
                  <a:lnTo>
                    <a:pt x="598" y="22"/>
                  </a:lnTo>
                  <a:lnTo>
                    <a:pt x="598" y="22"/>
                  </a:lnTo>
                  <a:lnTo>
                    <a:pt x="598" y="22"/>
                  </a:lnTo>
                  <a:lnTo>
                    <a:pt x="598" y="22"/>
                  </a:lnTo>
                  <a:lnTo>
                    <a:pt x="598" y="22"/>
                  </a:lnTo>
                  <a:lnTo>
                    <a:pt x="598" y="22"/>
                  </a:lnTo>
                  <a:lnTo>
                    <a:pt x="598" y="21"/>
                  </a:lnTo>
                  <a:lnTo>
                    <a:pt x="598" y="21"/>
                  </a:lnTo>
                  <a:lnTo>
                    <a:pt x="598" y="21"/>
                  </a:lnTo>
                  <a:lnTo>
                    <a:pt x="599" y="21"/>
                  </a:lnTo>
                  <a:lnTo>
                    <a:pt x="599" y="21"/>
                  </a:lnTo>
                  <a:lnTo>
                    <a:pt x="599" y="20"/>
                  </a:lnTo>
                  <a:lnTo>
                    <a:pt x="599" y="20"/>
                  </a:lnTo>
                  <a:lnTo>
                    <a:pt x="599" y="20"/>
                  </a:lnTo>
                  <a:lnTo>
                    <a:pt x="599" y="20"/>
                  </a:lnTo>
                  <a:lnTo>
                    <a:pt x="599" y="20"/>
                  </a:lnTo>
                  <a:lnTo>
                    <a:pt x="599" y="20"/>
                  </a:lnTo>
                  <a:lnTo>
                    <a:pt x="599" y="19"/>
                  </a:lnTo>
                  <a:lnTo>
                    <a:pt x="599" y="19"/>
                  </a:lnTo>
                  <a:lnTo>
                    <a:pt x="599" y="19"/>
                  </a:lnTo>
                  <a:lnTo>
                    <a:pt x="600" y="19"/>
                  </a:lnTo>
                  <a:lnTo>
                    <a:pt x="600" y="19"/>
                  </a:lnTo>
                  <a:lnTo>
                    <a:pt x="600" y="18"/>
                  </a:lnTo>
                  <a:lnTo>
                    <a:pt x="600" y="18"/>
                  </a:lnTo>
                  <a:lnTo>
                    <a:pt x="600" y="18"/>
                  </a:lnTo>
                  <a:lnTo>
                    <a:pt x="600" y="18"/>
                  </a:lnTo>
                  <a:lnTo>
                    <a:pt x="600" y="18"/>
                  </a:lnTo>
                  <a:lnTo>
                    <a:pt x="600" y="18"/>
                  </a:lnTo>
                  <a:lnTo>
                    <a:pt x="600" y="17"/>
                  </a:lnTo>
                  <a:lnTo>
                    <a:pt x="601" y="17"/>
                  </a:lnTo>
                  <a:lnTo>
                    <a:pt x="601" y="17"/>
                  </a:lnTo>
                  <a:lnTo>
                    <a:pt x="601" y="17"/>
                  </a:lnTo>
                  <a:lnTo>
                    <a:pt x="601" y="17"/>
                  </a:lnTo>
                  <a:lnTo>
                    <a:pt x="601" y="17"/>
                  </a:lnTo>
                  <a:lnTo>
                    <a:pt x="601" y="15"/>
                  </a:lnTo>
                  <a:lnTo>
                    <a:pt x="601" y="15"/>
                  </a:lnTo>
                  <a:lnTo>
                    <a:pt x="601" y="15"/>
                  </a:lnTo>
                  <a:lnTo>
                    <a:pt x="601" y="15"/>
                  </a:lnTo>
                  <a:lnTo>
                    <a:pt x="602" y="15"/>
                  </a:lnTo>
                  <a:lnTo>
                    <a:pt x="602" y="15"/>
                  </a:lnTo>
                  <a:lnTo>
                    <a:pt x="602" y="14"/>
                  </a:lnTo>
                  <a:lnTo>
                    <a:pt x="602" y="14"/>
                  </a:lnTo>
                  <a:lnTo>
                    <a:pt x="602" y="14"/>
                  </a:lnTo>
                  <a:lnTo>
                    <a:pt x="602" y="14"/>
                  </a:lnTo>
                  <a:lnTo>
                    <a:pt x="602" y="14"/>
                  </a:lnTo>
                  <a:lnTo>
                    <a:pt x="602" y="14"/>
                  </a:lnTo>
                  <a:lnTo>
                    <a:pt x="603" y="14"/>
                  </a:lnTo>
                  <a:lnTo>
                    <a:pt x="603" y="13"/>
                  </a:lnTo>
                  <a:lnTo>
                    <a:pt x="603" y="13"/>
                  </a:lnTo>
                  <a:lnTo>
                    <a:pt x="603" y="13"/>
                  </a:lnTo>
                  <a:lnTo>
                    <a:pt x="603" y="13"/>
                  </a:lnTo>
                  <a:lnTo>
                    <a:pt x="603" y="13"/>
                  </a:lnTo>
                  <a:lnTo>
                    <a:pt x="603" y="13"/>
                  </a:lnTo>
                  <a:lnTo>
                    <a:pt x="603" y="12"/>
                  </a:lnTo>
                  <a:lnTo>
                    <a:pt x="604" y="12"/>
                  </a:lnTo>
                  <a:lnTo>
                    <a:pt x="604" y="12"/>
                  </a:lnTo>
                  <a:lnTo>
                    <a:pt x="604" y="12"/>
                  </a:lnTo>
                  <a:lnTo>
                    <a:pt x="604" y="12"/>
                  </a:lnTo>
                  <a:lnTo>
                    <a:pt x="604" y="12"/>
                  </a:lnTo>
                  <a:lnTo>
                    <a:pt x="604" y="12"/>
                  </a:lnTo>
                  <a:lnTo>
                    <a:pt x="604" y="11"/>
                  </a:lnTo>
                  <a:lnTo>
                    <a:pt x="605" y="11"/>
                  </a:lnTo>
                  <a:lnTo>
                    <a:pt x="605" y="11"/>
                  </a:lnTo>
                  <a:lnTo>
                    <a:pt x="605" y="11"/>
                  </a:lnTo>
                  <a:lnTo>
                    <a:pt x="605" y="11"/>
                  </a:lnTo>
                  <a:lnTo>
                    <a:pt x="605" y="11"/>
                  </a:lnTo>
                  <a:lnTo>
                    <a:pt x="605" y="11"/>
                  </a:lnTo>
                  <a:lnTo>
                    <a:pt x="605" y="10"/>
                  </a:lnTo>
                  <a:lnTo>
                    <a:pt x="607" y="10"/>
                  </a:lnTo>
                  <a:lnTo>
                    <a:pt x="607" y="10"/>
                  </a:lnTo>
                  <a:lnTo>
                    <a:pt x="607" y="10"/>
                  </a:lnTo>
                  <a:lnTo>
                    <a:pt x="607" y="10"/>
                  </a:lnTo>
                  <a:lnTo>
                    <a:pt x="607" y="10"/>
                  </a:lnTo>
                  <a:lnTo>
                    <a:pt x="607" y="10"/>
                  </a:lnTo>
                  <a:lnTo>
                    <a:pt x="607" y="9"/>
                  </a:lnTo>
                  <a:lnTo>
                    <a:pt x="608" y="9"/>
                  </a:lnTo>
                  <a:lnTo>
                    <a:pt x="608" y="9"/>
                  </a:lnTo>
                  <a:lnTo>
                    <a:pt x="608" y="9"/>
                  </a:lnTo>
                  <a:lnTo>
                    <a:pt x="608" y="9"/>
                  </a:lnTo>
                  <a:lnTo>
                    <a:pt x="608" y="9"/>
                  </a:lnTo>
                  <a:lnTo>
                    <a:pt x="608" y="9"/>
                  </a:lnTo>
                  <a:lnTo>
                    <a:pt x="608" y="9"/>
                  </a:lnTo>
                  <a:lnTo>
                    <a:pt x="609" y="8"/>
                  </a:lnTo>
                  <a:lnTo>
                    <a:pt x="609" y="8"/>
                  </a:lnTo>
                  <a:lnTo>
                    <a:pt x="609" y="8"/>
                  </a:lnTo>
                  <a:lnTo>
                    <a:pt x="609" y="8"/>
                  </a:lnTo>
                  <a:lnTo>
                    <a:pt x="609" y="8"/>
                  </a:lnTo>
                  <a:lnTo>
                    <a:pt x="609" y="8"/>
                  </a:lnTo>
                  <a:lnTo>
                    <a:pt x="610" y="8"/>
                  </a:lnTo>
                  <a:lnTo>
                    <a:pt x="610" y="8"/>
                  </a:lnTo>
                  <a:lnTo>
                    <a:pt x="610" y="6"/>
                  </a:lnTo>
                  <a:lnTo>
                    <a:pt x="610" y="6"/>
                  </a:lnTo>
                  <a:lnTo>
                    <a:pt x="610" y="6"/>
                  </a:lnTo>
                  <a:lnTo>
                    <a:pt x="610" y="6"/>
                  </a:lnTo>
                  <a:lnTo>
                    <a:pt x="611" y="6"/>
                  </a:lnTo>
                  <a:lnTo>
                    <a:pt x="611" y="6"/>
                  </a:lnTo>
                  <a:lnTo>
                    <a:pt x="611" y="6"/>
                  </a:lnTo>
                  <a:lnTo>
                    <a:pt x="611" y="6"/>
                  </a:lnTo>
                  <a:lnTo>
                    <a:pt x="611" y="6"/>
                  </a:lnTo>
                  <a:lnTo>
                    <a:pt x="611" y="5"/>
                  </a:lnTo>
                  <a:lnTo>
                    <a:pt x="612" y="5"/>
                  </a:lnTo>
                  <a:lnTo>
                    <a:pt x="612" y="5"/>
                  </a:lnTo>
                  <a:lnTo>
                    <a:pt x="612" y="5"/>
                  </a:lnTo>
                  <a:lnTo>
                    <a:pt x="612" y="5"/>
                  </a:lnTo>
                  <a:lnTo>
                    <a:pt x="612" y="5"/>
                  </a:lnTo>
                  <a:lnTo>
                    <a:pt x="612" y="5"/>
                  </a:lnTo>
                  <a:lnTo>
                    <a:pt x="613" y="5"/>
                  </a:lnTo>
                  <a:lnTo>
                    <a:pt x="613" y="5"/>
                  </a:lnTo>
                  <a:lnTo>
                    <a:pt x="613" y="4"/>
                  </a:lnTo>
                  <a:lnTo>
                    <a:pt x="613" y="4"/>
                  </a:lnTo>
                  <a:lnTo>
                    <a:pt x="613" y="4"/>
                  </a:lnTo>
                  <a:lnTo>
                    <a:pt x="613" y="4"/>
                  </a:lnTo>
                  <a:lnTo>
                    <a:pt x="614" y="4"/>
                  </a:lnTo>
                  <a:lnTo>
                    <a:pt x="614" y="4"/>
                  </a:lnTo>
                  <a:lnTo>
                    <a:pt x="614" y="4"/>
                  </a:lnTo>
                  <a:lnTo>
                    <a:pt x="614" y="4"/>
                  </a:lnTo>
                  <a:lnTo>
                    <a:pt x="614" y="4"/>
                  </a:lnTo>
                  <a:lnTo>
                    <a:pt x="616" y="4"/>
                  </a:lnTo>
                  <a:lnTo>
                    <a:pt x="616" y="4"/>
                  </a:lnTo>
                  <a:lnTo>
                    <a:pt x="616" y="3"/>
                  </a:lnTo>
                  <a:lnTo>
                    <a:pt x="616" y="3"/>
                  </a:lnTo>
                  <a:lnTo>
                    <a:pt x="616" y="3"/>
                  </a:lnTo>
                  <a:lnTo>
                    <a:pt x="616" y="3"/>
                  </a:lnTo>
                  <a:lnTo>
                    <a:pt x="617" y="3"/>
                  </a:lnTo>
                  <a:lnTo>
                    <a:pt x="617" y="3"/>
                  </a:lnTo>
                  <a:lnTo>
                    <a:pt x="617" y="3"/>
                  </a:lnTo>
                  <a:lnTo>
                    <a:pt x="617" y="3"/>
                  </a:lnTo>
                  <a:lnTo>
                    <a:pt x="617" y="3"/>
                  </a:lnTo>
                  <a:lnTo>
                    <a:pt x="618" y="3"/>
                  </a:lnTo>
                  <a:lnTo>
                    <a:pt x="618" y="3"/>
                  </a:lnTo>
                  <a:lnTo>
                    <a:pt x="618" y="2"/>
                  </a:lnTo>
                  <a:lnTo>
                    <a:pt x="618" y="2"/>
                  </a:lnTo>
                  <a:lnTo>
                    <a:pt x="618" y="2"/>
                  </a:lnTo>
                  <a:lnTo>
                    <a:pt x="619" y="2"/>
                  </a:lnTo>
                  <a:lnTo>
                    <a:pt x="619" y="2"/>
                  </a:lnTo>
                  <a:lnTo>
                    <a:pt x="619" y="2"/>
                  </a:lnTo>
                  <a:lnTo>
                    <a:pt x="619" y="2"/>
                  </a:lnTo>
                  <a:lnTo>
                    <a:pt x="619" y="2"/>
                  </a:lnTo>
                  <a:lnTo>
                    <a:pt x="619" y="2"/>
                  </a:lnTo>
                  <a:lnTo>
                    <a:pt x="620" y="2"/>
                  </a:lnTo>
                  <a:lnTo>
                    <a:pt x="620" y="2"/>
                  </a:lnTo>
                  <a:lnTo>
                    <a:pt x="620" y="2"/>
                  </a:lnTo>
                  <a:lnTo>
                    <a:pt x="620" y="2"/>
                  </a:lnTo>
                  <a:lnTo>
                    <a:pt x="620" y="2"/>
                  </a:lnTo>
                  <a:lnTo>
                    <a:pt x="621" y="2"/>
                  </a:lnTo>
                  <a:lnTo>
                    <a:pt x="621" y="1"/>
                  </a:lnTo>
                  <a:lnTo>
                    <a:pt x="621" y="1"/>
                  </a:lnTo>
                  <a:lnTo>
                    <a:pt x="621" y="1"/>
                  </a:lnTo>
                  <a:lnTo>
                    <a:pt x="621" y="1"/>
                  </a:lnTo>
                  <a:lnTo>
                    <a:pt x="622" y="1"/>
                  </a:lnTo>
                  <a:lnTo>
                    <a:pt x="622" y="1"/>
                  </a:lnTo>
                  <a:lnTo>
                    <a:pt x="622" y="1"/>
                  </a:lnTo>
                  <a:lnTo>
                    <a:pt x="622" y="1"/>
                  </a:lnTo>
                  <a:lnTo>
                    <a:pt x="622" y="1"/>
                  </a:lnTo>
                  <a:lnTo>
                    <a:pt x="623" y="1"/>
                  </a:lnTo>
                  <a:lnTo>
                    <a:pt x="623" y="1"/>
                  </a:lnTo>
                  <a:lnTo>
                    <a:pt x="623" y="1"/>
                  </a:lnTo>
                  <a:lnTo>
                    <a:pt x="623" y="1"/>
                  </a:lnTo>
                  <a:lnTo>
                    <a:pt x="623" y="1"/>
                  </a:lnTo>
                  <a:lnTo>
                    <a:pt x="625" y="1"/>
                  </a:lnTo>
                  <a:lnTo>
                    <a:pt x="625" y="1"/>
                  </a:lnTo>
                  <a:lnTo>
                    <a:pt x="625" y="1"/>
                  </a:lnTo>
                  <a:lnTo>
                    <a:pt x="625" y="1"/>
                  </a:lnTo>
                  <a:lnTo>
                    <a:pt x="625" y="1"/>
                  </a:lnTo>
                  <a:lnTo>
                    <a:pt x="626" y="1"/>
                  </a:lnTo>
                  <a:lnTo>
                    <a:pt x="626" y="1"/>
                  </a:lnTo>
                  <a:lnTo>
                    <a:pt x="626" y="0"/>
                  </a:lnTo>
                  <a:lnTo>
                    <a:pt x="626" y="0"/>
                  </a:lnTo>
                  <a:lnTo>
                    <a:pt x="626" y="0"/>
                  </a:lnTo>
                  <a:lnTo>
                    <a:pt x="627" y="0"/>
                  </a:lnTo>
                  <a:lnTo>
                    <a:pt x="627" y="0"/>
                  </a:lnTo>
                  <a:lnTo>
                    <a:pt x="627" y="0"/>
                  </a:lnTo>
                  <a:lnTo>
                    <a:pt x="627" y="0"/>
                  </a:lnTo>
                  <a:lnTo>
                    <a:pt x="628" y="0"/>
                  </a:lnTo>
                  <a:lnTo>
                    <a:pt x="628" y="0"/>
                  </a:lnTo>
                  <a:lnTo>
                    <a:pt x="628" y="0"/>
                  </a:lnTo>
                  <a:lnTo>
                    <a:pt x="628" y="0"/>
                  </a:lnTo>
                  <a:lnTo>
                    <a:pt x="628" y="0"/>
                  </a:lnTo>
                  <a:lnTo>
                    <a:pt x="629" y="0"/>
                  </a:lnTo>
                  <a:lnTo>
                    <a:pt x="629" y="0"/>
                  </a:lnTo>
                  <a:lnTo>
                    <a:pt x="629" y="0"/>
                  </a:lnTo>
                  <a:lnTo>
                    <a:pt x="629" y="0"/>
                  </a:lnTo>
                  <a:lnTo>
                    <a:pt x="629" y="0"/>
                  </a:lnTo>
                  <a:lnTo>
                    <a:pt x="630" y="0"/>
                  </a:lnTo>
                  <a:lnTo>
                    <a:pt x="630" y="0"/>
                  </a:lnTo>
                  <a:lnTo>
                    <a:pt x="630" y="0"/>
                  </a:lnTo>
                  <a:lnTo>
                    <a:pt x="630" y="0"/>
                  </a:lnTo>
                  <a:lnTo>
                    <a:pt x="630" y="0"/>
                  </a:lnTo>
                  <a:lnTo>
                    <a:pt x="631" y="0"/>
                  </a:lnTo>
                  <a:lnTo>
                    <a:pt x="631" y="0"/>
                  </a:lnTo>
                  <a:lnTo>
                    <a:pt x="631" y="0"/>
                  </a:lnTo>
                  <a:lnTo>
                    <a:pt x="631" y="0"/>
                  </a:lnTo>
                  <a:lnTo>
                    <a:pt x="632" y="0"/>
                  </a:lnTo>
                  <a:lnTo>
                    <a:pt x="632" y="0"/>
                  </a:lnTo>
                  <a:lnTo>
                    <a:pt x="632" y="0"/>
                  </a:lnTo>
                  <a:lnTo>
                    <a:pt x="632" y="0"/>
                  </a:lnTo>
                  <a:lnTo>
                    <a:pt x="632" y="0"/>
                  </a:lnTo>
                  <a:lnTo>
                    <a:pt x="634" y="0"/>
                  </a:lnTo>
                  <a:lnTo>
                    <a:pt x="634" y="0"/>
                  </a:lnTo>
                  <a:lnTo>
                    <a:pt x="634" y="0"/>
                  </a:lnTo>
                  <a:lnTo>
                    <a:pt x="634" y="0"/>
                  </a:lnTo>
                  <a:lnTo>
                    <a:pt x="634" y="0"/>
                  </a:lnTo>
                  <a:lnTo>
                    <a:pt x="635" y="0"/>
                  </a:lnTo>
                  <a:lnTo>
                    <a:pt x="635" y="0"/>
                  </a:lnTo>
                  <a:lnTo>
                    <a:pt x="635" y="0"/>
                  </a:lnTo>
                  <a:lnTo>
                    <a:pt x="635" y="0"/>
                  </a:lnTo>
                  <a:lnTo>
                    <a:pt x="636" y="0"/>
                  </a:lnTo>
                  <a:lnTo>
                    <a:pt x="636" y="0"/>
                  </a:lnTo>
                  <a:lnTo>
                    <a:pt x="636" y="0"/>
                  </a:lnTo>
                  <a:lnTo>
                    <a:pt x="636" y="0"/>
                  </a:lnTo>
                  <a:lnTo>
                    <a:pt x="636" y="0"/>
                  </a:lnTo>
                  <a:lnTo>
                    <a:pt x="637" y="0"/>
                  </a:lnTo>
                  <a:lnTo>
                    <a:pt x="637" y="0"/>
                  </a:lnTo>
                  <a:lnTo>
                    <a:pt x="637" y="0"/>
                  </a:lnTo>
                  <a:lnTo>
                    <a:pt x="637" y="0"/>
                  </a:lnTo>
                  <a:lnTo>
                    <a:pt x="637" y="0"/>
                  </a:lnTo>
                  <a:lnTo>
                    <a:pt x="638" y="0"/>
                  </a:lnTo>
                  <a:lnTo>
                    <a:pt x="638" y="0"/>
                  </a:lnTo>
                  <a:lnTo>
                    <a:pt x="638" y="0"/>
                  </a:lnTo>
                  <a:lnTo>
                    <a:pt x="638" y="1"/>
                  </a:lnTo>
                  <a:lnTo>
                    <a:pt x="638" y="1"/>
                  </a:lnTo>
                  <a:lnTo>
                    <a:pt x="639" y="1"/>
                  </a:lnTo>
                  <a:lnTo>
                    <a:pt x="639" y="1"/>
                  </a:lnTo>
                  <a:lnTo>
                    <a:pt x="639" y="1"/>
                  </a:lnTo>
                  <a:lnTo>
                    <a:pt x="639" y="1"/>
                  </a:lnTo>
                  <a:lnTo>
                    <a:pt x="639" y="1"/>
                  </a:lnTo>
                  <a:lnTo>
                    <a:pt x="640" y="1"/>
                  </a:lnTo>
                  <a:lnTo>
                    <a:pt x="640" y="1"/>
                  </a:lnTo>
                  <a:lnTo>
                    <a:pt x="640" y="1"/>
                  </a:lnTo>
                  <a:lnTo>
                    <a:pt x="640" y="1"/>
                  </a:lnTo>
                  <a:lnTo>
                    <a:pt x="640" y="1"/>
                  </a:lnTo>
                  <a:lnTo>
                    <a:pt x="641" y="1"/>
                  </a:lnTo>
                  <a:lnTo>
                    <a:pt x="641" y="1"/>
                  </a:lnTo>
                  <a:lnTo>
                    <a:pt x="641" y="1"/>
                  </a:lnTo>
                  <a:lnTo>
                    <a:pt x="641" y="1"/>
                  </a:lnTo>
                  <a:lnTo>
                    <a:pt x="641" y="1"/>
                  </a:lnTo>
                  <a:lnTo>
                    <a:pt x="643" y="1"/>
                  </a:lnTo>
                  <a:lnTo>
                    <a:pt x="643" y="1"/>
                  </a:lnTo>
                  <a:lnTo>
                    <a:pt x="643" y="1"/>
                  </a:lnTo>
                  <a:lnTo>
                    <a:pt x="643" y="1"/>
                  </a:lnTo>
                  <a:lnTo>
                    <a:pt x="643" y="2"/>
                  </a:lnTo>
                  <a:lnTo>
                    <a:pt x="644" y="2"/>
                  </a:lnTo>
                  <a:lnTo>
                    <a:pt x="644" y="2"/>
                  </a:lnTo>
                  <a:lnTo>
                    <a:pt x="644" y="2"/>
                  </a:lnTo>
                  <a:lnTo>
                    <a:pt x="644" y="2"/>
                  </a:lnTo>
                  <a:lnTo>
                    <a:pt x="644" y="2"/>
                  </a:lnTo>
                  <a:lnTo>
                    <a:pt x="645" y="2"/>
                  </a:lnTo>
                  <a:lnTo>
                    <a:pt x="645" y="2"/>
                  </a:lnTo>
                  <a:lnTo>
                    <a:pt x="645" y="2"/>
                  </a:lnTo>
                  <a:lnTo>
                    <a:pt x="645" y="2"/>
                  </a:lnTo>
                  <a:lnTo>
                    <a:pt x="645" y="2"/>
                  </a:lnTo>
                  <a:lnTo>
                    <a:pt x="646" y="2"/>
                  </a:lnTo>
                  <a:lnTo>
                    <a:pt x="646" y="2"/>
                  </a:lnTo>
                  <a:lnTo>
                    <a:pt x="646" y="2"/>
                  </a:lnTo>
                  <a:lnTo>
                    <a:pt x="646" y="2"/>
                  </a:lnTo>
                  <a:lnTo>
                    <a:pt x="646" y="3"/>
                  </a:lnTo>
                  <a:lnTo>
                    <a:pt x="647" y="3"/>
                  </a:lnTo>
                  <a:lnTo>
                    <a:pt x="647" y="3"/>
                  </a:lnTo>
                  <a:lnTo>
                    <a:pt x="647" y="3"/>
                  </a:lnTo>
                  <a:lnTo>
                    <a:pt x="647" y="3"/>
                  </a:lnTo>
                  <a:lnTo>
                    <a:pt x="647" y="3"/>
                  </a:lnTo>
                  <a:lnTo>
                    <a:pt x="647" y="3"/>
                  </a:lnTo>
                  <a:lnTo>
                    <a:pt x="648" y="3"/>
                  </a:lnTo>
                  <a:lnTo>
                    <a:pt x="648" y="3"/>
                  </a:lnTo>
                  <a:lnTo>
                    <a:pt x="648" y="3"/>
                  </a:lnTo>
                  <a:lnTo>
                    <a:pt x="648" y="3"/>
                  </a:lnTo>
                  <a:lnTo>
                    <a:pt x="648" y="4"/>
                  </a:lnTo>
                  <a:lnTo>
                    <a:pt x="649" y="4"/>
                  </a:lnTo>
                  <a:lnTo>
                    <a:pt x="649" y="4"/>
                  </a:lnTo>
                  <a:lnTo>
                    <a:pt x="649" y="4"/>
                  </a:lnTo>
                  <a:lnTo>
                    <a:pt x="649" y="4"/>
                  </a:lnTo>
                  <a:lnTo>
                    <a:pt x="649" y="4"/>
                  </a:lnTo>
                  <a:lnTo>
                    <a:pt x="649" y="4"/>
                  </a:lnTo>
                  <a:lnTo>
                    <a:pt x="650" y="4"/>
                  </a:lnTo>
                  <a:lnTo>
                    <a:pt x="650" y="4"/>
                  </a:lnTo>
                  <a:lnTo>
                    <a:pt x="650" y="4"/>
                  </a:lnTo>
                  <a:lnTo>
                    <a:pt x="650" y="4"/>
                  </a:lnTo>
                  <a:lnTo>
                    <a:pt x="650" y="5"/>
                  </a:lnTo>
                  <a:lnTo>
                    <a:pt x="652" y="5"/>
                  </a:lnTo>
                  <a:lnTo>
                    <a:pt x="652" y="5"/>
                  </a:lnTo>
                  <a:lnTo>
                    <a:pt x="652" y="5"/>
                  </a:lnTo>
                  <a:lnTo>
                    <a:pt x="652" y="5"/>
                  </a:lnTo>
                  <a:lnTo>
                    <a:pt x="652" y="5"/>
                  </a:lnTo>
                  <a:lnTo>
                    <a:pt x="652" y="5"/>
                  </a:lnTo>
                  <a:lnTo>
                    <a:pt x="653" y="5"/>
                  </a:lnTo>
                  <a:lnTo>
                    <a:pt x="653" y="5"/>
                  </a:lnTo>
                  <a:lnTo>
                    <a:pt x="653" y="6"/>
                  </a:lnTo>
                  <a:lnTo>
                    <a:pt x="653" y="6"/>
                  </a:lnTo>
                  <a:lnTo>
                    <a:pt x="653" y="6"/>
                  </a:lnTo>
                  <a:lnTo>
                    <a:pt x="653" y="6"/>
                  </a:lnTo>
                  <a:lnTo>
                    <a:pt x="654" y="6"/>
                  </a:lnTo>
                  <a:lnTo>
                    <a:pt x="654" y="6"/>
                  </a:lnTo>
                  <a:lnTo>
                    <a:pt x="654" y="6"/>
                  </a:lnTo>
                  <a:lnTo>
                    <a:pt x="654" y="6"/>
                  </a:lnTo>
                  <a:lnTo>
                    <a:pt x="654" y="6"/>
                  </a:lnTo>
                  <a:lnTo>
                    <a:pt x="654" y="8"/>
                  </a:lnTo>
                  <a:lnTo>
                    <a:pt x="655" y="8"/>
                  </a:lnTo>
                  <a:lnTo>
                    <a:pt x="655" y="8"/>
                  </a:lnTo>
                  <a:lnTo>
                    <a:pt x="655" y="8"/>
                  </a:lnTo>
                  <a:lnTo>
                    <a:pt x="655" y="8"/>
                  </a:lnTo>
                  <a:lnTo>
                    <a:pt x="655" y="8"/>
                  </a:lnTo>
                  <a:lnTo>
                    <a:pt x="655" y="8"/>
                  </a:lnTo>
                  <a:lnTo>
                    <a:pt x="655" y="8"/>
                  </a:lnTo>
                  <a:lnTo>
                    <a:pt x="656" y="9"/>
                  </a:lnTo>
                  <a:lnTo>
                    <a:pt x="656" y="9"/>
                  </a:lnTo>
                  <a:lnTo>
                    <a:pt x="656" y="9"/>
                  </a:lnTo>
                  <a:lnTo>
                    <a:pt x="656" y="9"/>
                  </a:lnTo>
                  <a:lnTo>
                    <a:pt x="656" y="9"/>
                  </a:lnTo>
                  <a:lnTo>
                    <a:pt x="656" y="9"/>
                  </a:lnTo>
                  <a:lnTo>
                    <a:pt x="657" y="9"/>
                  </a:lnTo>
                  <a:lnTo>
                    <a:pt x="657" y="9"/>
                  </a:lnTo>
                  <a:lnTo>
                    <a:pt x="657" y="10"/>
                  </a:lnTo>
                  <a:lnTo>
                    <a:pt x="657" y="10"/>
                  </a:lnTo>
                  <a:lnTo>
                    <a:pt x="657" y="10"/>
                  </a:lnTo>
                  <a:lnTo>
                    <a:pt x="657" y="10"/>
                  </a:lnTo>
                  <a:lnTo>
                    <a:pt x="657" y="10"/>
                  </a:lnTo>
                  <a:lnTo>
                    <a:pt x="658" y="10"/>
                  </a:lnTo>
                  <a:lnTo>
                    <a:pt x="658" y="10"/>
                  </a:lnTo>
                  <a:lnTo>
                    <a:pt x="658" y="11"/>
                  </a:lnTo>
                  <a:lnTo>
                    <a:pt x="658" y="11"/>
                  </a:lnTo>
                  <a:lnTo>
                    <a:pt x="658" y="11"/>
                  </a:lnTo>
                  <a:lnTo>
                    <a:pt x="658" y="11"/>
                  </a:lnTo>
                  <a:lnTo>
                    <a:pt x="658" y="11"/>
                  </a:lnTo>
                  <a:lnTo>
                    <a:pt x="659" y="11"/>
                  </a:lnTo>
                  <a:lnTo>
                    <a:pt x="659" y="11"/>
                  </a:lnTo>
                  <a:lnTo>
                    <a:pt x="659" y="12"/>
                  </a:lnTo>
                  <a:lnTo>
                    <a:pt x="659" y="12"/>
                  </a:lnTo>
                  <a:lnTo>
                    <a:pt x="659" y="12"/>
                  </a:lnTo>
                  <a:lnTo>
                    <a:pt x="659" y="12"/>
                  </a:lnTo>
                  <a:lnTo>
                    <a:pt x="659" y="12"/>
                  </a:lnTo>
                  <a:lnTo>
                    <a:pt x="661" y="12"/>
                  </a:lnTo>
                  <a:lnTo>
                    <a:pt x="661" y="12"/>
                  </a:lnTo>
                  <a:lnTo>
                    <a:pt x="661" y="13"/>
                  </a:lnTo>
                  <a:lnTo>
                    <a:pt x="661" y="13"/>
                  </a:lnTo>
                  <a:lnTo>
                    <a:pt x="661" y="13"/>
                  </a:lnTo>
                  <a:lnTo>
                    <a:pt x="661" y="13"/>
                  </a:lnTo>
                  <a:lnTo>
                    <a:pt x="661" y="13"/>
                  </a:lnTo>
                  <a:lnTo>
                    <a:pt x="661" y="13"/>
                  </a:lnTo>
                  <a:lnTo>
                    <a:pt x="662" y="14"/>
                  </a:lnTo>
                  <a:lnTo>
                    <a:pt x="662" y="14"/>
                  </a:lnTo>
                  <a:lnTo>
                    <a:pt x="662" y="14"/>
                  </a:lnTo>
                  <a:lnTo>
                    <a:pt x="662" y="14"/>
                  </a:lnTo>
                  <a:lnTo>
                    <a:pt x="662" y="14"/>
                  </a:lnTo>
                  <a:lnTo>
                    <a:pt x="662" y="14"/>
                  </a:lnTo>
                  <a:lnTo>
                    <a:pt x="662" y="14"/>
                  </a:lnTo>
                  <a:lnTo>
                    <a:pt x="662" y="15"/>
                  </a:lnTo>
                  <a:lnTo>
                    <a:pt x="663" y="15"/>
                  </a:lnTo>
                  <a:lnTo>
                    <a:pt x="663" y="15"/>
                  </a:lnTo>
                  <a:lnTo>
                    <a:pt x="663" y="15"/>
                  </a:lnTo>
                  <a:lnTo>
                    <a:pt x="663" y="15"/>
                  </a:lnTo>
                  <a:lnTo>
                    <a:pt x="663" y="15"/>
                  </a:lnTo>
                  <a:lnTo>
                    <a:pt x="663" y="17"/>
                  </a:lnTo>
                  <a:lnTo>
                    <a:pt x="663" y="17"/>
                  </a:lnTo>
                  <a:lnTo>
                    <a:pt x="663" y="17"/>
                  </a:lnTo>
                  <a:lnTo>
                    <a:pt x="663" y="17"/>
                  </a:lnTo>
                  <a:lnTo>
                    <a:pt x="664" y="17"/>
                  </a:lnTo>
                  <a:lnTo>
                    <a:pt x="664" y="17"/>
                  </a:lnTo>
                  <a:lnTo>
                    <a:pt x="664" y="18"/>
                  </a:lnTo>
                  <a:lnTo>
                    <a:pt x="664" y="18"/>
                  </a:lnTo>
                  <a:lnTo>
                    <a:pt x="664" y="18"/>
                  </a:lnTo>
                  <a:lnTo>
                    <a:pt x="664" y="18"/>
                  </a:lnTo>
                  <a:lnTo>
                    <a:pt x="664" y="18"/>
                  </a:lnTo>
                  <a:lnTo>
                    <a:pt x="664" y="18"/>
                  </a:lnTo>
                  <a:lnTo>
                    <a:pt x="664" y="19"/>
                  </a:lnTo>
                  <a:lnTo>
                    <a:pt x="665" y="19"/>
                  </a:lnTo>
                  <a:lnTo>
                    <a:pt x="665" y="19"/>
                  </a:lnTo>
                  <a:lnTo>
                    <a:pt x="665" y="19"/>
                  </a:lnTo>
                  <a:lnTo>
                    <a:pt x="665" y="19"/>
                  </a:lnTo>
                  <a:lnTo>
                    <a:pt x="665" y="20"/>
                  </a:lnTo>
                  <a:lnTo>
                    <a:pt x="665" y="20"/>
                  </a:lnTo>
                  <a:lnTo>
                    <a:pt x="665" y="20"/>
                  </a:lnTo>
                  <a:lnTo>
                    <a:pt x="665" y="20"/>
                  </a:lnTo>
                  <a:lnTo>
                    <a:pt x="665" y="20"/>
                  </a:lnTo>
                  <a:lnTo>
                    <a:pt x="665" y="20"/>
                  </a:lnTo>
                  <a:lnTo>
                    <a:pt x="665" y="21"/>
                  </a:lnTo>
                  <a:lnTo>
                    <a:pt x="666" y="21"/>
                  </a:lnTo>
                  <a:lnTo>
                    <a:pt x="666" y="21"/>
                  </a:lnTo>
                  <a:lnTo>
                    <a:pt x="666" y="21"/>
                  </a:lnTo>
                  <a:lnTo>
                    <a:pt x="666" y="21"/>
                  </a:lnTo>
                  <a:lnTo>
                    <a:pt x="666" y="22"/>
                  </a:lnTo>
                  <a:lnTo>
                    <a:pt x="666" y="22"/>
                  </a:lnTo>
                  <a:lnTo>
                    <a:pt x="666" y="22"/>
                  </a:lnTo>
                  <a:lnTo>
                    <a:pt x="666" y="22"/>
                  </a:lnTo>
                  <a:lnTo>
                    <a:pt x="666" y="22"/>
                  </a:lnTo>
                  <a:lnTo>
                    <a:pt x="666" y="22"/>
                  </a:lnTo>
                  <a:lnTo>
                    <a:pt x="666" y="23"/>
                  </a:lnTo>
                  <a:lnTo>
                    <a:pt x="666" y="23"/>
                  </a:lnTo>
                  <a:lnTo>
                    <a:pt x="667" y="23"/>
                  </a:lnTo>
                  <a:lnTo>
                    <a:pt x="667" y="23"/>
                  </a:lnTo>
                  <a:lnTo>
                    <a:pt x="667" y="23"/>
                  </a:lnTo>
                  <a:lnTo>
                    <a:pt x="667" y="24"/>
                  </a:lnTo>
                  <a:lnTo>
                    <a:pt x="667" y="24"/>
                  </a:lnTo>
                  <a:lnTo>
                    <a:pt x="667" y="24"/>
                  </a:lnTo>
                  <a:lnTo>
                    <a:pt x="667" y="24"/>
                  </a:lnTo>
                  <a:lnTo>
                    <a:pt x="667" y="24"/>
                  </a:lnTo>
                  <a:lnTo>
                    <a:pt x="667" y="26"/>
                  </a:lnTo>
                  <a:lnTo>
                    <a:pt x="667" y="26"/>
                  </a:lnTo>
                  <a:lnTo>
                    <a:pt x="667" y="26"/>
                  </a:lnTo>
                  <a:lnTo>
                    <a:pt x="667" y="26"/>
                  </a:lnTo>
                  <a:lnTo>
                    <a:pt x="667" y="26"/>
                  </a:lnTo>
                  <a:lnTo>
                    <a:pt x="667" y="27"/>
                  </a:lnTo>
                  <a:lnTo>
                    <a:pt x="668" y="27"/>
                  </a:lnTo>
                  <a:lnTo>
                    <a:pt x="668" y="27"/>
                  </a:lnTo>
                  <a:lnTo>
                    <a:pt x="668" y="27"/>
                  </a:lnTo>
                  <a:lnTo>
                    <a:pt x="668" y="27"/>
                  </a:lnTo>
                  <a:lnTo>
                    <a:pt x="668" y="28"/>
                  </a:lnTo>
                  <a:lnTo>
                    <a:pt x="668" y="28"/>
                  </a:lnTo>
                  <a:lnTo>
                    <a:pt x="668" y="28"/>
                  </a:lnTo>
                  <a:lnTo>
                    <a:pt x="668" y="28"/>
                  </a:lnTo>
                  <a:lnTo>
                    <a:pt x="668" y="28"/>
                  </a:lnTo>
                  <a:lnTo>
                    <a:pt x="668" y="28"/>
                  </a:lnTo>
                  <a:lnTo>
                    <a:pt x="668" y="29"/>
                  </a:lnTo>
                  <a:lnTo>
                    <a:pt x="668" y="29"/>
                  </a:lnTo>
                  <a:lnTo>
                    <a:pt x="668" y="29"/>
                  </a:lnTo>
                  <a:lnTo>
                    <a:pt x="668" y="29"/>
                  </a:lnTo>
                  <a:lnTo>
                    <a:pt x="668" y="30"/>
                  </a:lnTo>
                  <a:lnTo>
                    <a:pt x="668" y="30"/>
                  </a:lnTo>
                  <a:lnTo>
                    <a:pt x="668" y="30"/>
                  </a:lnTo>
                  <a:lnTo>
                    <a:pt x="668" y="30"/>
                  </a:lnTo>
                  <a:lnTo>
                    <a:pt x="668" y="30"/>
                  </a:lnTo>
                  <a:lnTo>
                    <a:pt x="668" y="31"/>
                  </a:lnTo>
                  <a:lnTo>
                    <a:pt x="668" y="31"/>
                  </a:lnTo>
                  <a:lnTo>
                    <a:pt x="670" y="31"/>
                  </a:lnTo>
                  <a:lnTo>
                    <a:pt x="670" y="31"/>
                  </a:lnTo>
                  <a:lnTo>
                    <a:pt x="670" y="31"/>
                  </a:lnTo>
                  <a:lnTo>
                    <a:pt x="670" y="32"/>
                  </a:lnTo>
                  <a:lnTo>
                    <a:pt x="670" y="32"/>
                  </a:lnTo>
                  <a:lnTo>
                    <a:pt x="670" y="32"/>
                  </a:lnTo>
                  <a:lnTo>
                    <a:pt x="670" y="32"/>
                  </a:lnTo>
                  <a:lnTo>
                    <a:pt x="670" y="32"/>
                  </a:lnTo>
                  <a:lnTo>
                    <a:pt x="670" y="34"/>
                  </a:lnTo>
                  <a:lnTo>
                    <a:pt x="670" y="34"/>
                  </a:lnTo>
                  <a:lnTo>
                    <a:pt x="670" y="34"/>
                  </a:lnTo>
                  <a:lnTo>
                    <a:pt x="670" y="34"/>
                  </a:lnTo>
                  <a:lnTo>
                    <a:pt x="670" y="34"/>
                  </a:lnTo>
                  <a:lnTo>
                    <a:pt x="670" y="35"/>
                  </a:lnTo>
                  <a:lnTo>
                    <a:pt x="670" y="35"/>
                  </a:lnTo>
                  <a:lnTo>
                    <a:pt x="670" y="35"/>
                  </a:lnTo>
                  <a:lnTo>
                    <a:pt x="670" y="35"/>
                  </a:lnTo>
                  <a:lnTo>
                    <a:pt x="670" y="36"/>
                  </a:lnTo>
                  <a:lnTo>
                    <a:pt x="670" y="36"/>
                  </a:lnTo>
                  <a:lnTo>
                    <a:pt x="670" y="36"/>
                  </a:lnTo>
                  <a:lnTo>
                    <a:pt x="670" y="36"/>
                  </a:lnTo>
                  <a:lnTo>
                    <a:pt x="670" y="36"/>
                  </a:lnTo>
                  <a:lnTo>
                    <a:pt x="670" y="37"/>
                  </a:lnTo>
                  <a:lnTo>
                    <a:pt x="670" y="37"/>
                  </a:lnTo>
                  <a:lnTo>
                    <a:pt x="670" y="37"/>
                  </a:lnTo>
                  <a:lnTo>
                    <a:pt x="670" y="37"/>
                  </a:lnTo>
                  <a:lnTo>
                    <a:pt x="670" y="37"/>
                  </a:lnTo>
                  <a:lnTo>
                    <a:pt x="670" y="38"/>
                  </a:lnTo>
                  <a:lnTo>
                    <a:pt x="670" y="38"/>
                  </a:lnTo>
                  <a:lnTo>
                    <a:pt x="670" y="38"/>
                  </a:lnTo>
                  <a:lnTo>
                    <a:pt x="670" y="38"/>
                  </a:lnTo>
                  <a:lnTo>
                    <a:pt x="670" y="39"/>
                  </a:lnTo>
                  <a:lnTo>
                    <a:pt x="670" y="39"/>
                  </a:lnTo>
                  <a:lnTo>
                    <a:pt x="670" y="39"/>
                  </a:lnTo>
                  <a:lnTo>
                    <a:pt x="670" y="39"/>
                  </a:lnTo>
                  <a:lnTo>
                    <a:pt x="670" y="39"/>
                  </a:lnTo>
                  <a:lnTo>
                    <a:pt x="670" y="40"/>
                  </a:lnTo>
                  <a:lnTo>
                    <a:pt x="670" y="40"/>
                  </a:lnTo>
                  <a:lnTo>
                    <a:pt x="670" y="40"/>
                  </a:lnTo>
                  <a:lnTo>
                    <a:pt x="670" y="40"/>
                  </a:lnTo>
                  <a:lnTo>
                    <a:pt x="670" y="40"/>
                  </a:lnTo>
                  <a:lnTo>
                    <a:pt x="670" y="41"/>
                  </a:lnTo>
                  <a:lnTo>
                    <a:pt x="670" y="41"/>
                  </a:lnTo>
                  <a:lnTo>
                    <a:pt x="670" y="41"/>
                  </a:lnTo>
                  <a:lnTo>
                    <a:pt x="670" y="41"/>
                  </a:lnTo>
                  <a:lnTo>
                    <a:pt x="670" y="41"/>
                  </a:lnTo>
                  <a:lnTo>
                    <a:pt x="670" y="43"/>
                  </a:lnTo>
                  <a:lnTo>
                    <a:pt x="670" y="43"/>
                  </a:lnTo>
                  <a:lnTo>
                    <a:pt x="670" y="43"/>
                  </a:lnTo>
                  <a:lnTo>
                    <a:pt x="670" y="43"/>
                  </a:lnTo>
                  <a:lnTo>
                    <a:pt x="670" y="44"/>
                  </a:lnTo>
                  <a:lnTo>
                    <a:pt x="670" y="44"/>
                  </a:lnTo>
                  <a:lnTo>
                    <a:pt x="670" y="44"/>
                  </a:lnTo>
                  <a:lnTo>
                    <a:pt x="668" y="44"/>
                  </a:lnTo>
                  <a:lnTo>
                    <a:pt x="668" y="44"/>
                  </a:lnTo>
                  <a:lnTo>
                    <a:pt x="668" y="45"/>
                  </a:lnTo>
                  <a:lnTo>
                    <a:pt x="668" y="45"/>
                  </a:lnTo>
                  <a:lnTo>
                    <a:pt x="668" y="45"/>
                  </a:lnTo>
                  <a:lnTo>
                    <a:pt x="668" y="45"/>
                  </a:lnTo>
                  <a:lnTo>
                    <a:pt x="668" y="45"/>
                  </a:lnTo>
                  <a:lnTo>
                    <a:pt x="668" y="46"/>
                  </a:lnTo>
                  <a:lnTo>
                    <a:pt x="668" y="46"/>
                  </a:lnTo>
                  <a:lnTo>
                    <a:pt x="668" y="46"/>
                  </a:lnTo>
                  <a:lnTo>
                    <a:pt x="668" y="46"/>
                  </a:lnTo>
                  <a:lnTo>
                    <a:pt x="668" y="46"/>
                  </a:lnTo>
                  <a:lnTo>
                    <a:pt x="668" y="47"/>
                  </a:lnTo>
                  <a:lnTo>
                    <a:pt x="668" y="47"/>
                  </a:lnTo>
                  <a:lnTo>
                    <a:pt x="668" y="47"/>
                  </a:lnTo>
                  <a:lnTo>
                    <a:pt x="668" y="47"/>
                  </a:lnTo>
                  <a:lnTo>
                    <a:pt x="668" y="47"/>
                  </a:lnTo>
                  <a:lnTo>
                    <a:pt x="668" y="48"/>
                  </a:lnTo>
                  <a:lnTo>
                    <a:pt x="668" y="48"/>
                  </a:lnTo>
                  <a:lnTo>
                    <a:pt x="668" y="48"/>
                  </a:lnTo>
                  <a:lnTo>
                    <a:pt x="668" y="48"/>
                  </a:lnTo>
                  <a:lnTo>
                    <a:pt x="667" y="48"/>
                  </a:lnTo>
                  <a:lnTo>
                    <a:pt x="667" y="49"/>
                  </a:lnTo>
                  <a:lnTo>
                    <a:pt x="667" y="49"/>
                  </a:lnTo>
                  <a:lnTo>
                    <a:pt x="667" y="49"/>
                  </a:lnTo>
                  <a:lnTo>
                    <a:pt x="667" y="49"/>
                  </a:lnTo>
                  <a:lnTo>
                    <a:pt x="667" y="49"/>
                  </a:lnTo>
                  <a:lnTo>
                    <a:pt x="667" y="50"/>
                  </a:lnTo>
                  <a:lnTo>
                    <a:pt x="667" y="50"/>
                  </a:lnTo>
                  <a:lnTo>
                    <a:pt x="667" y="50"/>
                  </a:lnTo>
                  <a:lnTo>
                    <a:pt x="667" y="50"/>
                  </a:lnTo>
                  <a:lnTo>
                    <a:pt x="667" y="50"/>
                  </a:lnTo>
                  <a:lnTo>
                    <a:pt x="667" y="50"/>
                  </a:lnTo>
                  <a:lnTo>
                    <a:pt x="667" y="52"/>
                  </a:lnTo>
                  <a:lnTo>
                    <a:pt x="667" y="52"/>
                  </a:lnTo>
                  <a:lnTo>
                    <a:pt x="666" y="52"/>
                  </a:lnTo>
                  <a:lnTo>
                    <a:pt x="666" y="52"/>
                  </a:lnTo>
                  <a:lnTo>
                    <a:pt x="666" y="52"/>
                  </a:lnTo>
                  <a:lnTo>
                    <a:pt x="666" y="53"/>
                  </a:lnTo>
                  <a:lnTo>
                    <a:pt x="666" y="53"/>
                  </a:lnTo>
                  <a:lnTo>
                    <a:pt x="666" y="53"/>
                  </a:lnTo>
                  <a:lnTo>
                    <a:pt x="666" y="53"/>
                  </a:lnTo>
                  <a:lnTo>
                    <a:pt x="666" y="53"/>
                  </a:lnTo>
                  <a:lnTo>
                    <a:pt x="666" y="54"/>
                  </a:lnTo>
                  <a:lnTo>
                    <a:pt x="666" y="54"/>
                  </a:lnTo>
                  <a:lnTo>
                    <a:pt x="666" y="54"/>
                  </a:lnTo>
                  <a:lnTo>
                    <a:pt x="666" y="54"/>
                  </a:lnTo>
                  <a:lnTo>
                    <a:pt x="665" y="54"/>
                  </a:lnTo>
                  <a:lnTo>
                    <a:pt x="665" y="54"/>
                  </a:lnTo>
                  <a:lnTo>
                    <a:pt x="665" y="55"/>
                  </a:lnTo>
                  <a:lnTo>
                    <a:pt x="665" y="55"/>
                  </a:lnTo>
                  <a:lnTo>
                    <a:pt x="665" y="55"/>
                  </a:lnTo>
                  <a:lnTo>
                    <a:pt x="665" y="55"/>
                  </a:lnTo>
                  <a:lnTo>
                    <a:pt x="665" y="55"/>
                  </a:lnTo>
                  <a:lnTo>
                    <a:pt x="665" y="56"/>
                  </a:lnTo>
                  <a:lnTo>
                    <a:pt x="665" y="56"/>
                  </a:lnTo>
                  <a:lnTo>
                    <a:pt x="665" y="56"/>
                  </a:lnTo>
                  <a:lnTo>
                    <a:pt x="665" y="56"/>
                  </a:lnTo>
                  <a:lnTo>
                    <a:pt x="664" y="56"/>
                  </a:lnTo>
                  <a:lnTo>
                    <a:pt x="664" y="56"/>
                  </a:lnTo>
                  <a:lnTo>
                    <a:pt x="664" y="57"/>
                  </a:lnTo>
                  <a:lnTo>
                    <a:pt x="664" y="57"/>
                  </a:lnTo>
                  <a:lnTo>
                    <a:pt x="664" y="57"/>
                  </a:lnTo>
                  <a:lnTo>
                    <a:pt x="664" y="57"/>
                  </a:lnTo>
                  <a:lnTo>
                    <a:pt x="664" y="57"/>
                  </a:lnTo>
                  <a:lnTo>
                    <a:pt x="664" y="57"/>
                  </a:lnTo>
                  <a:lnTo>
                    <a:pt x="664" y="58"/>
                  </a:lnTo>
                  <a:lnTo>
                    <a:pt x="663" y="58"/>
                  </a:lnTo>
                  <a:lnTo>
                    <a:pt x="663" y="58"/>
                  </a:lnTo>
                  <a:lnTo>
                    <a:pt x="663" y="58"/>
                  </a:lnTo>
                  <a:lnTo>
                    <a:pt x="663" y="58"/>
                  </a:lnTo>
                  <a:lnTo>
                    <a:pt x="663" y="58"/>
                  </a:lnTo>
                  <a:lnTo>
                    <a:pt x="663" y="59"/>
                  </a:lnTo>
                  <a:lnTo>
                    <a:pt x="663" y="59"/>
                  </a:lnTo>
                  <a:lnTo>
                    <a:pt x="663" y="59"/>
                  </a:lnTo>
                  <a:lnTo>
                    <a:pt x="663" y="59"/>
                  </a:lnTo>
                  <a:lnTo>
                    <a:pt x="662" y="59"/>
                  </a:lnTo>
                  <a:lnTo>
                    <a:pt x="662" y="59"/>
                  </a:lnTo>
                  <a:lnTo>
                    <a:pt x="662" y="61"/>
                  </a:lnTo>
                  <a:lnTo>
                    <a:pt x="662" y="61"/>
                  </a:lnTo>
                  <a:lnTo>
                    <a:pt x="662" y="61"/>
                  </a:lnTo>
                  <a:lnTo>
                    <a:pt x="662" y="61"/>
                  </a:lnTo>
                  <a:lnTo>
                    <a:pt x="662" y="61"/>
                  </a:lnTo>
                  <a:lnTo>
                    <a:pt x="662" y="61"/>
                  </a:lnTo>
                  <a:lnTo>
                    <a:pt x="661" y="61"/>
                  </a:lnTo>
                  <a:lnTo>
                    <a:pt x="661" y="62"/>
                  </a:lnTo>
                  <a:lnTo>
                    <a:pt x="661" y="62"/>
                  </a:lnTo>
                  <a:lnTo>
                    <a:pt x="661" y="62"/>
                  </a:lnTo>
                  <a:lnTo>
                    <a:pt x="661" y="62"/>
                  </a:lnTo>
                  <a:lnTo>
                    <a:pt x="661" y="62"/>
                  </a:lnTo>
                  <a:lnTo>
                    <a:pt x="661" y="62"/>
                  </a:lnTo>
                  <a:lnTo>
                    <a:pt x="661" y="63"/>
                  </a:lnTo>
                  <a:lnTo>
                    <a:pt x="659" y="63"/>
                  </a:lnTo>
                  <a:lnTo>
                    <a:pt x="659" y="63"/>
                  </a:lnTo>
                  <a:lnTo>
                    <a:pt x="659" y="63"/>
                  </a:lnTo>
                  <a:lnTo>
                    <a:pt x="659" y="63"/>
                  </a:lnTo>
                  <a:lnTo>
                    <a:pt x="659" y="63"/>
                  </a:lnTo>
                  <a:lnTo>
                    <a:pt x="659" y="63"/>
                  </a:lnTo>
                  <a:lnTo>
                    <a:pt x="659" y="64"/>
                  </a:lnTo>
                  <a:lnTo>
                    <a:pt x="658" y="64"/>
                  </a:lnTo>
                  <a:lnTo>
                    <a:pt x="658" y="64"/>
                  </a:lnTo>
                  <a:lnTo>
                    <a:pt x="658" y="64"/>
                  </a:lnTo>
                  <a:lnTo>
                    <a:pt x="658" y="64"/>
                  </a:lnTo>
                  <a:lnTo>
                    <a:pt x="658" y="64"/>
                  </a:lnTo>
                  <a:lnTo>
                    <a:pt x="658" y="64"/>
                  </a:lnTo>
                  <a:lnTo>
                    <a:pt x="658" y="65"/>
                  </a:lnTo>
                  <a:lnTo>
                    <a:pt x="657" y="65"/>
                  </a:lnTo>
                  <a:lnTo>
                    <a:pt x="657" y="65"/>
                  </a:lnTo>
                  <a:lnTo>
                    <a:pt x="657" y="65"/>
                  </a:lnTo>
                  <a:lnTo>
                    <a:pt x="657" y="65"/>
                  </a:lnTo>
                  <a:lnTo>
                    <a:pt x="657" y="65"/>
                  </a:lnTo>
                  <a:lnTo>
                    <a:pt x="657" y="65"/>
                  </a:lnTo>
                  <a:lnTo>
                    <a:pt x="657" y="66"/>
                  </a:lnTo>
                  <a:lnTo>
                    <a:pt x="656" y="66"/>
                  </a:lnTo>
                  <a:lnTo>
                    <a:pt x="656" y="66"/>
                  </a:lnTo>
                  <a:lnTo>
                    <a:pt x="656" y="66"/>
                  </a:lnTo>
                  <a:lnTo>
                    <a:pt x="656" y="66"/>
                  </a:lnTo>
                  <a:lnTo>
                    <a:pt x="656" y="66"/>
                  </a:lnTo>
                  <a:lnTo>
                    <a:pt x="656" y="66"/>
                  </a:lnTo>
                  <a:lnTo>
                    <a:pt x="655" y="66"/>
                  </a:lnTo>
                  <a:lnTo>
                    <a:pt x="655" y="67"/>
                  </a:lnTo>
                  <a:lnTo>
                    <a:pt x="655" y="67"/>
                  </a:lnTo>
                  <a:lnTo>
                    <a:pt x="655" y="67"/>
                  </a:lnTo>
                  <a:lnTo>
                    <a:pt x="655" y="67"/>
                  </a:lnTo>
                  <a:lnTo>
                    <a:pt x="655" y="67"/>
                  </a:lnTo>
                  <a:lnTo>
                    <a:pt x="655" y="67"/>
                  </a:lnTo>
                  <a:lnTo>
                    <a:pt x="654" y="67"/>
                  </a:lnTo>
                  <a:lnTo>
                    <a:pt x="654" y="67"/>
                  </a:lnTo>
                  <a:lnTo>
                    <a:pt x="654" y="68"/>
                  </a:lnTo>
                  <a:lnTo>
                    <a:pt x="654" y="68"/>
                  </a:lnTo>
                  <a:lnTo>
                    <a:pt x="654" y="68"/>
                  </a:lnTo>
                  <a:lnTo>
                    <a:pt x="654" y="68"/>
                  </a:lnTo>
                  <a:lnTo>
                    <a:pt x="653" y="68"/>
                  </a:lnTo>
                  <a:lnTo>
                    <a:pt x="653" y="68"/>
                  </a:lnTo>
                  <a:lnTo>
                    <a:pt x="653" y="68"/>
                  </a:lnTo>
                  <a:lnTo>
                    <a:pt x="653" y="68"/>
                  </a:lnTo>
                  <a:lnTo>
                    <a:pt x="653" y="68"/>
                  </a:lnTo>
                  <a:lnTo>
                    <a:pt x="653" y="70"/>
                  </a:lnTo>
                  <a:lnTo>
                    <a:pt x="652" y="70"/>
                  </a:lnTo>
                  <a:lnTo>
                    <a:pt x="652" y="70"/>
                  </a:lnTo>
                  <a:lnTo>
                    <a:pt x="652" y="70"/>
                  </a:lnTo>
                  <a:lnTo>
                    <a:pt x="652" y="70"/>
                  </a:lnTo>
                  <a:lnTo>
                    <a:pt x="652" y="70"/>
                  </a:lnTo>
                  <a:lnTo>
                    <a:pt x="652" y="70"/>
                  </a:lnTo>
                  <a:lnTo>
                    <a:pt x="650" y="70"/>
                  </a:lnTo>
                  <a:lnTo>
                    <a:pt x="650" y="70"/>
                  </a:lnTo>
                  <a:lnTo>
                    <a:pt x="650" y="70"/>
                  </a:lnTo>
                  <a:lnTo>
                    <a:pt x="650" y="71"/>
                  </a:lnTo>
                  <a:lnTo>
                    <a:pt x="650" y="71"/>
                  </a:lnTo>
                  <a:lnTo>
                    <a:pt x="649" y="71"/>
                  </a:lnTo>
                  <a:lnTo>
                    <a:pt x="649" y="71"/>
                  </a:lnTo>
                  <a:lnTo>
                    <a:pt x="649" y="71"/>
                  </a:lnTo>
                  <a:lnTo>
                    <a:pt x="649" y="71"/>
                  </a:lnTo>
                  <a:lnTo>
                    <a:pt x="649" y="71"/>
                  </a:lnTo>
                  <a:lnTo>
                    <a:pt x="649" y="71"/>
                  </a:lnTo>
                  <a:lnTo>
                    <a:pt x="648" y="71"/>
                  </a:lnTo>
                  <a:lnTo>
                    <a:pt x="648" y="71"/>
                  </a:lnTo>
                  <a:lnTo>
                    <a:pt x="648" y="72"/>
                  </a:lnTo>
                  <a:lnTo>
                    <a:pt x="648" y="72"/>
                  </a:lnTo>
                  <a:lnTo>
                    <a:pt x="648" y="72"/>
                  </a:lnTo>
                  <a:lnTo>
                    <a:pt x="647" y="72"/>
                  </a:lnTo>
                  <a:lnTo>
                    <a:pt x="647" y="72"/>
                  </a:lnTo>
                  <a:lnTo>
                    <a:pt x="647" y="72"/>
                  </a:lnTo>
                  <a:lnTo>
                    <a:pt x="647" y="72"/>
                  </a:lnTo>
                  <a:lnTo>
                    <a:pt x="647" y="72"/>
                  </a:lnTo>
                  <a:lnTo>
                    <a:pt x="647" y="72"/>
                  </a:lnTo>
                  <a:lnTo>
                    <a:pt x="646" y="72"/>
                  </a:lnTo>
                  <a:lnTo>
                    <a:pt x="646" y="72"/>
                  </a:lnTo>
                  <a:lnTo>
                    <a:pt x="646" y="72"/>
                  </a:lnTo>
                  <a:lnTo>
                    <a:pt x="646" y="72"/>
                  </a:lnTo>
                  <a:lnTo>
                    <a:pt x="646" y="73"/>
                  </a:lnTo>
                  <a:lnTo>
                    <a:pt x="645" y="73"/>
                  </a:lnTo>
                  <a:lnTo>
                    <a:pt x="645" y="73"/>
                  </a:lnTo>
                  <a:lnTo>
                    <a:pt x="645" y="73"/>
                  </a:lnTo>
                  <a:lnTo>
                    <a:pt x="645" y="73"/>
                  </a:lnTo>
                  <a:lnTo>
                    <a:pt x="645" y="73"/>
                  </a:lnTo>
                  <a:lnTo>
                    <a:pt x="644" y="73"/>
                  </a:lnTo>
                  <a:lnTo>
                    <a:pt x="644" y="73"/>
                  </a:lnTo>
                  <a:lnTo>
                    <a:pt x="644" y="73"/>
                  </a:lnTo>
                  <a:lnTo>
                    <a:pt x="644" y="73"/>
                  </a:lnTo>
                  <a:lnTo>
                    <a:pt x="644" y="73"/>
                  </a:lnTo>
                  <a:lnTo>
                    <a:pt x="643" y="73"/>
                  </a:lnTo>
                  <a:lnTo>
                    <a:pt x="643" y="73"/>
                  </a:lnTo>
                  <a:lnTo>
                    <a:pt x="643" y="73"/>
                  </a:lnTo>
                  <a:lnTo>
                    <a:pt x="643" y="73"/>
                  </a:lnTo>
                  <a:lnTo>
                    <a:pt x="643" y="74"/>
                  </a:lnTo>
                  <a:lnTo>
                    <a:pt x="641" y="74"/>
                  </a:lnTo>
                  <a:lnTo>
                    <a:pt x="641" y="74"/>
                  </a:lnTo>
                  <a:lnTo>
                    <a:pt x="641" y="74"/>
                  </a:lnTo>
                  <a:lnTo>
                    <a:pt x="641" y="74"/>
                  </a:lnTo>
                  <a:lnTo>
                    <a:pt x="641" y="74"/>
                  </a:lnTo>
                  <a:lnTo>
                    <a:pt x="640" y="74"/>
                  </a:lnTo>
                  <a:lnTo>
                    <a:pt x="640" y="74"/>
                  </a:lnTo>
                  <a:lnTo>
                    <a:pt x="640" y="74"/>
                  </a:lnTo>
                  <a:lnTo>
                    <a:pt x="640" y="74"/>
                  </a:lnTo>
                  <a:lnTo>
                    <a:pt x="640" y="74"/>
                  </a:lnTo>
                  <a:lnTo>
                    <a:pt x="639" y="74"/>
                  </a:lnTo>
                  <a:lnTo>
                    <a:pt x="639" y="74"/>
                  </a:lnTo>
                  <a:lnTo>
                    <a:pt x="639" y="74"/>
                  </a:lnTo>
                  <a:lnTo>
                    <a:pt x="639" y="74"/>
                  </a:lnTo>
                  <a:lnTo>
                    <a:pt x="639" y="74"/>
                  </a:lnTo>
                  <a:lnTo>
                    <a:pt x="638" y="74"/>
                  </a:lnTo>
                  <a:lnTo>
                    <a:pt x="638" y="74"/>
                  </a:lnTo>
                  <a:lnTo>
                    <a:pt x="638" y="74"/>
                  </a:lnTo>
                  <a:lnTo>
                    <a:pt x="638" y="74"/>
                  </a:lnTo>
                  <a:lnTo>
                    <a:pt x="638" y="74"/>
                  </a:lnTo>
                  <a:lnTo>
                    <a:pt x="637" y="74"/>
                  </a:lnTo>
                  <a:lnTo>
                    <a:pt x="637" y="75"/>
                  </a:lnTo>
                  <a:lnTo>
                    <a:pt x="637" y="75"/>
                  </a:lnTo>
                  <a:lnTo>
                    <a:pt x="637" y="75"/>
                  </a:lnTo>
                  <a:lnTo>
                    <a:pt x="637" y="75"/>
                  </a:lnTo>
                  <a:lnTo>
                    <a:pt x="636" y="75"/>
                  </a:lnTo>
                  <a:lnTo>
                    <a:pt x="636" y="75"/>
                  </a:lnTo>
                  <a:lnTo>
                    <a:pt x="636" y="75"/>
                  </a:lnTo>
                  <a:lnTo>
                    <a:pt x="636" y="75"/>
                  </a:lnTo>
                  <a:lnTo>
                    <a:pt x="636" y="75"/>
                  </a:lnTo>
                  <a:lnTo>
                    <a:pt x="635" y="75"/>
                  </a:lnTo>
                  <a:lnTo>
                    <a:pt x="635" y="75"/>
                  </a:lnTo>
                  <a:lnTo>
                    <a:pt x="635" y="75"/>
                  </a:lnTo>
                  <a:lnTo>
                    <a:pt x="635" y="75"/>
                  </a:lnTo>
                  <a:lnTo>
                    <a:pt x="634" y="75"/>
                  </a:lnTo>
                  <a:lnTo>
                    <a:pt x="634" y="75"/>
                  </a:lnTo>
                  <a:lnTo>
                    <a:pt x="634" y="75"/>
                  </a:lnTo>
                  <a:lnTo>
                    <a:pt x="634" y="75"/>
                  </a:lnTo>
                  <a:lnTo>
                    <a:pt x="634" y="75"/>
                  </a:lnTo>
                  <a:lnTo>
                    <a:pt x="632" y="75"/>
                  </a:lnTo>
                  <a:lnTo>
                    <a:pt x="632" y="75"/>
                  </a:lnTo>
                  <a:lnTo>
                    <a:pt x="632" y="75"/>
                  </a:lnTo>
                  <a:lnTo>
                    <a:pt x="632" y="75"/>
                  </a:lnTo>
                  <a:lnTo>
                    <a:pt x="632" y="75"/>
                  </a:lnTo>
                  <a:lnTo>
                    <a:pt x="632" y="75"/>
                  </a:lnTo>
                  <a:close/>
                  <a:moveTo>
                    <a:pt x="628" y="77"/>
                  </a:moveTo>
                  <a:lnTo>
                    <a:pt x="636" y="77"/>
                  </a:lnTo>
                  <a:lnTo>
                    <a:pt x="636" y="93"/>
                  </a:lnTo>
                  <a:lnTo>
                    <a:pt x="628" y="93"/>
                  </a:lnTo>
                  <a:lnTo>
                    <a:pt x="628" y="77"/>
                  </a:lnTo>
                  <a:lnTo>
                    <a:pt x="628" y="77"/>
                  </a:lnTo>
                  <a:close/>
                  <a:moveTo>
                    <a:pt x="628" y="125"/>
                  </a:moveTo>
                  <a:lnTo>
                    <a:pt x="636" y="125"/>
                  </a:lnTo>
                  <a:lnTo>
                    <a:pt x="636" y="140"/>
                  </a:lnTo>
                  <a:lnTo>
                    <a:pt x="628" y="140"/>
                  </a:lnTo>
                  <a:lnTo>
                    <a:pt x="628" y="125"/>
                  </a:lnTo>
                  <a:lnTo>
                    <a:pt x="628" y="125"/>
                  </a:lnTo>
                  <a:close/>
                  <a:moveTo>
                    <a:pt x="628" y="172"/>
                  </a:moveTo>
                  <a:lnTo>
                    <a:pt x="636" y="172"/>
                  </a:lnTo>
                  <a:lnTo>
                    <a:pt x="636" y="188"/>
                  </a:lnTo>
                  <a:lnTo>
                    <a:pt x="628" y="188"/>
                  </a:lnTo>
                  <a:lnTo>
                    <a:pt x="628" y="172"/>
                  </a:lnTo>
                  <a:lnTo>
                    <a:pt x="628" y="172"/>
                  </a:lnTo>
                  <a:close/>
                  <a:moveTo>
                    <a:pt x="628" y="219"/>
                  </a:moveTo>
                  <a:lnTo>
                    <a:pt x="636" y="219"/>
                  </a:lnTo>
                  <a:lnTo>
                    <a:pt x="636" y="235"/>
                  </a:lnTo>
                  <a:lnTo>
                    <a:pt x="628" y="235"/>
                  </a:lnTo>
                  <a:lnTo>
                    <a:pt x="628" y="219"/>
                  </a:lnTo>
                  <a:lnTo>
                    <a:pt x="628" y="219"/>
                  </a:lnTo>
                  <a:close/>
                  <a:moveTo>
                    <a:pt x="628" y="266"/>
                  </a:moveTo>
                  <a:lnTo>
                    <a:pt x="636" y="266"/>
                  </a:lnTo>
                  <a:lnTo>
                    <a:pt x="636" y="281"/>
                  </a:lnTo>
                  <a:lnTo>
                    <a:pt x="628" y="281"/>
                  </a:lnTo>
                  <a:lnTo>
                    <a:pt x="628" y="266"/>
                  </a:lnTo>
                  <a:lnTo>
                    <a:pt x="628" y="266"/>
                  </a:lnTo>
                  <a:close/>
                  <a:moveTo>
                    <a:pt x="628" y="305"/>
                  </a:moveTo>
                  <a:lnTo>
                    <a:pt x="628" y="313"/>
                  </a:lnTo>
                  <a:lnTo>
                    <a:pt x="612" y="313"/>
                  </a:lnTo>
                  <a:lnTo>
                    <a:pt x="612" y="305"/>
                  </a:lnTo>
                  <a:lnTo>
                    <a:pt x="628" y="305"/>
                  </a:lnTo>
                  <a:lnTo>
                    <a:pt x="628" y="305"/>
                  </a:lnTo>
                  <a:close/>
                  <a:moveTo>
                    <a:pt x="581" y="305"/>
                  </a:moveTo>
                  <a:lnTo>
                    <a:pt x="581" y="313"/>
                  </a:lnTo>
                  <a:lnTo>
                    <a:pt x="565" y="313"/>
                  </a:lnTo>
                  <a:lnTo>
                    <a:pt x="565" y="305"/>
                  </a:lnTo>
                  <a:lnTo>
                    <a:pt x="581" y="305"/>
                  </a:lnTo>
                  <a:lnTo>
                    <a:pt x="581" y="305"/>
                  </a:lnTo>
                  <a:close/>
                  <a:moveTo>
                    <a:pt x="533" y="305"/>
                  </a:moveTo>
                  <a:lnTo>
                    <a:pt x="533" y="313"/>
                  </a:lnTo>
                  <a:lnTo>
                    <a:pt x="518" y="313"/>
                  </a:lnTo>
                  <a:lnTo>
                    <a:pt x="518" y="305"/>
                  </a:lnTo>
                  <a:lnTo>
                    <a:pt x="533" y="305"/>
                  </a:lnTo>
                  <a:lnTo>
                    <a:pt x="533" y="305"/>
                  </a:lnTo>
                  <a:close/>
                  <a:moveTo>
                    <a:pt x="486" y="305"/>
                  </a:moveTo>
                  <a:lnTo>
                    <a:pt x="486" y="313"/>
                  </a:lnTo>
                  <a:lnTo>
                    <a:pt x="470" y="313"/>
                  </a:lnTo>
                  <a:lnTo>
                    <a:pt x="470" y="305"/>
                  </a:lnTo>
                  <a:lnTo>
                    <a:pt x="486" y="305"/>
                  </a:lnTo>
                  <a:lnTo>
                    <a:pt x="486" y="305"/>
                  </a:lnTo>
                  <a:close/>
                  <a:moveTo>
                    <a:pt x="440" y="305"/>
                  </a:moveTo>
                  <a:lnTo>
                    <a:pt x="440" y="313"/>
                  </a:lnTo>
                  <a:lnTo>
                    <a:pt x="424" y="313"/>
                  </a:lnTo>
                  <a:lnTo>
                    <a:pt x="424" y="305"/>
                  </a:lnTo>
                  <a:lnTo>
                    <a:pt x="440" y="305"/>
                  </a:lnTo>
                  <a:lnTo>
                    <a:pt x="440" y="305"/>
                  </a:lnTo>
                  <a:close/>
                  <a:moveTo>
                    <a:pt x="393" y="305"/>
                  </a:moveTo>
                  <a:lnTo>
                    <a:pt x="393" y="313"/>
                  </a:lnTo>
                  <a:lnTo>
                    <a:pt x="377" y="313"/>
                  </a:lnTo>
                  <a:lnTo>
                    <a:pt x="377" y="305"/>
                  </a:lnTo>
                  <a:lnTo>
                    <a:pt x="393" y="305"/>
                  </a:lnTo>
                  <a:lnTo>
                    <a:pt x="393" y="305"/>
                  </a:lnTo>
                  <a:close/>
                  <a:moveTo>
                    <a:pt x="345" y="305"/>
                  </a:moveTo>
                  <a:lnTo>
                    <a:pt x="345" y="313"/>
                  </a:lnTo>
                  <a:lnTo>
                    <a:pt x="330" y="313"/>
                  </a:lnTo>
                  <a:lnTo>
                    <a:pt x="330" y="305"/>
                  </a:lnTo>
                  <a:lnTo>
                    <a:pt x="345" y="305"/>
                  </a:lnTo>
                  <a:lnTo>
                    <a:pt x="345" y="305"/>
                  </a:lnTo>
                  <a:close/>
                  <a:moveTo>
                    <a:pt x="298" y="305"/>
                  </a:moveTo>
                  <a:lnTo>
                    <a:pt x="298" y="313"/>
                  </a:lnTo>
                  <a:lnTo>
                    <a:pt x="282" y="313"/>
                  </a:lnTo>
                  <a:lnTo>
                    <a:pt x="282" y="305"/>
                  </a:lnTo>
                  <a:lnTo>
                    <a:pt x="298" y="305"/>
                  </a:lnTo>
                  <a:lnTo>
                    <a:pt x="298" y="305"/>
                  </a:lnTo>
                  <a:close/>
                  <a:moveTo>
                    <a:pt x="251" y="305"/>
                  </a:moveTo>
                  <a:lnTo>
                    <a:pt x="251" y="313"/>
                  </a:lnTo>
                  <a:lnTo>
                    <a:pt x="235" y="313"/>
                  </a:lnTo>
                  <a:lnTo>
                    <a:pt x="235" y="305"/>
                  </a:lnTo>
                  <a:lnTo>
                    <a:pt x="251" y="305"/>
                  </a:lnTo>
                  <a:lnTo>
                    <a:pt x="251" y="305"/>
                  </a:lnTo>
                  <a:close/>
                  <a:moveTo>
                    <a:pt x="203" y="305"/>
                  </a:moveTo>
                  <a:lnTo>
                    <a:pt x="203" y="313"/>
                  </a:lnTo>
                  <a:lnTo>
                    <a:pt x="188" y="313"/>
                  </a:lnTo>
                  <a:lnTo>
                    <a:pt x="188" y="305"/>
                  </a:lnTo>
                  <a:lnTo>
                    <a:pt x="203" y="305"/>
                  </a:lnTo>
                  <a:lnTo>
                    <a:pt x="203" y="305"/>
                  </a:lnTo>
                  <a:close/>
                  <a:moveTo>
                    <a:pt x="156" y="305"/>
                  </a:moveTo>
                  <a:lnTo>
                    <a:pt x="156" y="313"/>
                  </a:lnTo>
                  <a:lnTo>
                    <a:pt x="140" y="313"/>
                  </a:lnTo>
                  <a:lnTo>
                    <a:pt x="140" y="305"/>
                  </a:lnTo>
                  <a:lnTo>
                    <a:pt x="156" y="305"/>
                  </a:lnTo>
                  <a:lnTo>
                    <a:pt x="156" y="305"/>
                  </a:lnTo>
                  <a:close/>
                  <a:moveTo>
                    <a:pt x="110" y="305"/>
                  </a:moveTo>
                  <a:lnTo>
                    <a:pt x="110" y="313"/>
                  </a:lnTo>
                  <a:lnTo>
                    <a:pt x="94" y="313"/>
                  </a:lnTo>
                  <a:lnTo>
                    <a:pt x="94" y="305"/>
                  </a:lnTo>
                  <a:lnTo>
                    <a:pt x="110" y="305"/>
                  </a:lnTo>
                  <a:lnTo>
                    <a:pt x="110" y="305"/>
                  </a:lnTo>
                  <a:close/>
                  <a:moveTo>
                    <a:pt x="63" y="305"/>
                  </a:moveTo>
                  <a:lnTo>
                    <a:pt x="63" y="313"/>
                  </a:lnTo>
                  <a:lnTo>
                    <a:pt x="47" y="313"/>
                  </a:lnTo>
                  <a:lnTo>
                    <a:pt x="47" y="305"/>
                  </a:lnTo>
                  <a:lnTo>
                    <a:pt x="63" y="305"/>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6" name="Freeform 82">
              <a:extLst>
                <a:ext uri="{FF2B5EF4-FFF2-40B4-BE49-F238E27FC236}">
                  <a16:creationId xmlns:a16="http://schemas.microsoft.com/office/drawing/2014/main" id="{794FB12A-160E-427D-B327-E152F69B78A8}"/>
                </a:ext>
              </a:extLst>
            </p:cNvPr>
            <p:cNvSpPr>
              <a:spLocks noEditPoints="1"/>
            </p:cNvSpPr>
            <p:nvPr/>
          </p:nvSpPr>
          <p:spPr bwMode="auto">
            <a:xfrm>
              <a:off x="7816610" y="5302250"/>
              <a:ext cx="738188" cy="522287"/>
            </a:xfrm>
            <a:custGeom>
              <a:avLst/>
              <a:gdLst>
                <a:gd name="T0" fmla="*/ 8 w 465"/>
                <a:gd name="T1" fmla="*/ 43 h 329"/>
                <a:gd name="T2" fmla="*/ 10 w 465"/>
                <a:gd name="T3" fmla="*/ 48 h 329"/>
                <a:gd name="T4" fmla="*/ 12 w 465"/>
                <a:gd name="T5" fmla="*/ 54 h 329"/>
                <a:gd name="T6" fmla="*/ 17 w 465"/>
                <a:gd name="T7" fmla="*/ 58 h 329"/>
                <a:gd name="T8" fmla="*/ 21 w 465"/>
                <a:gd name="T9" fmla="*/ 63 h 329"/>
                <a:gd name="T10" fmla="*/ 27 w 465"/>
                <a:gd name="T11" fmla="*/ 65 h 329"/>
                <a:gd name="T12" fmla="*/ 33 w 465"/>
                <a:gd name="T13" fmla="*/ 66 h 329"/>
                <a:gd name="T14" fmla="*/ 39 w 465"/>
                <a:gd name="T15" fmla="*/ 67 h 329"/>
                <a:gd name="T16" fmla="*/ 45 w 465"/>
                <a:gd name="T17" fmla="*/ 66 h 329"/>
                <a:gd name="T18" fmla="*/ 51 w 465"/>
                <a:gd name="T19" fmla="*/ 64 h 329"/>
                <a:gd name="T20" fmla="*/ 56 w 465"/>
                <a:gd name="T21" fmla="*/ 61 h 329"/>
                <a:gd name="T22" fmla="*/ 61 w 465"/>
                <a:gd name="T23" fmla="*/ 56 h 329"/>
                <a:gd name="T24" fmla="*/ 64 w 465"/>
                <a:gd name="T25" fmla="*/ 52 h 329"/>
                <a:gd name="T26" fmla="*/ 66 w 465"/>
                <a:gd name="T27" fmla="*/ 45 h 329"/>
                <a:gd name="T28" fmla="*/ 66 w 465"/>
                <a:gd name="T29" fmla="*/ 39 h 329"/>
                <a:gd name="T30" fmla="*/ 66 w 465"/>
                <a:gd name="T31" fmla="*/ 32 h 329"/>
                <a:gd name="T32" fmla="*/ 65 w 465"/>
                <a:gd name="T33" fmla="*/ 27 h 329"/>
                <a:gd name="T34" fmla="*/ 62 w 465"/>
                <a:gd name="T35" fmla="*/ 21 h 329"/>
                <a:gd name="T36" fmla="*/ 59 w 465"/>
                <a:gd name="T37" fmla="*/ 17 h 329"/>
                <a:gd name="T38" fmla="*/ 54 w 465"/>
                <a:gd name="T39" fmla="*/ 12 h 329"/>
                <a:gd name="T40" fmla="*/ 48 w 465"/>
                <a:gd name="T41" fmla="*/ 10 h 329"/>
                <a:gd name="T42" fmla="*/ 43 w 465"/>
                <a:gd name="T43" fmla="*/ 8 h 329"/>
                <a:gd name="T44" fmla="*/ 36 w 465"/>
                <a:gd name="T45" fmla="*/ 8 h 329"/>
                <a:gd name="T46" fmla="*/ 29 w 465"/>
                <a:gd name="T47" fmla="*/ 9 h 329"/>
                <a:gd name="T48" fmla="*/ 24 w 465"/>
                <a:gd name="T49" fmla="*/ 11 h 329"/>
                <a:gd name="T50" fmla="*/ 19 w 465"/>
                <a:gd name="T51" fmla="*/ 14 h 329"/>
                <a:gd name="T52" fmla="*/ 15 w 465"/>
                <a:gd name="T53" fmla="*/ 19 h 329"/>
                <a:gd name="T54" fmla="*/ 11 w 465"/>
                <a:gd name="T55" fmla="*/ 23 h 329"/>
                <a:gd name="T56" fmla="*/ 9 w 465"/>
                <a:gd name="T57" fmla="*/ 29 h 329"/>
                <a:gd name="T58" fmla="*/ 8 w 465"/>
                <a:gd name="T59" fmla="*/ 36 h 329"/>
                <a:gd name="T60" fmla="*/ 33 w 465"/>
                <a:gd name="T61" fmla="*/ 75 h 329"/>
                <a:gd name="T62" fmla="*/ 25 w 465"/>
                <a:gd name="T63" fmla="*/ 73 h 329"/>
                <a:gd name="T64" fmla="*/ 18 w 465"/>
                <a:gd name="T65" fmla="*/ 70 h 329"/>
                <a:gd name="T66" fmla="*/ 11 w 465"/>
                <a:gd name="T67" fmla="*/ 65 h 329"/>
                <a:gd name="T68" fmla="*/ 7 w 465"/>
                <a:gd name="T69" fmla="*/ 59 h 329"/>
                <a:gd name="T70" fmla="*/ 2 w 465"/>
                <a:gd name="T71" fmla="*/ 53 h 329"/>
                <a:gd name="T72" fmla="*/ 0 w 465"/>
                <a:gd name="T73" fmla="*/ 45 h 329"/>
                <a:gd name="T74" fmla="*/ 0 w 465"/>
                <a:gd name="T75" fmla="*/ 37 h 329"/>
                <a:gd name="T76" fmla="*/ 1 w 465"/>
                <a:gd name="T77" fmla="*/ 29 h 329"/>
                <a:gd name="T78" fmla="*/ 3 w 465"/>
                <a:gd name="T79" fmla="*/ 21 h 329"/>
                <a:gd name="T80" fmla="*/ 7 w 465"/>
                <a:gd name="T81" fmla="*/ 14 h 329"/>
                <a:gd name="T82" fmla="*/ 12 w 465"/>
                <a:gd name="T83" fmla="*/ 9 h 329"/>
                <a:gd name="T84" fmla="*/ 19 w 465"/>
                <a:gd name="T85" fmla="*/ 4 h 329"/>
                <a:gd name="T86" fmla="*/ 26 w 465"/>
                <a:gd name="T87" fmla="*/ 2 h 329"/>
                <a:gd name="T88" fmla="*/ 34 w 465"/>
                <a:gd name="T89" fmla="*/ 0 h 329"/>
                <a:gd name="T90" fmla="*/ 42 w 465"/>
                <a:gd name="T91" fmla="*/ 0 h 329"/>
                <a:gd name="T92" fmla="*/ 50 w 465"/>
                <a:gd name="T93" fmla="*/ 2 h 329"/>
                <a:gd name="T94" fmla="*/ 56 w 465"/>
                <a:gd name="T95" fmla="*/ 5 h 329"/>
                <a:gd name="T96" fmla="*/ 63 w 465"/>
                <a:gd name="T97" fmla="*/ 10 h 329"/>
                <a:gd name="T98" fmla="*/ 68 w 465"/>
                <a:gd name="T99" fmla="*/ 15 h 329"/>
                <a:gd name="T100" fmla="*/ 72 w 465"/>
                <a:gd name="T101" fmla="*/ 22 h 329"/>
                <a:gd name="T102" fmla="*/ 74 w 465"/>
                <a:gd name="T103" fmla="*/ 30 h 329"/>
                <a:gd name="T104" fmla="*/ 74 w 465"/>
                <a:gd name="T105" fmla="*/ 38 h 329"/>
                <a:gd name="T106" fmla="*/ 74 w 465"/>
                <a:gd name="T107" fmla="*/ 46 h 329"/>
                <a:gd name="T108" fmla="*/ 71 w 465"/>
                <a:gd name="T109" fmla="*/ 53 h 329"/>
                <a:gd name="T110" fmla="*/ 68 w 465"/>
                <a:gd name="T111" fmla="*/ 59 h 329"/>
                <a:gd name="T112" fmla="*/ 62 w 465"/>
                <a:gd name="T113" fmla="*/ 65 h 329"/>
                <a:gd name="T114" fmla="*/ 56 w 465"/>
                <a:gd name="T115" fmla="*/ 70 h 329"/>
                <a:gd name="T116" fmla="*/ 50 w 465"/>
                <a:gd name="T117" fmla="*/ 73 h 329"/>
                <a:gd name="T118" fmla="*/ 42 w 465"/>
                <a:gd name="T119" fmla="*/ 75 h 329"/>
                <a:gd name="T120" fmla="*/ 34 w 465"/>
                <a:gd name="T121" fmla="*/ 188 h 329"/>
                <a:gd name="T122" fmla="*/ 135 w 465"/>
                <a:gd name="T123" fmla="*/ 329 h 329"/>
                <a:gd name="T124" fmla="*/ 403 w 465"/>
                <a:gd name="T125" fmla="*/ 32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5" h="329">
                  <a:moveTo>
                    <a:pt x="449" y="329"/>
                  </a:moveTo>
                  <a:lnTo>
                    <a:pt x="449" y="321"/>
                  </a:lnTo>
                  <a:lnTo>
                    <a:pt x="465" y="321"/>
                  </a:lnTo>
                  <a:lnTo>
                    <a:pt x="465" y="329"/>
                  </a:lnTo>
                  <a:lnTo>
                    <a:pt x="449" y="329"/>
                  </a:lnTo>
                  <a:lnTo>
                    <a:pt x="449" y="329"/>
                  </a:lnTo>
                  <a:close/>
                  <a:moveTo>
                    <a:pt x="8" y="37"/>
                  </a:moveTo>
                  <a:lnTo>
                    <a:pt x="8" y="38"/>
                  </a:lnTo>
                  <a:lnTo>
                    <a:pt x="8" y="38"/>
                  </a:lnTo>
                  <a:lnTo>
                    <a:pt x="8" y="38"/>
                  </a:lnTo>
                  <a:lnTo>
                    <a:pt x="8" y="38"/>
                  </a:lnTo>
                  <a:lnTo>
                    <a:pt x="8" y="38"/>
                  </a:lnTo>
                  <a:lnTo>
                    <a:pt x="8" y="38"/>
                  </a:lnTo>
                  <a:lnTo>
                    <a:pt x="8" y="39"/>
                  </a:lnTo>
                  <a:lnTo>
                    <a:pt x="8" y="39"/>
                  </a:lnTo>
                  <a:lnTo>
                    <a:pt x="8" y="39"/>
                  </a:lnTo>
                  <a:lnTo>
                    <a:pt x="8" y="39"/>
                  </a:lnTo>
                  <a:lnTo>
                    <a:pt x="8" y="39"/>
                  </a:lnTo>
                  <a:lnTo>
                    <a:pt x="8" y="39"/>
                  </a:lnTo>
                  <a:lnTo>
                    <a:pt x="8" y="40"/>
                  </a:lnTo>
                  <a:lnTo>
                    <a:pt x="8" y="40"/>
                  </a:lnTo>
                  <a:lnTo>
                    <a:pt x="8" y="40"/>
                  </a:lnTo>
                  <a:lnTo>
                    <a:pt x="8" y="40"/>
                  </a:lnTo>
                  <a:lnTo>
                    <a:pt x="8" y="40"/>
                  </a:lnTo>
                  <a:lnTo>
                    <a:pt x="8" y="40"/>
                  </a:lnTo>
                  <a:lnTo>
                    <a:pt x="8" y="41"/>
                  </a:lnTo>
                  <a:lnTo>
                    <a:pt x="8" y="41"/>
                  </a:lnTo>
                  <a:lnTo>
                    <a:pt x="8" y="41"/>
                  </a:lnTo>
                  <a:lnTo>
                    <a:pt x="8" y="41"/>
                  </a:lnTo>
                  <a:lnTo>
                    <a:pt x="8" y="41"/>
                  </a:lnTo>
                  <a:lnTo>
                    <a:pt x="8" y="41"/>
                  </a:lnTo>
                  <a:lnTo>
                    <a:pt x="8" y="43"/>
                  </a:lnTo>
                  <a:lnTo>
                    <a:pt x="8" y="43"/>
                  </a:lnTo>
                  <a:lnTo>
                    <a:pt x="8" y="43"/>
                  </a:lnTo>
                  <a:lnTo>
                    <a:pt x="8" y="43"/>
                  </a:lnTo>
                  <a:lnTo>
                    <a:pt x="8" y="43"/>
                  </a:lnTo>
                  <a:lnTo>
                    <a:pt x="8" y="43"/>
                  </a:lnTo>
                  <a:lnTo>
                    <a:pt x="8" y="44"/>
                  </a:lnTo>
                  <a:lnTo>
                    <a:pt x="8" y="44"/>
                  </a:lnTo>
                  <a:lnTo>
                    <a:pt x="8" y="44"/>
                  </a:lnTo>
                  <a:lnTo>
                    <a:pt x="8" y="44"/>
                  </a:lnTo>
                  <a:lnTo>
                    <a:pt x="8" y="44"/>
                  </a:lnTo>
                  <a:lnTo>
                    <a:pt x="8" y="44"/>
                  </a:lnTo>
                  <a:lnTo>
                    <a:pt x="8" y="45"/>
                  </a:lnTo>
                  <a:lnTo>
                    <a:pt x="8" y="45"/>
                  </a:lnTo>
                  <a:lnTo>
                    <a:pt x="9" y="45"/>
                  </a:lnTo>
                  <a:lnTo>
                    <a:pt x="9" y="45"/>
                  </a:lnTo>
                  <a:lnTo>
                    <a:pt x="9" y="45"/>
                  </a:lnTo>
                  <a:lnTo>
                    <a:pt x="9" y="45"/>
                  </a:lnTo>
                  <a:lnTo>
                    <a:pt x="9" y="45"/>
                  </a:lnTo>
                  <a:lnTo>
                    <a:pt x="9" y="46"/>
                  </a:lnTo>
                  <a:lnTo>
                    <a:pt x="9" y="46"/>
                  </a:lnTo>
                  <a:lnTo>
                    <a:pt x="9" y="46"/>
                  </a:lnTo>
                  <a:lnTo>
                    <a:pt x="9" y="46"/>
                  </a:lnTo>
                  <a:lnTo>
                    <a:pt x="9" y="46"/>
                  </a:lnTo>
                  <a:lnTo>
                    <a:pt x="9" y="46"/>
                  </a:lnTo>
                  <a:lnTo>
                    <a:pt x="9" y="47"/>
                  </a:lnTo>
                  <a:lnTo>
                    <a:pt x="9" y="47"/>
                  </a:lnTo>
                  <a:lnTo>
                    <a:pt x="9" y="47"/>
                  </a:lnTo>
                  <a:lnTo>
                    <a:pt x="9" y="47"/>
                  </a:lnTo>
                  <a:lnTo>
                    <a:pt x="9" y="47"/>
                  </a:lnTo>
                  <a:lnTo>
                    <a:pt x="9" y="47"/>
                  </a:lnTo>
                  <a:lnTo>
                    <a:pt x="9" y="47"/>
                  </a:lnTo>
                  <a:lnTo>
                    <a:pt x="9" y="48"/>
                  </a:lnTo>
                  <a:lnTo>
                    <a:pt x="9" y="48"/>
                  </a:lnTo>
                  <a:lnTo>
                    <a:pt x="9" y="48"/>
                  </a:lnTo>
                  <a:lnTo>
                    <a:pt x="10" y="48"/>
                  </a:lnTo>
                  <a:lnTo>
                    <a:pt x="10" y="48"/>
                  </a:lnTo>
                  <a:lnTo>
                    <a:pt x="10" y="48"/>
                  </a:lnTo>
                  <a:lnTo>
                    <a:pt x="10" y="49"/>
                  </a:lnTo>
                  <a:lnTo>
                    <a:pt x="10" y="49"/>
                  </a:lnTo>
                  <a:lnTo>
                    <a:pt x="10" y="49"/>
                  </a:lnTo>
                  <a:lnTo>
                    <a:pt x="10" y="49"/>
                  </a:lnTo>
                  <a:lnTo>
                    <a:pt x="10" y="49"/>
                  </a:lnTo>
                  <a:lnTo>
                    <a:pt x="10" y="49"/>
                  </a:lnTo>
                  <a:lnTo>
                    <a:pt x="10" y="49"/>
                  </a:lnTo>
                  <a:lnTo>
                    <a:pt x="10" y="50"/>
                  </a:lnTo>
                  <a:lnTo>
                    <a:pt x="10" y="50"/>
                  </a:lnTo>
                  <a:lnTo>
                    <a:pt x="10" y="50"/>
                  </a:lnTo>
                  <a:lnTo>
                    <a:pt x="10" y="50"/>
                  </a:lnTo>
                  <a:lnTo>
                    <a:pt x="10" y="50"/>
                  </a:lnTo>
                  <a:lnTo>
                    <a:pt x="11" y="50"/>
                  </a:lnTo>
                  <a:lnTo>
                    <a:pt x="11" y="50"/>
                  </a:lnTo>
                  <a:lnTo>
                    <a:pt x="11" y="52"/>
                  </a:lnTo>
                  <a:lnTo>
                    <a:pt x="11" y="52"/>
                  </a:lnTo>
                  <a:lnTo>
                    <a:pt x="11" y="52"/>
                  </a:lnTo>
                  <a:lnTo>
                    <a:pt x="11" y="52"/>
                  </a:lnTo>
                  <a:lnTo>
                    <a:pt x="11" y="52"/>
                  </a:lnTo>
                  <a:lnTo>
                    <a:pt x="11" y="52"/>
                  </a:lnTo>
                  <a:lnTo>
                    <a:pt x="11" y="52"/>
                  </a:lnTo>
                  <a:lnTo>
                    <a:pt x="11" y="53"/>
                  </a:lnTo>
                  <a:lnTo>
                    <a:pt x="11" y="53"/>
                  </a:lnTo>
                  <a:lnTo>
                    <a:pt x="11" y="53"/>
                  </a:lnTo>
                  <a:lnTo>
                    <a:pt x="11" y="53"/>
                  </a:lnTo>
                  <a:lnTo>
                    <a:pt x="12" y="53"/>
                  </a:lnTo>
                  <a:lnTo>
                    <a:pt x="12" y="53"/>
                  </a:lnTo>
                  <a:lnTo>
                    <a:pt x="12" y="53"/>
                  </a:lnTo>
                  <a:lnTo>
                    <a:pt x="12" y="53"/>
                  </a:lnTo>
                  <a:lnTo>
                    <a:pt x="12" y="54"/>
                  </a:lnTo>
                  <a:lnTo>
                    <a:pt x="12" y="54"/>
                  </a:lnTo>
                  <a:lnTo>
                    <a:pt x="12" y="54"/>
                  </a:lnTo>
                  <a:lnTo>
                    <a:pt x="12" y="54"/>
                  </a:lnTo>
                  <a:lnTo>
                    <a:pt x="12" y="54"/>
                  </a:lnTo>
                  <a:lnTo>
                    <a:pt x="12" y="54"/>
                  </a:lnTo>
                  <a:lnTo>
                    <a:pt x="12" y="54"/>
                  </a:lnTo>
                  <a:lnTo>
                    <a:pt x="14" y="55"/>
                  </a:lnTo>
                  <a:lnTo>
                    <a:pt x="14" y="55"/>
                  </a:lnTo>
                  <a:lnTo>
                    <a:pt x="14" y="55"/>
                  </a:lnTo>
                  <a:lnTo>
                    <a:pt x="14" y="55"/>
                  </a:lnTo>
                  <a:lnTo>
                    <a:pt x="14" y="55"/>
                  </a:lnTo>
                  <a:lnTo>
                    <a:pt x="14" y="55"/>
                  </a:lnTo>
                  <a:lnTo>
                    <a:pt x="14" y="55"/>
                  </a:lnTo>
                  <a:lnTo>
                    <a:pt x="14" y="55"/>
                  </a:lnTo>
                  <a:lnTo>
                    <a:pt x="14" y="56"/>
                  </a:lnTo>
                  <a:lnTo>
                    <a:pt x="14" y="56"/>
                  </a:lnTo>
                  <a:lnTo>
                    <a:pt x="14" y="56"/>
                  </a:lnTo>
                  <a:lnTo>
                    <a:pt x="15" y="56"/>
                  </a:lnTo>
                  <a:lnTo>
                    <a:pt x="15" y="56"/>
                  </a:lnTo>
                  <a:lnTo>
                    <a:pt x="15" y="56"/>
                  </a:lnTo>
                  <a:lnTo>
                    <a:pt x="15" y="56"/>
                  </a:lnTo>
                  <a:lnTo>
                    <a:pt x="15" y="56"/>
                  </a:lnTo>
                  <a:lnTo>
                    <a:pt x="15" y="57"/>
                  </a:lnTo>
                  <a:lnTo>
                    <a:pt x="15" y="57"/>
                  </a:lnTo>
                  <a:lnTo>
                    <a:pt x="15" y="57"/>
                  </a:lnTo>
                  <a:lnTo>
                    <a:pt x="15" y="57"/>
                  </a:lnTo>
                  <a:lnTo>
                    <a:pt x="15" y="57"/>
                  </a:lnTo>
                  <a:lnTo>
                    <a:pt x="16" y="57"/>
                  </a:lnTo>
                  <a:lnTo>
                    <a:pt x="16" y="57"/>
                  </a:lnTo>
                  <a:lnTo>
                    <a:pt x="16" y="57"/>
                  </a:lnTo>
                  <a:lnTo>
                    <a:pt x="16" y="57"/>
                  </a:lnTo>
                  <a:lnTo>
                    <a:pt x="16" y="58"/>
                  </a:lnTo>
                  <a:lnTo>
                    <a:pt x="16" y="58"/>
                  </a:lnTo>
                  <a:lnTo>
                    <a:pt x="16" y="58"/>
                  </a:lnTo>
                  <a:lnTo>
                    <a:pt x="16" y="58"/>
                  </a:lnTo>
                  <a:lnTo>
                    <a:pt x="16" y="58"/>
                  </a:lnTo>
                  <a:lnTo>
                    <a:pt x="17" y="58"/>
                  </a:lnTo>
                  <a:lnTo>
                    <a:pt x="17" y="58"/>
                  </a:lnTo>
                  <a:lnTo>
                    <a:pt x="17" y="58"/>
                  </a:lnTo>
                  <a:lnTo>
                    <a:pt x="17" y="58"/>
                  </a:lnTo>
                  <a:lnTo>
                    <a:pt x="17" y="59"/>
                  </a:lnTo>
                  <a:lnTo>
                    <a:pt x="17" y="59"/>
                  </a:lnTo>
                  <a:lnTo>
                    <a:pt x="17" y="59"/>
                  </a:lnTo>
                  <a:lnTo>
                    <a:pt x="17" y="59"/>
                  </a:lnTo>
                  <a:lnTo>
                    <a:pt x="18" y="59"/>
                  </a:lnTo>
                  <a:lnTo>
                    <a:pt x="18" y="59"/>
                  </a:lnTo>
                  <a:lnTo>
                    <a:pt x="18" y="59"/>
                  </a:lnTo>
                  <a:lnTo>
                    <a:pt x="18" y="59"/>
                  </a:lnTo>
                  <a:lnTo>
                    <a:pt x="18" y="59"/>
                  </a:lnTo>
                  <a:lnTo>
                    <a:pt x="18" y="61"/>
                  </a:lnTo>
                  <a:lnTo>
                    <a:pt x="18" y="61"/>
                  </a:lnTo>
                  <a:lnTo>
                    <a:pt x="18" y="61"/>
                  </a:lnTo>
                  <a:lnTo>
                    <a:pt x="18" y="61"/>
                  </a:lnTo>
                  <a:lnTo>
                    <a:pt x="19" y="61"/>
                  </a:lnTo>
                  <a:lnTo>
                    <a:pt x="19" y="61"/>
                  </a:lnTo>
                  <a:lnTo>
                    <a:pt x="19" y="61"/>
                  </a:lnTo>
                  <a:lnTo>
                    <a:pt x="19" y="61"/>
                  </a:lnTo>
                  <a:lnTo>
                    <a:pt x="19" y="61"/>
                  </a:lnTo>
                  <a:lnTo>
                    <a:pt x="19" y="61"/>
                  </a:lnTo>
                  <a:lnTo>
                    <a:pt x="19" y="62"/>
                  </a:lnTo>
                  <a:lnTo>
                    <a:pt x="19" y="62"/>
                  </a:lnTo>
                  <a:lnTo>
                    <a:pt x="20" y="62"/>
                  </a:lnTo>
                  <a:lnTo>
                    <a:pt x="20" y="62"/>
                  </a:lnTo>
                  <a:lnTo>
                    <a:pt x="20" y="62"/>
                  </a:lnTo>
                  <a:lnTo>
                    <a:pt x="20" y="62"/>
                  </a:lnTo>
                  <a:lnTo>
                    <a:pt x="20" y="62"/>
                  </a:lnTo>
                  <a:lnTo>
                    <a:pt x="20" y="62"/>
                  </a:lnTo>
                  <a:lnTo>
                    <a:pt x="20" y="62"/>
                  </a:lnTo>
                  <a:lnTo>
                    <a:pt x="20" y="62"/>
                  </a:lnTo>
                  <a:lnTo>
                    <a:pt x="21" y="62"/>
                  </a:lnTo>
                  <a:lnTo>
                    <a:pt x="21" y="63"/>
                  </a:lnTo>
                  <a:lnTo>
                    <a:pt x="21" y="63"/>
                  </a:lnTo>
                  <a:lnTo>
                    <a:pt x="21" y="63"/>
                  </a:lnTo>
                  <a:lnTo>
                    <a:pt x="21" y="63"/>
                  </a:lnTo>
                  <a:lnTo>
                    <a:pt x="21" y="63"/>
                  </a:lnTo>
                  <a:lnTo>
                    <a:pt x="21" y="63"/>
                  </a:lnTo>
                  <a:lnTo>
                    <a:pt x="23" y="63"/>
                  </a:lnTo>
                  <a:lnTo>
                    <a:pt x="23" y="63"/>
                  </a:lnTo>
                  <a:lnTo>
                    <a:pt x="23" y="63"/>
                  </a:lnTo>
                  <a:lnTo>
                    <a:pt x="23" y="63"/>
                  </a:lnTo>
                  <a:lnTo>
                    <a:pt x="23" y="63"/>
                  </a:lnTo>
                  <a:lnTo>
                    <a:pt x="23" y="63"/>
                  </a:lnTo>
                  <a:lnTo>
                    <a:pt x="23" y="64"/>
                  </a:lnTo>
                  <a:lnTo>
                    <a:pt x="24" y="64"/>
                  </a:lnTo>
                  <a:lnTo>
                    <a:pt x="24" y="64"/>
                  </a:lnTo>
                  <a:lnTo>
                    <a:pt x="24" y="64"/>
                  </a:lnTo>
                  <a:lnTo>
                    <a:pt x="24" y="64"/>
                  </a:lnTo>
                  <a:lnTo>
                    <a:pt x="24" y="64"/>
                  </a:lnTo>
                  <a:lnTo>
                    <a:pt x="24" y="64"/>
                  </a:lnTo>
                  <a:lnTo>
                    <a:pt x="24" y="64"/>
                  </a:lnTo>
                  <a:lnTo>
                    <a:pt x="25" y="64"/>
                  </a:lnTo>
                  <a:lnTo>
                    <a:pt x="25" y="64"/>
                  </a:lnTo>
                  <a:lnTo>
                    <a:pt x="25" y="64"/>
                  </a:lnTo>
                  <a:lnTo>
                    <a:pt x="25" y="64"/>
                  </a:lnTo>
                  <a:lnTo>
                    <a:pt x="25" y="64"/>
                  </a:lnTo>
                  <a:lnTo>
                    <a:pt x="25" y="64"/>
                  </a:lnTo>
                  <a:lnTo>
                    <a:pt x="25" y="65"/>
                  </a:lnTo>
                  <a:lnTo>
                    <a:pt x="26" y="65"/>
                  </a:lnTo>
                  <a:lnTo>
                    <a:pt x="26" y="65"/>
                  </a:lnTo>
                  <a:lnTo>
                    <a:pt x="26" y="65"/>
                  </a:lnTo>
                  <a:lnTo>
                    <a:pt x="26" y="65"/>
                  </a:lnTo>
                  <a:lnTo>
                    <a:pt x="26" y="65"/>
                  </a:lnTo>
                  <a:lnTo>
                    <a:pt x="26" y="65"/>
                  </a:lnTo>
                  <a:lnTo>
                    <a:pt x="26" y="65"/>
                  </a:lnTo>
                  <a:lnTo>
                    <a:pt x="27" y="65"/>
                  </a:lnTo>
                  <a:lnTo>
                    <a:pt x="27" y="65"/>
                  </a:lnTo>
                  <a:lnTo>
                    <a:pt x="27" y="65"/>
                  </a:lnTo>
                  <a:lnTo>
                    <a:pt x="27" y="65"/>
                  </a:lnTo>
                  <a:lnTo>
                    <a:pt x="27" y="65"/>
                  </a:lnTo>
                  <a:lnTo>
                    <a:pt x="27" y="65"/>
                  </a:lnTo>
                  <a:lnTo>
                    <a:pt x="28" y="65"/>
                  </a:lnTo>
                  <a:lnTo>
                    <a:pt x="28" y="65"/>
                  </a:lnTo>
                  <a:lnTo>
                    <a:pt x="28" y="65"/>
                  </a:lnTo>
                  <a:lnTo>
                    <a:pt x="28" y="65"/>
                  </a:lnTo>
                  <a:lnTo>
                    <a:pt x="28" y="66"/>
                  </a:lnTo>
                  <a:lnTo>
                    <a:pt x="28" y="66"/>
                  </a:lnTo>
                  <a:lnTo>
                    <a:pt x="28" y="66"/>
                  </a:lnTo>
                  <a:lnTo>
                    <a:pt x="29" y="66"/>
                  </a:lnTo>
                  <a:lnTo>
                    <a:pt x="29" y="66"/>
                  </a:lnTo>
                  <a:lnTo>
                    <a:pt x="29" y="66"/>
                  </a:lnTo>
                  <a:lnTo>
                    <a:pt x="29" y="66"/>
                  </a:lnTo>
                  <a:lnTo>
                    <a:pt x="29" y="66"/>
                  </a:lnTo>
                  <a:lnTo>
                    <a:pt x="29" y="66"/>
                  </a:lnTo>
                  <a:lnTo>
                    <a:pt x="30" y="66"/>
                  </a:lnTo>
                  <a:lnTo>
                    <a:pt x="30" y="66"/>
                  </a:lnTo>
                  <a:lnTo>
                    <a:pt x="30" y="66"/>
                  </a:lnTo>
                  <a:lnTo>
                    <a:pt x="30" y="66"/>
                  </a:lnTo>
                  <a:lnTo>
                    <a:pt x="30" y="66"/>
                  </a:lnTo>
                  <a:lnTo>
                    <a:pt x="30" y="66"/>
                  </a:lnTo>
                  <a:lnTo>
                    <a:pt x="30" y="66"/>
                  </a:lnTo>
                  <a:lnTo>
                    <a:pt x="32" y="66"/>
                  </a:lnTo>
                  <a:lnTo>
                    <a:pt x="32" y="66"/>
                  </a:lnTo>
                  <a:lnTo>
                    <a:pt x="32" y="66"/>
                  </a:lnTo>
                  <a:lnTo>
                    <a:pt x="32" y="66"/>
                  </a:lnTo>
                  <a:lnTo>
                    <a:pt x="32" y="66"/>
                  </a:lnTo>
                  <a:lnTo>
                    <a:pt x="32" y="66"/>
                  </a:lnTo>
                  <a:lnTo>
                    <a:pt x="33" y="66"/>
                  </a:lnTo>
                  <a:lnTo>
                    <a:pt x="33" y="66"/>
                  </a:lnTo>
                  <a:lnTo>
                    <a:pt x="33" y="66"/>
                  </a:lnTo>
                  <a:lnTo>
                    <a:pt x="33" y="66"/>
                  </a:lnTo>
                  <a:lnTo>
                    <a:pt x="33" y="67"/>
                  </a:lnTo>
                  <a:lnTo>
                    <a:pt x="33" y="67"/>
                  </a:lnTo>
                  <a:lnTo>
                    <a:pt x="34" y="67"/>
                  </a:lnTo>
                  <a:lnTo>
                    <a:pt x="34" y="67"/>
                  </a:lnTo>
                  <a:lnTo>
                    <a:pt x="34" y="67"/>
                  </a:lnTo>
                  <a:lnTo>
                    <a:pt x="34" y="67"/>
                  </a:lnTo>
                  <a:lnTo>
                    <a:pt x="34" y="67"/>
                  </a:lnTo>
                  <a:lnTo>
                    <a:pt x="34" y="67"/>
                  </a:lnTo>
                  <a:lnTo>
                    <a:pt x="35" y="67"/>
                  </a:lnTo>
                  <a:lnTo>
                    <a:pt x="35" y="67"/>
                  </a:lnTo>
                  <a:lnTo>
                    <a:pt x="35" y="67"/>
                  </a:lnTo>
                  <a:lnTo>
                    <a:pt x="35" y="67"/>
                  </a:lnTo>
                  <a:lnTo>
                    <a:pt x="35" y="67"/>
                  </a:lnTo>
                  <a:lnTo>
                    <a:pt x="35" y="67"/>
                  </a:lnTo>
                  <a:lnTo>
                    <a:pt x="36" y="67"/>
                  </a:lnTo>
                  <a:lnTo>
                    <a:pt x="36" y="67"/>
                  </a:lnTo>
                  <a:lnTo>
                    <a:pt x="36" y="67"/>
                  </a:lnTo>
                  <a:lnTo>
                    <a:pt x="36" y="67"/>
                  </a:lnTo>
                  <a:lnTo>
                    <a:pt x="36" y="67"/>
                  </a:lnTo>
                  <a:lnTo>
                    <a:pt x="36" y="67"/>
                  </a:lnTo>
                  <a:lnTo>
                    <a:pt x="37" y="67"/>
                  </a:lnTo>
                  <a:lnTo>
                    <a:pt x="37" y="67"/>
                  </a:lnTo>
                  <a:lnTo>
                    <a:pt x="37" y="67"/>
                  </a:lnTo>
                  <a:lnTo>
                    <a:pt x="37" y="67"/>
                  </a:lnTo>
                  <a:lnTo>
                    <a:pt x="37" y="67"/>
                  </a:lnTo>
                  <a:lnTo>
                    <a:pt x="37" y="67"/>
                  </a:lnTo>
                  <a:lnTo>
                    <a:pt x="38" y="67"/>
                  </a:lnTo>
                  <a:lnTo>
                    <a:pt x="38" y="67"/>
                  </a:lnTo>
                  <a:lnTo>
                    <a:pt x="38" y="67"/>
                  </a:lnTo>
                  <a:lnTo>
                    <a:pt x="38" y="67"/>
                  </a:lnTo>
                  <a:lnTo>
                    <a:pt x="38" y="67"/>
                  </a:lnTo>
                  <a:lnTo>
                    <a:pt x="38" y="67"/>
                  </a:lnTo>
                  <a:lnTo>
                    <a:pt x="39" y="67"/>
                  </a:lnTo>
                  <a:lnTo>
                    <a:pt x="39" y="67"/>
                  </a:lnTo>
                  <a:lnTo>
                    <a:pt x="39" y="67"/>
                  </a:lnTo>
                  <a:lnTo>
                    <a:pt x="39" y="67"/>
                  </a:lnTo>
                  <a:lnTo>
                    <a:pt x="39" y="67"/>
                  </a:lnTo>
                  <a:lnTo>
                    <a:pt x="39" y="67"/>
                  </a:lnTo>
                  <a:lnTo>
                    <a:pt x="41" y="67"/>
                  </a:lnTo>
                  <a:lnTo>
                    <a:pt x="41" y="67"/>
                  </a:lnTo>
                  <a:lnTo>
                    <a:pt x="41" y="67"/>
                  </a:lnTo>
                  <a:lnTo>
                    <a:pt x="41" y="67"/>
                  </a:lnTo>
                  <a:lnTo>
                    <a:pt x="41" y="67"/>
                  </a:lnTo>
                  <a:lnTo>
                    <a:pt x="41" y="67"/>
                  </a:lnTo>
                  <a:lnTo>
                    <a:pt x="42" y="67"/>
                  </a:lnTo>
                  <a:lnTo>
                    <a:pt x="42" y="67"/>
                  </a:lnTo>
                  <a:lnTo>
                    <a:pt x="42" y="67"/>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6"/>
                  </a:lnTo>
                  <a:lnTo>
                    <a:pt x="46" y="66"/>
                  </a:lnTo>
                  <a:lnTo>
                    <a:pt x="46" y="66"/>
                  </a:lnTo>
                  <a:lnTo>
                    <a:pt x="46" y="65"/>
                  </a:lnTo>
                  <a:lnTo>
                    <a:pt x="47" y="65"/>
                  </a:lnTo>
                  <a:lnTo>
                    <a:pt x="47" y="65"/>
                  </a:lnTo>
                  <a:lnTo>
                    <a:pt x="47" y="65"/>
                  </a:lnTo>
                  <a:lnTo>
                    <a:pt x="47" y="65"/>
                  </a:lnTo>
                  <a:lnTo>
                    <a:pt x="47" y="65"/>
                  </a:lnTo>
                  <a:lnTo>
                    <a:pt x="47" y="65"/>
                  </a:lnTo>
                  <a:lnTo>
                    <a:pt x="47" y="65"/>
                  </a:lnTo>
                  <a:lnTo>
                    <a:pt x="48" y="65"/>
                  </a:lnTo>
                  <a:lnTo>
                    <a:pt x="48" y="65"/>
                  </a:lnTo>
                  <a:lnTo>
                    <a:pt x="48" y="65"/>
                  </a:lnTo>
                  <a:lnTo>
                    <a:pt x="48" y="65"/>
                  </a:lnTo>
                  <a:lnTo>
                    <a:pt x="48" y="65"/>
                  </a:lnTo>
                  <a:lnTo>
                    <a:pt x="48" y="65"/>
                  </a:lnTo>
                  <a:lnTo>
                    <a:pt x="48" y="65"/>
                  </a:lnTo>
                  <a:lnTo>
                    <a:pt x="50" y="65"/>
                  </a:lnTo>
                  <a:lnTo>
                    <a:pt x="50" y="65"/>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2"/>
                  </a:lnTo>
                  <a:lnTo>
                    <a:pt x="54" y="62"/>
                  </a:lnTo>
                  <a:lnTo>
                    <a:pt x="54" y="62"/>
                  </a:lnTo>
                  <a:lnTo>
                    <a:pt x="54" y="62"/>
                  </a:lnTo>
                  <a:lnTo>
                    <a:pt x="54" y="62"/>
                  </a:lnTo>
                  <a:lnTo>
                    <a:pt x="54" y="62"/>
                  </a:lnTo>
                  <a:lnTo>
                    <a:pt x="54" y="62"/>
                  </a:lnTo>
                  <a:lnTo>
                    <a:pt x="54" y="62"/>
                  </a:lnTo>
                  <a:lnTo>
                    <a:pt x="55" y="62"/>
                  </a:lnTo>
                  <a:lnTo>
                    <a:pt x="55" y="62"/>
                  </a:lnTo>
                  <a:lnTo>
                    <a:pt x="55" y="62"/>
                  </a:lnTo>
                  <a:lnTo>
                    <a:pt x="55" y="61"/>
                  </a:lnTo>
                  <a:lnTo>
                    <a:pt x="55" y="61"/>
                  </a:lnTo>
                  <a:lnTo>
                    <a:pt x="55" y="61"/>
                  </a:lnTo>
                  <a:lnTo>
                    <a:pt x="55" y="61"/>
                  </a:lnTo>
                  <a:lnTo>
                    <a:pt x="55" y="61"/>
                  </a:lnTo>
                  <a:lnTo>
                    <a:pt x="56" y="61"/>
                  </a:lnTo>
                  <a:lnTo>
                    <a:pt x="56" y="61"/>
                  </a:lnTo>
                  <a:lnTo>
                    <a:pt x="56" y="61"/>
                  </a:lnTo>
                  <a:lnTo>
                    <a:pt x="56" y="61"/>
                  </a:lnTo>
                  <a:lnTo>
                    <a:pt x="56" y="61"/>
                  </a:lnTo>
                  <a:lnTo>
                    <a:pt x="56" y="59"/>
                  </a:lnTo>
                  <a:lnTo>
                    <a:pt x="56" y="59"/>
                  </a:lnTo>
                  <a:lnTo>
                    <a:pt x="56" y="59"/>
                  </a:lnTo>
                  <a:lnTo>
                    <a:pt x="57" y="59"/>
                  </a:lnTo>
                  <a:lnTo>
                    <a:pt x="57" y="59"/>
                  </a:lnTo>
                  <a:lnTo>
                    <a:pt x="57" y="59"/>
                  </a:lnTo>
                  <a:lnTo>
                    <a:pt x="57" y="59"/>
                  </a:lnTo>
                  <a:lnTo>
                    <a:pt x="57" y="59"/>
                  </a:lnTo>
                  <a:lnTo>
                    <a:pt x="57" y="59"/>
                  </a:lnTo>
                  <a:lnTo>
                    <a:pt x="57" y="58"/>
                  </a:lnTo>
                  <a:lnTo>
                    <a:pt x="57" y="58"/>
                  </a:lnTo>
                  <a:lnTo>
                    <a:pt x="59" y="58"/>
                  </a:lnTo>
                  <a:lnTo>
                    <a:pt x="59" y="58"/>
                  </a:lnTo>
                  <a:lnTo>
                    <a:pt x="59" y="58"/>
                  </a:lnTo>
                  <a:lnTo>
                    <a:pt x="59" y="58"/>
                  </a:lnTo>
                  <a:lnTo>
                    <a:pt x="59" y="58"/>
                  </a:lnTo>
                  <a:lnTo>
                    <a:pt x="59" y="58"/>
                  </a:lnTo>
                  <a:lnTo>
                    <a:pt x="59" y="58"/>
                  </a:lnTo>
                  <a:lnTo>
                    <a:pt x="59" y="57"/>
                  </a:lnTo>
                  <a:lnTo>
                    <a:pt x="59" y="57"/>
                  </a:lnTo>
                  <a:lnTo>
                    <a:pt x="59" y="57"/>
                  </a:lnTo>
                  <a:lnTo>
                    <a:pt x="60" y="57"/>
                  </a:lnTo>
                  <a:lnTo>
                    <a:pt x="60" y="57"/>
                  </a:lnTo>
                  <a:lnTo>
                    <a:pt x="60" y="57"/>
                  </a:lnTo>
                  <a:lnTo>
                    <a:pt x="60" y="57"/>
                  </a:lnTo>
                  <a:lnTo>
                    <a:pt x="60" y="57"/>
                  </a:lnTo>
                  <a:lnTo>
                    <a:pt x="60" y="57"/>
                  </a:lnTo>
                  <a:lnTo>
                    <a:pt x="60" y="56"/>
                  </a:lnTo>
                  <a:lnTo>
                    <a:pt x="60" y="56"/>
                  </a:lnTo>
                  <a:lnTo>
                    <a:pt x="60" y="56"/>
                  </a:lnTo>
                  <a:lnTo>
                    <a:pt x="61" y="56"/>
                  </a:lnTo>
                  <a:lnTo>
                    <a:pt x="61" y="56"/>
                  </a:lnTo>
                  <a:lnTo>
                    <a:pt x="61" y="56"/>
                  </a:lnTo>
                  <a:lnTo>
                    <a:pt x="61" y="56"/>
                  </a:lnTo>
                  <a:lnTo>
                    <a:pt x="61" y="56"/>
                  </a:lnTo>
                  <a:lnTo>
                    <a:pt x="61" y="55"/>
                  </a:lnTo>
                  <a:lnTo>
                    <a:pt x="61" y="55"/>
                  </a:lnTo>
                  <a:lnTo>
                    <a:pt x="61" y="55"/>
                  </a:lnTo>
                  <a:lnTo>
                    <a:pt x="61" y="55"/>
                  </a:lnTo>
                  <a:lnTo>
                    <a:pt x="61" y="55"/>
                  </a:lnTo>
                  <a:lnTo>
                    <a:pt x="62" y="55"/>
                  </a:lnTo>
                  <a:lnTo>
                    <a:pt x="62" y="55"/>
                  </a:lnTo>
                  <a:lnTo>
                    <a:pt x="62" y="55"/>
                  </a:lnTo>
                  <a:lnTo>
                    <a:pt x="62" y="54"/>
                  </a:lnTo>
                  <a:lnTo>
                    <a:pt x="62" y="54"/>
                  </a:lnTo>
                  <a:lnTo>
                    <a:pt x="62" y="54"/>
                  </a:lnTo>
                  <a:lnTo>
                    <a:pt x="62" y="54"/>
                  </a:lnTo>
                  <a:lnTo>
                    <a:pt x="62" y="54"/>
                  </a:lnTo>
                  <a:lnTo>
                    <a:pt x="62" y="54"/>
                  </a:lnTo>
                  <a:lnTo>
                    <a:pt x="62" y="54"/>
                  </a:lnTo>
                  <a:lnTo>
                    <a:pt x="62" y="53"/>
                  </a:lnTo>
                  <a:lnTo>
                    <a:pt x="62" y="53"/>
                  </a:lnTo>
                  <a:lnTo>
                    <a:pt x="63" y="53"/>
                  </a:lnTo>
                  <a:lnTo>
                    <a:pt x="63" y="53"/>
                  </a:lnTo>
                  <a:lnTo>
                    <a:pt x="63" y="53"/>
                  </a:lnTo>
                  <a:lnTo>
                    <a:pt x="63" y="53"/>
                  </a:lnTo>
                  <a:lnTo>
                    <a:pt x="63" y="53"/>
                  </a:lnTo>
                  <a:lnTo>
                    <a:pt x="63" y="53"/>
                  </a:lnTo>
                  <a:lnTo>
                    <a:pt x="63" y="52"/>
                  </a:lnTo>
                  <a:lnTo>
                    <a:pt x="63" y="52"/>
                  </a:lnTo>
                  <a:lnTo>
                    <a:pt x="63" y="52"/>
                  </a:lnTo>
                  <a:lnTo>
                    <a:pt x="63" y="52"/>
                  </a:lnTo>
                  <a:lnTo>
                    <a:pt x="63" y="52"/>
                  </a:lnTo>
                  <a:lnTo>
                    <a:pt x="63" y="52"/>
                  </a:lnTo>
                  <a:lnTo>
                    <a:pt x="64" y="52"/>
                  </a:lnTo>
                  <a:lnTo>
                    <a:pt x="64" y="50"/>
                  </a:lnTo>
                  <a:lnTo>
                    <a:pt x="64" y="50"/>
                  </a:lnTo>
                  <a:lnTo>
                    <a:pt x="64" y="50"/>
                  </a:lnTo>
                  <a:lnTo>
                    <a:pt x="64" y="50"/>
                  </a:lnTo>
                  <a:lnTo>
                    <a:pt x="64" y="50"/>
                  </a:lnTo>
                  <a:lnTo>
                    <a:pt x="64" y="50"/>
                  </a:lnTo>
                  <a:lnTo>
                    <a:pt x="64" y="50"/>
                  </a:lnTo>
                  <a:lnTo>
                    <a:pt x="64" y="49"/>
                  </a:lnTo>
                  <a:lnTo>
                    <a:pt x="64" y="49"/>
                  </a:lnTo>
                  <a:lnTo>
                    <a:pt x="64" y="49"/>
                  </a:lnTo>
                  <a:lnTo>
                    <a:pt x="64" y="49"/>
                  </a:lnTo>
                  <a:lnTo>
                    <a:pt x="64" y="49"/>
                  </a:lnTo>
                  <a:lnTo>
                    <a:pt x="64" y="49"/>
                  </a:lnTo>
                  <a:lnTo>
                    <a:pt x="64" y="49"/>
                  </a:lnTo>
                  <a:lnTo>
                    <a:pt x="65" y="48"/>
                  </a:lnTo>
                  <a:lnTo>
                    <a:pt x="65" y="48"/>
                  </a:lnTo>
                  <a:lnTo>
                    <a:pt x="65" y="48"/>
                  </a:lnTo>
                  <a:lnTo>
                    <a:pt x="65" y="48"/>
                  </a:lnTo>
                  <a:lnTo>
                    <a:pt x="65" y="48"/>
                  </a:lnTo>
                  <a:lnTo>
                    <a:pt x="65" y="48"/>
                  </a:lnTo>
                  <a:lnTo>
                    <a:pt x="65" y="47"/>
                  </a:lnTo>
                  <a:lnTo>
                    <a:pt x="65" y="47"/>
                  </a:lnTo>
                  <a:lnTo>
                    <a:pt x="65" y="47"/>
                  </a:lnTo>
                  <a:lnTo>
                    <a:pt x="65" y="47"/>
                  </a:lnTo>
                  <a:lnTo>
                    <a:pt x="65" y="47"/>
                  </a:lnTo>
                  <a:lnTo>
                    <a:pt x="65" y="47"/>
                  </a:lnTo>
                  <a:lnTo>
                    <a:pt x="65" y="47"/>
                  </a:lnTo>
                  <a:lnTo>
                    <a:pt x="65" y="46"/>
                  </a:lnTo>
                  <a:lnTo>
                    <a:pt x="65" y="46"/>
                  </a:lnTo>
                  <a:lnTo>
                    <a:pt x="65" y="46"/>
                  </a:lnTo>
                  <a:lnTo>
                    <a:pt x="65" y="46"/>
                  </a:lnTo>
                  <a:lnTo>
                    <a:pt x="65" y="46"/>
                  </a:lnTo>
                  <a:lnTo>
                    <a:pt x="65" y="46"/>
                  </a:lnTo>
                  <a:lnTo>
                    <a:pt x="66" y="45"/>
                  </a:lnTo>
                  <a:lnTo>
                    <a:pt x="66" y="45"/>
                  </a:lnTo>
                  <a:lnTo>
                    <a:pt x="66" y="45"/>
                  </a:lnTo>
                  <a:lnTo>
                    <a:pt x="66" y="45"/>
                  </a:lnTo>
                  <a:lnTo>
                    <a:pt x="66" y="45"/>
                  </a:lnTo>
                  <a:lnTo>
                    <a:pt x="66" y="45"/>
                  </a:lnTo>
                  <a:lnTo>
                    <a:pt x="66" y="45"/>
                  </a:lnTo>
                  <a:lnTo>
                    <a:pt x="66" y="44"/>
                  </a:lnTo>
                  <a:lnTo>
                    <a:pt x="66" y="44"/>
                  </a:lnTo>
                  <a:lnTo>
                    <a:pt x="66" y="44"/>
                  </a:lnTo>
                  <a:lnTo>
                    <a:pt x="66" y="44"/>
                  </a:lnTo>
                  <a:lnTo>
                    <a:pt x="66" y="44"/>
                  </a:lnTo>
                  <a:lnTo>
                    <a:pt x="66" y="44"/>
                  </a:lnTo>
                  <a:lnTo>
                    <a:pt x="66" y="43"/>
                  </a:lnTo>
                  <a:lnTo>
                    <a:pt x="66" y="43"/>
                  </a:lnTo>
                  <a:lnTo>
                    <a:pt x="66" y="43"/>
                  </a:lnTo>
                  <a:lnTo>
                    <a:pt x="66" y="43"/>
                  </a:lnTo>
                  <a:lnTo>
                    <a:pt x="66" y="43"/>
                  </a:lnTo>
                  <a:lnTo>
                    <a:pt x="66" y="43"/>
                  </a:lnTo>
                  <a:lnTo>
                    <a:pt x="66" y="41"/>
                  </a:lnTo>
                  <a:lnTo>
                    <a:pt x="66" y="41"/>
                  </a:lnTo>
                  <a:lnTo>
                    <a:pt x="66" y="41"/>
                  </a:lnTo>
                  <a:lnTo>
                    <a:pt x="66" y="41"/>
                  </a:lnTo>
                  <a:lnTo>
                    <a:pt x="66" y="41"/>
                  </a:lnTo>
                  <a:lnTo>
                    <a:pt x="66" y="41"/>
                  </a:lnTo>
                  <a:lnTo>
                    <a:pt x="66" y="40"/>
                  </a:lnTo>
                  <a:lnTo>
                    <a:pt x="66" y="40"/>
                  </a:lnTo>
                  <a:lnTo>
                    <a:pt x="66" y="40"/>
                  </a:lnTo>
                  <a:lnTo>
                    <a:pt x="66" y="40"/>
                  </a:lnTo>
                  <a:lnTo>
                    <a:pt x="66" y="40"/>
                  </a:lnTo>
                  <a:lnTo>
                    <a:pt x="66" y="40"/>
                  </a:lnTo>
                  <a:lnTo>
                    <a:pt x="66" y="39"/>
                  </a:lnTo>
                  <a:lnTo>
                    <a:pt x="66" y="39"/>
                  </a:lnTo>
                  <a:lnTo>
                    <a:pt x="66" y="39"/>
                  </a:lnTo>
                  <a:lnTo>
                    <a:pt x="66" y="39"/>
                  </a:lnTo>
                  <a:lnTo>
                    <a:pt x="66" y="39"/>
                  </a:lnTo>
                  <a:lnTo>
                    <a:pt x="66" y="39"/>
                  </a:lnTo>
                  <a:lnTo>
                    <a:pt x="66" y="38"/>
                  </a:lnTo>
                  <a:lnTo>
                    <a:pt x="66" y="38"/>
                  </a:lnTo>
                  <a:lnTo>
                    <a:pt x="66" y="38"/>
                  </a:lnTo>
                  <a:lnTo>
                    <a:pt x="66" y="38"/>
                  </a:lnTo>
                  <a:lnTo>
                    <a:pt x="66" y="38"/>
                  </a:lnTo>
                  <a:lnTo>
                    <a:pt x="66" y="38"/>
                  </a:lnTo>
                  <a:lnTo>
                    <a:pt x="66" y="37"/>
                  </a:lnTo>
                  <a:lnTo>
                    <a:pt x="66" y="37"/>
                  </a:lnTo>
                  <a:lnTo>
                    <a:pt x="66" y="37"/>
                  </a:lnTo>
                  <a:lnTo>
                    <a:pt x="66" y="37"/>
                  </a:lnTo>
                  <a:lnTo>
                    <a:pt x="66" y="37"/>
                  </a:lnTo>
                  <a:lnTo>
                    <a:pt x="66" y="37"/>
                  </a:lnTo>
                  <a:lnTo>
                    <a:pt x="66" y="36"/>
                  </a:lnTo>
                  <a:lnTo>
                    <a:pt x="66" y="36"/>
                  </a:lnTo>
                  <a:lnTo>
                    <a:pt x="66" y="36"/>
                  </a:lnTo>
                  <a:lnTo>
                    <a:pt x="66" y="36"/>
                  </a:lnTo>
                  <a:lnTo>
                    <a:pt x="66" y="36"/>
                  </a:lnTo>
                  <a:lnTo>
                    <a:pt x="66" y="36"/>
                  </a:lnTo>
                  <a:lnTo>
                    <a:pt x="66" y="35"/>
                  </a:lnTo>
                  <a:lnTo>
                    <a:pt x="66" y="35"/>
                  </a:lnTo>
                  <a:lnTo>
                    <a:pt x="66" y="35"/>
                  </a:lnTo>
                  <a:lnTo>
                    <a:pt x="66" y="35"/>
                  </a:lnTo>
                  <a:lnTo>
                    <a:pt x="66" y="35"/>
                  </a:lnTo>
                  <a:lnTo>
                    <a:pt x="66" y="35"/>
                  </a:lnTo>
                  <a:lnTo>
                    <a:pt x="66" y="34"/>
                  </a:lnTo>
                  <a:lnTo>
                    <a:pt x="66" y="34"/>
                  </a:lnTo>
                  <a:lnTo>
                    <a:pt x="66" y="34"/>
                  </a:lnTo>
                  <a:lnTo>
                    <a:pt x="66" y="34"/>
                  </a:lnTo>
                  <a:lnTo>
                    <a:pt x="66" y="34"/>
                  </a:lnTo>
                  <a:lnTo>
                    <a:pt x="66" y="34"/>
                  </a:lnTo>
                  <a:lnTo>
                    <a:pt x="66" y="32"/>
                  </a:lnTo>
                  <a:lnTo>
                    <a:pt x="66" y="32"/>
                  </a:lnTo>
                  <a:lnTo>
                    <a:pt x="66" y="32"/>
                  </a:lnTo>
                  <a:lnTo>
                    <a:pt x="66" y="32"/>
                  </a:lnTo>
                  <a:lnTo>
                    <a:pt x="66" y="32"/>
                  </a:lnTo>
                  <a:lnTo>
                    <a:pt x="66" y="32"/>
                  </a:lnTo>
                  <a:lnTo>
                    <a:pt x="66" y="31"/>
                  </a:lnTo>
                  <a:lnTo>
                    <a:pt x="66" y="31"/>
                  </a:lnTo>
                  <a:lnTo>
                    <a:pt x="66" y="31"/>
                  </a:lnTo>
                  <a:lnTo>
                    <a:pt x="66" y="31"/>
                  </a:lnTo>
                  <a:lnTo>
                    <a:pt x="66" y="31"/>
                  </a:lnTo>
                  <a:lnTo>
                    <a:pt x="66" y="31"/>
                  </a:lnTo>
                  <a:lnTo>
                    <a:pt x="66" y="30"/>
                  </a:lnTo>
                  <a:lnTo>
                    <a:pt x="66" y="30"/>
                  </a:lnTo>
                  <a:lnTo>
                    <a:pt x="66" y="30"/>
                  </a:lnTo>
                  <a:lnTo>
                    <a:pt x="66" y="30"/>
                  </a:lnTo>
                  <a:lnTo>
                    <a:pt x="66" y="30"/>
                  </a:lnTo>
                  <a:lnTo>
                    <a:pt x="66" y="30"/>
                  </a:lnTo>
                  <a:lnTo>
                    <a:pt x="66" y="30"/>
                  </a:lnTo>
                  <a:lnTo>
                    <a:pt x="66" y="29"/>
                  </a:lnTo>
                  <a:lnTo>
                    <a:pt x="65" y="29"/>
                  </a:lnTo>
                  <a:lnTo>
                    <a:pt x="65" y="29"/>
                  </a:lnTo>
                  <a:lnTo>
                    <a:pt x="65" y="29"/>
                  </a:lnTo>
                  <a:lnTo>
                    <a:pt x="65" y="29"/>
                  </a:lnTo>
                  <a:lnTo>
                    <a:pt x="65" y="29"/>
                  </a:lnTo>
                  <a:lnTo>
                    <a:pt x="65" y="28"/>
                  </a:lnTo>
                  <a:lnTo>
                    <a:pt x="65" y="28"/>
                  </a:lnTo>
                  <a:lnTo>
                    <a:pt x="65" y="28"/>
                  </a:lnTo>
                  <a:lnTo>
                    <a:pt x="65" y="28"/>
                  </a:lnTo>
                  <a:lnTo>
                    <a:pt x="65" y="28"/>
                  </a:lnTo>
                  <a:lnTo>
                    <a:pt x="65" y="28"/>
                  </a:lnTo>
                  <a:lnTo>
                    <a:pt x="65" y="28"/>
                  </a:lnTo>
                  <a:lnTo>
                    <a:pt x="65" y="27"/>
                  </a:lnTo>
                  <a:lnTo>
                    <a:pt x="65" y="27"/>
                  </a:lnTo>
                  <a:lnTo>
                    <a:pt x="65" y="27"/>
                  </a:lnTo>
                  <a:lnTo>
                    <a:pt x="65" y="27"/>
                  </a:lnTo>
                  <a:lnTo>
                    <a:pt x="65" y="27"/>
                  </a:lnTo>
                  <a:lnTo>
                    <a:pt x="65" y="27"/>
                  </a:lnTo>
                  <a:lnTo>
                    <a:pt x="65" y="26"/>
                  </a:lnTo>
                  <a:lnTo>
                    <a:pt x="64" y="26"/>
                  </a:lnTo>
                  <a:lnTo>
                    <a:pt x="64" y="26"/>
                  </a:lnTo>
                  <a:lnTo>
                    <a:pt x="64" y="26"/>
                  </a:lnTo>
                  <a:lnTo>
                    <a:pt x="64" y="26"/>
                  </a:lnTo>
                  <a:lnTo>
                    <a:pt x="64" y="26"/>
                  </a:lnTo>
                  <a:lnTo>
                    <a:pt x="64" y="26"/>
                  </a:lnTo>
                  <a:lnTo>
                    <a:pt x="64" y="24"/>
                  </a:lnTo>
                  <a:lnTo>
                    <a:pt x="64" y="24"/>
                  </a:lnTo>
                  <a:lnTo>
                    <a:pt x="64" y="24"/>
                  </a:lnTo>
                  <a:lnTo>
                    <a:pt x="64" y="24"/>
                  </a:lnTo>
                  <a:lnTo>
                    <a:pt x="64" y="24"/>
                  </a:lnTo>
                  <a:lnTo>
                    <a:pt x="64" y="24"/>
                  </a:lnTo>
                  <a:lnTo>
                    <a:pt x="64" y="24"/>
                  </a:lnTo>
                  <a:lnTo>
                    <a:pt x="64" y="23"/>
                  </a:lnTo>
                  <a:lnTo>
                    <a:pt x="64" y="23"/>
                  </a:lnTo>
                  <a:lnTo>
                    <a:pt x="63" y="23"/>
                  </a:lnTo>
                  <a:lnTo>
                    <a:pt x="63" y="23"/>
                  </a:lnTo>
                  <a:lnTo>
                    <a:pt x="63" y="23"/>
                  </a:lnTo>
                  <a:lnTo>
                    <a:pt x="63" y="23"/>
                  </a:lnTo>
                  <a:lnTo>
                    <a:pt x="63" y="23"/>
                  </a:lnTo>
                  <a:lnTo>
                    <a:pt x="63" y="22"/>
                  </a:lnTo>
                  <a:lnTo>
                    <a:pt x="63" y="22"/>
                  </a:lnTo>
                  <a:lnTo>
                    <a:pt x="63" y="22"/>
                  </a:lnTo>
                  <a:lnTo>
                    <a:pt x="63" y="22"/>
                  </a:lnTo>
                  <a:lnTo>
                    <a:pt x="63" y="22"/>
                  </a:lnTo>
                  <a:lnTo>
                    <a:pt x="63" y="22"/>
                  </a:lnTo>
                  <a:lnTo>
                    <a:pt x="63" y="22"/>
                  </a:lnTo>
                  <a:lnTo>
                    <a:pt x="62" y="22"/>
                  </a:lnTo>
                  <a:lnTo>
                    <a:pt x="62" y="21"/>
                  </a:lnTo>
                  <a:lnTo>
                    <a:pt x="62" y="21"/>
                  </a:lnTo>
                  <a:lnTo>
                    <a:pt x="62" y="21"/>
                  </a:lnTo>
                  <a:lnTo>
                    <a:pt x="62" y="21"/>
                  </a:lnTo>
                  <a:lnTo>
                    <a:pt x="62" y="21"/>
                  </a:lnTo>
                  <a:lnTo>
                    <a:pt x="62" y="21"/>
                  </a:lnTo>
                  <a:lnTo>
                    <a:pt x="62" y="21"/>
                  </a:lnTo>
                  <a:lnTo>
                    <a:pt x="62" y="20"/>
                  </a:lnTo>
                  <a:lnTo>
                    <a:pt x="62" y="20"/>
                  </a:lnTo>
                  <a:lnTo>
                    <a:pt x="62" y="20"/>
                  </a:lnTo>
                  <a:lnTo>
                    <a:pt x="62" y="20"/>
                  </a:lnTo>
                  <a:lnTo>
                    <a:pt x="61" y="20"/>
                  </a:lnTo>
                  <a:lnTo>
                    <a:pt x="61" y="20"/>
                  </a:lnTo>
                  <a:lnTo>
                    <a:pt x="61" y="20"/>
                  </a:lnTo>
                  <a:lnTo>
                    <a:pt x="61" y="20"/>
                  </a:lnTo>
                  <a:lnTo>
                    <a:pt x="61" y="19"/>
                  </a:lnTo>
                  <a:lnTo>
                    <a:pt x="61" y="19"/>
                  </a:lnTo>
                  <a:lnTo>
                    <a:pt x="61" y="19"/>
                  </a:lnTo>
                  <a:lnTo>
                    <a:pt x="61" y="19"/>
                  </a:lnTo>
                  <a:lnTo>
                    <a:pt x="61" y="19"/>
                  </a:lnTo>
                  <a:lnTo>
                    <a:pt x="61" y="19"/>
                  </a:lnTo>
                  <a:lnTo>
                    <a:pt x="60" y="19"/>
                  </a:lnTo>
                  <a:lnTo>
                    <a:pt x="60" y="19"/>
                  </a:lnTo>
                  <a:lnTo>
                    <a:pt x="60" y="18"/>
                  </a:lnTo>
                  <a:lnTo>
                    <a:pt x="60" y="18"/>
                  </a:lnTo>
                  <a:lnTo>
                    <a:pt x="60" y="18"/>
                  </a:lnTo>
                  <a:lnTo>
                    <a:pt x="60" y="18"/>
                  </a:lnTo>
                  <a:lnTo>
                    <a:pt x="60" y="18"/>
                  </a:lnTo>
                  <a:lnTo>
                    <a:pt x="60" y="18"/>
                  </a:lnTo>
                  <a:lnTo>
                    <a:pt x="60" y="18"/>
                  </a:lnTo>
                  <a:lnTo>
                    <a:pt x="59" y="18"/>
                  </a:lnTo>
                  <a:lnTo>
                    <a:pt x="59" y="17"/>
                  </a:lnTo>
                  <a:lnTo>
                    <a:pt x="59" y="17"/>
                  </a:lnTo>
                  <a:lnTo>
                    <a:pt x="59" y="17"/>
                  </a:lnTo>
                  <a:lnTo>
                    <a:pt x="59" y="17"/>
                  </a:lnTo>
                  <a:lnTo>
                    <a:pt x="59" y="17"/>
                  </a:lnTo>
                  <a:lnTo>
                    <a:pt x="59" y="17"/>
                  </a:lnTo>
                  <a:lnTo>
                    <a:pt x="59" y="17"/>
                  </a:lnTo>
                  <a:lnTo>
                    <a:pt x="59" y="17"/>
                  </a:lnTo>
                  <a:lnTo>
                    <a:pt x="59" y="17"/>
                  </a:lnTo>
                  <a:lnTo>
                    <a:pt x="57" y="15"/>
                  </a:lnTo>
                  <a:lnTo>
                    <a:pt x="57" y="15"/>
                  </a:lnTo>
                  <a:lnTo>
                    <a:pt x="57" y="15"/>
                  </a:lnTo>
                  <a:lnTo>
                    <a:pt x="57" y="15"/>
                  </a:lnTo>
                  <a:lnTo>
                    <a:pt x="57" y="15"/>
                  </a:lnTo>
                  <a:lnTo>
                    <a:pt x="57" y="15"/>
                  </a:lnTo>
                  <a:lnTo>
                    <a:pt x="57" y="15"/>
                  </a:lnTo>
                  <a:lnTo>
                    <a:pt x="57" y="15"/>
                  </a:lnTo>
                  <a:lnTo>
                    <a:pt x="56" y="15"/>
                  </a:lnTo>
                  <a:lnTo>
                    <a:pt x="56" y="15"/>
                  </a:lnTo>
                  <a:lnTo>
                    <a:pt x="56" y="14"/>
                  </a:lnTo>
                  <a:lnTo>
                    <a:pt x="56" y="14"/>
                  </a:lnTo>
                  <a:lnTo>
                    <a:pt x="56" y="14"/>
                  </a:lnTo>
                  <a:lnTo>
                    <a:pt x="56" y="14"/>
                  </a:lnTo>
                  <a:lnTo>
                    <a:pt x="56" y="14"/>
                  </a:lnTo>
                  <a:lnTo>
                    <a:pt x="56" y="14"/>
                  </a:lnTo>
                  <a:lnTo>
                    <a:pt x="55" y="14"/>
                  </a:lnTo>
                  <a:lnTo>
                    <a:pt x="55" y="14"/>
                  </a:lnTo>
                  <a:lnTo>
                    <a:pt x="55" y="14"/>
                  </a:lnTo>
                  <a:lnTo>
                    <a:pt x="55" y="13"/>
                  </a:lnTo>
                  <a:lnTo>
                    <a:pt x="55" y="13"/>
                  </a:lnTo>
                  <a:lnTo>
                    <a:pt x="55" y="13"/>
                  </a:lnTo>
                  <a:lnTo>
                    <a:pt x="55" y="13"/>
                  </a:lnTo>
                  <a:lnTo>
                    <a:pt x="55" y="13"/>
                  </a:lnTo>
                  <a:lnTo>
                    <a:pt x="54" y="13"/>
                  </a:lnTo>
                  <a:lnTo>
                    <a:pt x="54" y="13"/>
                  </a:lnTo>
                  <a:lnTo>
                    <a:pt x="54" y="13"/>
                  </a:lnTo>
                  <a:lnTo>
                    <a:pt x="54" y="13"/>
                  </a:lnTo>
                  <a:lnTo>
                    <a:pt x="54" y="13"/>
                  </a:lnTo>
                  <a:lnTo>
                    <a:pt x="54" y="13"/>
                  </a:lnTo>
                  <a:lnTo>
                    <a:pt x="54" y="12"/>
                  </a:lnTo>
                  <a:lnTo>
                    <a:pt x="54" y="12"/>
                  </a:lnTo>
                  <a:lnTo>
                    <a:pt x="53" y="12"/>
                  </a:lnTo>
                  <a:lnTo>
                    <a:pt x="53" y="12"/>
                  </a:lnTo>
                  <a:lnTo>
                    <a:pt x="53" y="12"/>
                  </a:lnTo>
                  <a:lnTo>
                    <a:pt x="53" y="12"/>
                  </a:lnTo>
                  <a:lnTo>
                    <a:pt x="53" y="12"/>
                  </a:lnTo>
                  <a:lnTo>
                    <a:pt x="53" y="12"/>
                  </a:lnTo>
                  <a:lnTo>
                    <a:pt x="53" y="12"/>
                  </a:lnTo>
                  <a:lnTo>
                    <a:pt x="52" y="12"/>
                  </a:lnTo>
                  <a:lnTo>
                    <a:pt x="52" y="12"/>
                  </a:lnTo>
                  <a:lnTo>
                    <a:pt x="52" y="12"/>
                  </a:lnTo>
                  <a:lnTo>
                    <a:pt x="52" y="11"/>
                  </a:lnTo>
                  <a:lnTo>
                    <a:pt x="52" y="11"/>
                  </a:lnTo>
                  <a:lnTo>
                    <a:pt x="52" y="11"/>
                  </a:lnTo>
                  <a:lnTo>
                    <a:pt x="52" y="11"/>
                  </a:lnTo>
                  <a:lnTo>
                    <a:pt x="52" y="11"/>
                  </a:lnTo>
                  <a:lnTo>
                    <a:pt x="51" y="11"/>
                  </a:lnTo>
                  <a:lnTo>
                    <a:pt x="51" y="11"/>
                  </a:lnTo>
                  <a:lnTo>
                    <a:pt x="51" y="11"/>
                  </a:lnTo>
                  <a:lnTo>
                    <a:pt x="51" y="11"/>
                  </a:lnTo>
                  <a:lnTo>
                    <a:pt x="51" y="11"/>
                  </a:lnTo>
                  <a:lnTo>
                    <a:pt x="51" y="11"/>
                  </a:lnTo>
                  <a:lnTo>
                    <a:pt x="51" y="11"/>
                  </a:lnTo>
                  <a:lnTo>
                    <a:pt x="50" y="11"/>
                  </a:lnTo>
                  <a:lnTo>
                    <a:pt x="50" y="11"/>
                  </a:lnTo>
                  <a:lnTo>
                    <a:pt x="50" y="10"/>
                  </a:lnTo>
                  <a:lnTo>
                    <a:pt x="50" y="10"/>
                  </a:lnTo>
                  <a:lnTo>
                    <a:pt x="50" y="10"/>
                  </a:lnTo>
                  <a:lnTo>
                    <a:pt x="50" y="10"/>
                  </a:lnTo>
                  <a:lnTo>
                    <a:pt x="48" y="10"/>
                  </a:lnTo>
                  <a:lnTo>
                    <a:pt x="48" y="10"/>
                  </a:lnTo>
                  <a:lnTo>
                    <a:pt x="48" y="10"/>
                  </a:lnTo>
                  <a:lnTo>
                    <a:pt x="48" y="10"/>
                  </a:lnTo>
                  <a:lnTo>
                    <a:pt x="48" y="10"/>
                  </a:lnTo>
                  <a:lnTo>
                    <a:pt x="48" y="10"/>
                  </a:lnTo>
                  <a:lnTo>
                    <a:pt x="48" y="10"/>
                  </a:lnTo>
                  <a:lnTo>
                    <a:pt x="47" y="10"/>
                  </a:lnTo>
                  <a:lnTo>
                    <a:pt x="47" y="10"/>
                  </a:lnTo>
                  <a:lnTo>
                    <a:pt x="47" y="10"/>
                  </a:lnTo>
                  <a:lnTo>
                    <a:pt x="47" y="10"/>
                  </a:lnTo>
                  <a:lnTo>
                    <a:pt x="47" y="10"/>
                  </a:lnTo>
                  <a:lnTo>
                    <a:pt x="47" y="10"/>
                  </a:lnTo>
                  <a:lnTo>
                    <a:pt x="47" y="9"/>
                  </a:lnTo>
                  <a:lnTo>
                    <a:pt x="46" y="9"/>
                  </a:lnTo>
                  <a:lnTo>
                    <a:pt x="46" y="9"/>
                  </a:lnTo>
                  <a:lnTo>
                    <a:pt x="46" y="9"/>
                  </a:lnTo>
                  <a:lnTo>
                    <a:pt x="46" y="9"/>
                  </a:lnTo>
                  <a:lnTo>
                    <a:pt x="46" y="9"/>
                  </a:lnTo>
                  <a:lnTo>
                    <a:pt x="46" y="9"/>
                  </a:lnTo>
                  <a:lnTo>
                    <a:pt x="45" y="9"/>
                  </a:lnTo>
                  <a:lnTo>
                    <a:pt x="45" y="9"/>
                  </a:lnTo>
                  <a:lnTo>
                    <a:pt x="45" y="9"/>
                  </a:lnTo>
                  <a:lnTo>
                    <a:pt x="45" y="9"/>
                  </a:lnTo>
                  <a:lnTo>
                    <a:pt x="45" y="9"/>
                  </a:lnTo>
                  <a:lnTo>
                    <a:pt x="45" y="9"/>
                  </a:lnTo>
                  <a:lnTo>
                    <a:pt x="45" y="9"/>
                  </a:lnTo>
                  <a:lnTo>
                    <a:pt x="44" y="9"/>
                  </a:lnTo>
                  <a:lnTo>
                    <a:pt x="44" y="9"/>
                  </a:lnTo>
                  <a:lnTo>
                    <a:pt x="44" y="9"/>
                  </a:lnTo>
                  <a:lnTo>
                    <a:pt x="44" y="9"/>
                  </a:lnTo>
                  <a:lnTo>
                    <a:pt x="44" y="9"/>
                  </a:lnTo>
                  <a:lnTo>
                    <a:pt x="44" y="9"/>
                  </a:lnTo>
                  <a:lnTo>
                    <a:pt x="43" y="9"/>
                  </a:lnTo>
                  <a:lnTo>
                    <a:pt x="43" y="9"/>
                  </a:lnTo>
                  <a:lnTo>
                    <a:pt x="43" y="9"/>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39" y="8"/>
                  </a:lnTo>
                  <a:lnTo>
                    <a:pt x="39" y="8"/>
                  </a:lnTo>
                  <a:lnTo>
                    <a:pt x="39" y="8"/>
                  </a:lnTo>
                  <a:lnTo>
                    <a:pt x="39" y="8"/>
                  </a:lnTo>
                  <a:lnTo>
                    <a:pt x="39" y="8"/>
                  </a:lnTo>
                  <a:lnTo>
                    <a:pt x="39" y="8"/>
                  </a:lnTo>
                  <a:lnTo>
                    <a:pt x="38" y="8"/>
                  </a:lnTo>
                  <a:lnTo>
                    <a:pt x="38" y="8"/>
                  </a:lnTo>
                  <a:lnTo>
                    <a:pt x="38" y="8"/>
                  </a:lnTo>
                  <a:lnTo>
                    <a:pt x="38" y="8"/>
                  </a:lnTo>
                  <a:lnTo>
                    <a:pt x="38" y="8"/>
                  </a:lnTo>
                  <a:lnTo>
                    <a:pt x="38"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9"/>
                  </a:lnTo>
                  <a:lnTo>
                    <a:pt x="32" y="9"/>
                  </a:lnTo>
                  <a:lnTo>
                    <a:pt x="32" y="9"/>
                  </a:lnTo>
                  <a:lnTo>
                    <a:pt x="32" y="9"/>
                  </a:lnTo>
                  <a:lnTo>
                    <a:pt x="30" y="9"/>
                  </a:lnTo>
                  <a:lnTo>
                    <a:pt x="30" y="9"/>
                  </a:lnTo>
                  <a:lnTo>
                    <a:pt x="30" y="9"/>
                  </a:lnTo>
                  <a:lnTo>
                    <a:pt x="30" y="9"/>
                  </a:lnTo>
                  <a:lnTo>
                    <a:pt x="30" y="9"/>
                  </a:lnTo>
                  <a:lnTo>
                    <a:pt x="30" y="9"/>
                  </a:lnTo>
                  <a:lnTo>
                    <a:pt x="30" y="9"/>
                  </a:lnTo>
                  <a:lnTo>
                    <a:pt x="29" y="9"/>
                  </a:lnTo>
                  <a:lnTo>
                    <a:pt x="29" y="9"/>
                  </a:lnTo>
                  <a:lnTo>
                    <a:pt x="29" y="9"/>
                  </a:lnTo>
                  <a:lnTo>
                    <a:pt x="29" y="9"/>
                  </a:lnTo>
                  <a:lnTo>
                    <a:pt x="29" y="9"/>
                  </a:lnTo>
                  <a:lnTo>
                    <a:pt x="29" y="9"/>
                  </a:lnTo>
                  <a:lnTo>
                    <a:pt x="28" y="9"/>
                  </a:lnTo>
                  <a:lnTo>
                    <a:pt x="28" y="9"/>
                  </a:lnTo>
                  <a:lnTo>
                    <a:pt x="28" y="9"/>
                  </a:lnTo>
                  <a:lnTo>
                    <a:pt x="28" y="9"/>
                  </a:lnTo>
                  <a:lnTo>
                    <a:pt x="28" y="9"/>
                  </a:lnTo>
                  <a:lnTo>
                    <a:pt x="28" y="9"/>
                  </a:lnTo>
                  <a:lnTo>
                    <a:pt x="28" y="10"/>
                  </a:lnTo>
                  <a:lnTo>
                    <a:pt x="27" y="10"/>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3" y="11"/>
                  </a:lnTo>
                  <a:lnTo>
                    <a:pt x="23" y="11"/>
                  </a:lnTo>
                  <a:lnTo>
                    <a:pt x="23" y="11"/>
                  </a:lnTo>
                  <a:lnTo>
                    <a:pt x="23" y="12"/>
                  </a:lnTo>
                  <a:lnTo>
                    <a:pt x="23" y="12"/>
                  </a:lnTo>
                  <a:lnTo>
                    <a:pt x="23" y="12"/>
                  </a:lnTo>
                  <a:lnTo>
                    <a:pt x="23" y="12"/>
                  </a:lnTo>
                  <a:lnTo>
                    <a:pt x="21" y="12"/>
                  </a:lnTo>
                  <a:lnTo>
                    <a:pt x="21" y="12"/>
                  </a:lnTo>
                  <a:lnTo>
                    <a:pt x="21" y="12"/>
                  </a:lnTo>
                  <a:lnTo>
                    <a:pt x="21" y="12"/>
                  </a:lnTo>
                  <a:lnTo>
                    <a:pt x="21" y="12"/>
                  </a:lnTo>
                  <a:lnTo>
                    <a:pt x="21" y="12"/>
                  </a:lnTo>
                  <a:lnTo>
                    <a:pt x="21" y="12"/>
                  </a:lnTo>
                  <a:lnTo>
                    <a:pt x="20" y="12"/>
                  </a:lnTo>
                  <a:lnTo>
                    <a:pt x="20" y="13"/>
                  </a:lnTo>
                  <a:lnTo>
                    <a:pt x="20" y="13"/>
                  </a:lnTo>
                  <a:lnTo>
                    <a:pt x="20" y="13"/>
                  </a:lnTo>
                  <a:lnTo>
                    <a:pt x="20" y="13"/>
                  </a:lnTo>
                  <a:lnTo>
                    <a:pt x="20" y="13"/>
                  </a:lnTo>
                  <a:lnTo>
                    <a:pt x="20" y="13"/>
                  </a:lnTo>
                  <a:lnTo>
                    <a:pt x="20" y="13"/>
                  </a:lnTo>
                  <a:lnTo>
                    <a:pt x="19" y="13"/>
                  </a:lnTo>
                  <a:lnTo>
                    <a:pt x="19" y="13"/>
                  </a:lnTo>
                  <a:lnTo>
                    <a:pt x="19" y="13"/>
                  </a:lnTo>
                  <a:lnTo>
                    <a:pt x="19" y="13"/>
                  </a:lnTo>
                  <a:lnTo>
                    <a:pt x="19" y="14"/>
                  </a:lnTo>
                  <a:lnTo>
                    <a:pt x="19" y="14"/>
                  </a:lnTo>
                  <a:lnTo>
                    <a:pt x="19" y="14"/>
                  </a:lnTo>
                  <a:lnTo>
                    <a:pt x="19" y="14"/>
                  </a:lnTo>
                  <a:lnTo>
                    <a:pt x="18" y="14"/>
                  </a:lnTo>
                  <a:lnTo>
                    <a:pt x="18" y="14"/>
                  </a:lnTo>
                  <a:lnTo>
                    <a:pt x="18" y="14"/>
                  </a:lnTo>
                  <a:lnTo>
                    <a:pt x="18" y="14"/>
                  </a:lnTo>
                  <a:lnTo>
                    <a:pt x="18" y="14"/>
                  </a:lnTo>
                  <a:lnTo>
                    <a:pt x="18" y="15"/>
                  </a:lnTo>
                  <a:lnTo>
                    <a:pt x="18" y="15"/>
                  </a:lnTo>
                  <a:lnTo>
                    <a:pt x="18" y="15"/>
                  </a:lnTo>
                  <a:lnTo>
                    <a:pt x="18" y="15"/>
                  </a:lnTo>
                  <a:lnTo>
                    <a:pt x="17" y="15"/>
                  </a:lnTo>
                  <a:lnTo>
                    <a:pt x="17" y="15"/>
                  </a:lnTo>
                  <a:lnTo>
                    <a:pt x="17" y="15"/>
                  </a:lnTo>
                  <a:lnTo>
                    <a:pt x="17" y="15"/>
                  </a:lnTo>
                  <a:lnTo>
                    <a:pt x="17" y="15"/>
                  </a:lnTo>
                  <a:lnTo>
                    <a:pt x="17" y="15"/>
                  </a:lnTo>
                  <a:lnTo>
                    <a:pt x="17" y="17"/>
                  </a:lnTo>
                  <a:lnTo>
                    <a:pt x="17" y="17"/>
                  </a:lnTo>
                  <a:lnTo>
                    <a:pt x="16" y="17"/>
                  </a:lnTo>
                  <a:lnTo>
                    <a:pt x="16" y="17"/>
                  </a:lnTo>
                  <a:lnTo>
                    <a:pt x="16" y="17"/>
                  </a:lnTo>
                  <a:lnTo>
                    <a:pt x="16" y="17"/>
                  </a:lnTo>
                  <a:lnTo>
                    <a:pt x="16" y="17"/>
                  </a:lnTo>
                  <a:lnTo>
                    <a:pt x="16" y="17"/>
                  </a:lnTo>
                  <a:lnTo>
                    <a:pt x="16" y="17"/>
                  </a:lnTo>
                  <a:lnTo>
                    <a:pt x="16" y="18"/>
                  </a:lnTo>
                  <a:lnTo>
                    <a:pt x="16" y="18"/>
                  </a:lnTo>
                  <a:lnTo>
                    <a:pt x="15" y="18"/>
                  </a:lnTo>
                  <a:lnTo>
                    <a:pt x="15" y="18"/>
                  </a:lnTo>
                  <a:lnTo>
                    <a:pt x="15" y="18"/>
                  </a:lnTo>
                  <a:lnTo>
                    <a:pt x="15" y="18"/>
                  </a:lnTo>
                  <a:lnTo>
                    <a:pt x="15" y="18"/>
                  </a:lnTo>
                  <a:lnTo>
                    <a:pt x="15" y="18"/>
                  </a:lnTo>
                  <a:lnTo>
                    <a:pt x="15" y="19"/>
                  </a:lnTo>
                  <a:lnTo>
                    <a:pt x="15" y="19"/>
                  </a:lnTo>
                  <a:lnTo>
                    <a:pt x="15" y="19"/>
                  </a:lnTo>
                  <a:lnTo>
                    <a:pt x="15" y="19"/>
                  </a:lnTo>
                  <a:lnTo>
                    <a:pt x="14" y="19"/>
                  </a:lnTo>
                  <a:lnTo>
                    <a:pt x="14" y="19"/>
                  </a:lnTo>
                  <a:lnTo>
                    <a:pt x="14" y="19"/>
                  </a:lnTo>
                  <a:lnTo>
                    <a:pt x="14" y="19"/>
                  </a:lnTo>
                  <a:lnTo>
                    <a:pt x="14" y="20"/>
                  </a:lnTo>
                  <a:lnTo>
                    <a:pt x="14" y="20"/>
                  </a:lnTo>
                  <a:lnTo>
                    <a:pt x="14" y="20"/>
                  </a:lnTo>
                  <a:lnTo>
                    <a:pt x="14" y="20"/>
                  </a:lnTo>
                  <a:lnTo>
                    <a:pt x="14" y="20"/>
                  </a:lnTo>
                  <a:lnTo>
                    <a:pt x="14" y="20"/>
                  </a:lnTo>
                  <a:lnTo>
                    <a:pt x="14" y="20"/>
                  </a:lnTo>
                  <a:lnTo>
                    <a:pt x="12" y="20"/>
                  </a:lnTo>
                  <a:lnTo>
                    <a:pt x="12" y="21"/>
                  </a:lnTo>
                  <a:lnTo>
                    <a:pt x="12" y="21"/>
                  </a:lnTo>
                  <a:lnTo>
                    <a:pt x="12" y="21"/>
                  </a:lnTo>
                  <a:lnTo>
                    <a:pt x="12" y="21"/>
                  </a:lnTo>
                  <a:lnTo>
                    <a:pt x="12" y="21"/>
                  </a:lnTo>
                  <a:lnTo>
                    <a:pt x="12" y="21"/>
                  </a:lnTo>
                  <a:lnTo>
                    <a:pt x="12" y="21"/>
                  </a:lnTo>
                  <a:lnTo>
                    <a:pt x="12" y="22"/>
                  </a:lnTo>
                  <a:lnTo>
                    <a:pt x="12" y="22"/>
                  </a:lnTo>
                  <a:lnTo>
                    <a:pt x="12" y="22"/>
                  </a:lnTo>
                  <a:lnTo>
                    <a:pt x="11" y="22"/>
                  </a:lnTo>
                  <a:lnTo>
                    <a:pt x="11" y="22"/>
                  </a:lnTo>
                  <a:lnTo>
                    <a:pt x="11" y="22"/>
                  </a:lnTo>
                  <a:lnTo>
                    <a:pt x="11" y="22"/>
                  </a:lnTo>
                  <a:lnTo>
                    <a:pt x="11" y="22"/>
                  </a:lnTo>
                  <a:lnTo>
                    <a:pt x="11" y="23"/>
                  </a:lnTo>
                  <a:lnTo>
                    <a:pt x="11" y="23"/>
                  </a:lnTo>
                  <a:lnTo>
                    <a:pt x="11" y="23"/>
                  </a:lnTo>
                  <a:lnTo>
                    <a:pt x="11" y="23"/>
                  </a:lnTo>
                  <a:lnTo>
                    <a:pt x="11" y="23"/>
                  </a:lnTo>
                  <a:lnTo>
                    <a:pt x="11" y="23"/>
                  </a:lnTo>
                  <a:lnTo>
                    <a:pt x="11" y="23"/>
                  </a:lnTo>
                  <a:lnTo>
                    <a:pt x="11" y="24"/>
                  </a:lnTo>
                  <a:lnTo>
                    <a:pt x="10" y="24"/>
                  </a:lnTo>
                  <a:lnTo>
                    <a:pt x="10" y="24"/>
                  </a:lnTo>
                  <a:lnTo>
                    <a:pt x="10" y="24"/>
                  </a:lnTo>
                  <a:lnTo>
                    <a:pt x="10" y="24"/>
                  </a:lnTo>
                  <a:lnTo>
                    <a:pt x="10" y="24"/>
                  </a:lnTo>
                  <a:lnTo>
                    <a:pt x="10" y="24"/>
                  </a:lnTo>
                  <a:lnTo>
                    <a:pt x="10" y="26"/>
                  </a:lnTo>
                  <a:lnTo>
                    <a:pt x="10" y="26"/>
                  </a:lnTo>
                  <a:lnTo>
                    <a:pt x="10" y="26"/>
                  </a:lnTo>
                  <a:lnTo>
                    <a:pt x="10" y="26"/>
                  </a:lnTo>
                  <a:lnTo>
                    <a:pt x="10" y="26"/>
                  </a:lnTo>
                  <a:lnTo>
                    <a:pt x="10" y="26"/>
                  </a:lnTo>
                  <a:lnTo>
                    <a:pt x="10" y="26"/>
                  </a:lnTo>
                  <a:lnTo>
                    <a:pt x="10" y="27"/>
                  </a:lnTo>
                  <a:lnTo>
                    <a:pt x="10" y="27"/>
                  </a:lnTo>
                  <a:lnTo>
                    <a:pt x="9" y="27"/>
                  </a:lnTo>
                  <a:lnTo>
                    <a:pt x="9" y="27"/>
                  </a:lnTo>
                  <a:lnTo>
                    <a:pt x="9" y="27"/>
                  </a:lnTo>
                  <a:lnTo>
                    <a:pt x="9" y="27"/>
                  </a:lnTo>
                  <a:lnTo>
                    <a:pt x="9" y="28"/>
                  </a:lnTo>
                  <a:lnTo>
                    <a:pt x="9" y="28"/>
                  </a:lnTo>
                  <a:lnTo>
                    <a:pt x="9" y="28"/>
                  </a:lnTo>
                  <a:lnTo>
                    <a:pt x="9" y="28"/>
                  </a:lnTo>
                  <a:lnTo>
                    <a:pt x="9" y="28"/>
                  </a:lnTo>
                  <a:lnTo>
                    <a:pt x="9" y="28"/>
                  </a:lnTo>
                  <a:lnTo>
                    <a:pt x="9" y="28"/>
                  </a:lnTo>
                  <a:lnTo>
                    <a:pt x="9" y="29"/>
                  </a:lnTo>
                  <a:lnTo>
                    <a:pt x="9" y="29"/>
                  </a:lnTo>
                  <a:lnTo>
                    <a:pt x="9" y="29"/>
                  </a:lnTo>
                  <a:lnTo>
                    <a:pt x="9" y="29"/>
                  </a:lnTo>
                  <a:lnTo>
                    <a:pt x="9" y="29"/>
                  </a:lnTo>
                  <a:lnTo>
                    <a:pt x="9" y="29"/>
                  </a:lnTo>
                  <a:lnTo>
                    <a:pt x="9" y="30"/>
                  </a:lnTo>
                  <a:lnTo>
                    <a:pt x="9" y="30"/>
                  </a:lnTo>
                  <a:lnTo>
                    <a:pt x="9" y="30"/>
                  </a:lnTo>
                  <a:lnTo>
                    <a:pt x="9" y="30"/>
                  </a:lnTo>
                  <a:lnTo>
                    <a:pt x="8" y="30"/>
                  </a:lnTo>
                  <a:lnTo>
                    <a:pt x="8" y="30"/>
                  </a:lnTo>
                  <a:lnTo>
                    <a:pt x="8" y="30"/>
                  </a:lnTo>
                  <a:lnTo>
                    <a:pt x="8" y="31"/>
                  </a:lnTo>
                  <a:lnTo>
                    <a:pt x="8" y="31"/>
                  </a:lnTo>
                  <a:lnTo>
                    <a:pt x="8" y="31"/>
                  </a:lnTo>
                  <a:lnTo>
                    <a:pt x="8" y="31"/>
                  </a:lnTo>
                  <a:lnTo>
                    <a:pt x="8" y="31"/>
                  </a:lnTo>
                  <a:lnTo>
                    <a:pt x="8" y="31"/>
                  </a:lnTo>
                  <a:lnTo>
                    <a:pt x="8" y="32"/>
                  </a:lnTo>
                  <a:lnTo>
                    <a:pt x="8" y="32"/>
                  </a:lnTo>
                  <a:lnTo>
                    <a:pt x="8" y="32"/>
                  </a:lnTo>
                  <a:lnTo>
                    <a:pt x="8" y="32"/>
                  </a:lnTo>
                  <a:lnTo>
                    <a:pt x="8" y="32"/>
                  </a:lnTo>
                  <a:lnTo>
                    <a:pt x="8" y="32"/>
                  </a:lnTo>
                  <a:lnTo>
                    <a:pt x="8" y="34"/>
                  </a:lnTo>
                  <a:lnTo>
                    <a:pt x="8" y="34"/>
                  </a:lnTo>
                  <a:lnTo>
                    <a:pt x="8" y="34"/>
                  </a:lnTo>
                  <a:lnTo>
                    <a:pt x="8" y="34"/>
                  </a:lnTo>
                  <a:lnTo>
                    <a:pt x="8" y="34"/>
                  </a:lnTo>
                  <a:lnTo>
                    <a:pt x="8" y="34"/>
                  </a:lnTo>
                  <a:lnTo>
                    <a:pt x="8" y="35"/>
                  </a:lnTo>
                  <a:lnTo>
                    <a:pt x="8" y="35"/>
                  </a:lnTo>
                  <a:lnTo>
                    <a:pt x="8" y="35"/>
                  </a:lnTo>
                  <a:lnTo>
                    <a:pt x="8" y="35"/>
                  </a:lnTo>
                  <a:lnTo>
                    <a:pt x="8" y="35"/>
                  </a:lnTo>
                  <a:lnTo>
                    <a:pt x="8" y="35"/>
                  </a:lnTo>
                  <a:lnTo>
                    <a:pt x="8" y="36"/>
                  </a:lnTo>
                  <a:lnTo>
                    <a:pt x="8" y="36"/>
                  </a:lnTo>
                  <a:lnTo>
                    <a:pt x="8" y="36"/>
                  </a:lnTo>
                  <a:lnTo>
                    <a:pt x="8" y="36"/>
                  </a:lnTo>
                  <a:lnTo>
                    <a:pt x="8" y="36"/>
                  </a:lnTo>
                  <a:lnTo>
                    <a:pt x="8" y="36"/>
                  </a:lnTo>
                  <a:lnTo>
                    <a:pt x="8" y="37"/>
                  </a:lnTo>
                  <a:lnTo>
                    <a:pt x="8" y="37"/>
                  </a:lnTo>
                  <a:lnTo>
                    <a:pt x="8" y="37"/>
                  </a:lnTo>
                  <a:lnTo>
                    <a:pt x="8" y="37"/>
                  </a:lnTo>
                  <a:lnTo>
                    <a:pt x="8" y="37"/>
                  </a:lnTo>
                  <a:lnTo>
                    <a:pt x="8" y="37"/>
                  </a:lnTo>
                  <a:lnTo>
                    <a:pt x="8" y="37"/>
                  </a:lnTo>
                  <a:close/>
                  <a:moveTo>
                    <a:pt x="37" y="75"/>
                  </a:moveTo>
                  <a:lnTo>
                    <a:pt x="37" y="75"/>
                  </a:lnTo>
                  <a:lnTo>
                    <a:pt x="37" y="75"/>
                  </a:lnTo>
                  <a:lnTo>
                    <a:pt x="36" y="75"/>
                  </a:lnTo>
                  <a:lnTo>
                    <a:pt x="36" y="75"/>
                  </a:lnTo>
                  <a:lnTo>
                    <a:pt x="36" y="75"/>
                  </a:lnTo>
                  <a:lnTo>
                    <a:pt x="36" y="75"/>
                  </a:lnTo>
                  <a:lnTo>
                    <a:pt x="36" y="75"/>
                  </a:lnTo>
                  <a:lnTo>
                    <a:pt x="35" y="75"/>
                  </a:lnTo>
                  <a:lnTo>
                    <a:pt x="35" y="75"/>
                  </a:lnTo>
                  <a:lnTo>
                    <a:pt x="35" y="75"/>
                  </a:lnTo>
                  <a:lnTo>
                    <a:pt x="35" y="75"/>
                  </a:lnTo>
                  <a:lnTo>
                    <a:pt x="35" y="75"/>
                  </a:lnTo>
                  <a:lnTo>
                    <a:pt x="34" y="75"/>
                  </a:lnTo>
                  <a:lnTo>
                    <a:pt x="34" y="75"/>
                  </a:lnTo>
                  <a:lnTo>
                    <a:pt x="34" y="75"/>
                  </a:lnTo>
                  <a:lnTo>
                    <a:pt x="34" y="75"/>
                  </a:lnTo>
                  <a:lnTo>
                    <a:pt x="33" y="75"/>
                  </a:lnTo>
                  <a:lnTo>
                    <a:pt x="33" y="75"/>
                  </a:lnTo>
                  <a:lnTo>
                    <a:pt x="33" y="75"/>
                  </a:lnTo>
                  <a:lnTo>
                    <a:pt x="33" y="75"/>
                  </a:lnTo>
                  <a:lnTo>
                    <a:pt x="33" y="75"/>
                  </a:lnTo>
                  <a:lnTo>
                    <a:pt x="32" y="75"/>
                  </a:lnTo>
                  <a:lnTo>
                    <a:pt x="32" y="74"/>
                  </a:lnTo>
                  <a:lnTo>
                    <a:pt x="32" y="74"/>
                  </a:lnTo>
                  <a:lnTo>
                    <a:pt x="32" y="74"/>
                  </a:lnTo>
                  <a:lnTo>
                    <a:pt x="32" y="74"/>
                  </a:lnTo>
                  <a:lnTo>
                    <a:pt x="30" y="74"/>
                  </a:lnTo>
                  <a:lnTo>
                    <a:pt x="30" y="74"/>
                  </a:lnTo>
                  <a:lnTo>
                    <a:pt x="30" y="74"/>
                  </a:lnTo>
                  <a:lnTo>
                    <a:pt x="30" y="74"/>
                  </a:lnTo>
                  <a:lnTo>
                    <a:pt x="30" y="74"/>
                  </a:lnTo>
                  <a:lnTo>
                    <a:pt x="29" y="74"/>
                  </a:lnTo>
                  <a:lnTo>
                    <a:pt x="29" y="74"/>
                  </a:lnTo>
                  <a:lnTo>
                    <a:pt x="29" y="74"/>
                  </a:lnTo>
                  <a:lnTo>
                    <a:pt x="29" y="74"/>
                  </a:lnTo>
                  <a:lnTo>
                    <a:pt x="29" y="74"/>
                  </a:lnTo>
                  <a:lnTo>
                    <a:pt x="28" y="74"/>
                  </a:lnTo>
                  <a:lnTo>
                    <a:pt x="28" y="74"/>
                  </a:lnTo>
                  <a:lnTo>
                    <a:pt x="28" y="74"/>
                  </a:lnTo>
                  <a:lnTo>
                    <a:pt x="28" y="74"/>
                  </a:lnTo>
                  <a:lnTo>
                    <a:pt x="28" y="74"/>
                  </a:lnTo>
                  <a:lnTo>
                    <a:pt x="27" y="74"/>
                  </a:lnTo>
                  <a:lnTo>
                    <a:pt x="27" y="74"/>
                  </a:lnTo>
                  <a:lnTo>
                    <a:pt x="27" y="74"/>
                  </a:lnTo>
                  <a:lnTo>
                    <a:pt x="27" y="73"/>
                  </a:lnTo>
                  <a:lnTo>
                    <a:pt x="27" y="73"/>
                  </a:lnTo>
                  <a:lnTo>
                    <a:pt x="26" y="73"/>
                  </a:lnTo>
                  <a:lnTo>
                    <a:pt x="26" y="73"/>
                  </a:lnTo>
                  <a:lnTo>
                    <a:pt x="26" y="73"/>
                  </a:lnTo>
                  <a:lnTo>
                    <a:pt x="26" y="73"/>
                  </a:lnTo>
                  <a:lnTo>
                    <a:pt x="26" y="73"/>
                  </a:lnTo>
                  <a:lnTo>
                    <a:pt x="25" y="73"/>
                  </a:lnTo>
                  <a:lnTo>
                    <a:pt x="25" y="73"/>
                  </a:lnTo>
                  <a:lnTo>
                    <a:pt x="25" y="73"/>
                  </a:lnTo>
                  <a:lnTo>
                    <a:pt x="25" y="73"/>
                  </a:lnTo>
                  <a:lnTo>
                    <a:pt x="25" y="73"/>
                  </a:lnTo>
                  <a:lnTo>
                    <a:pt x="24" y="73"/>
                  </a:lnTo>
                  <a:lnTo>
                    <a:pt x="24" y="73"/>
                  </a:lnTo>
                  <a:lnTo>
                    <a:pt x="24" y="73"/>
                  </a:lnTo>
                  <a:lnTo>
                    <a:pt x="24" y="72"/>
                  </a:lnTo>
                  <a:lnTo>
                    <a:pt x="24" y="72"/>
                  </a:lnTo>
                  <a:lnTo>
                    <a:pt x="23" y="72"/>
                  </a:lnTo>
                  <a:lnTo>
                    <a:pt x="23" y="72"/>
                  </a:lnTo>
                  <a:lnTo>
                    <a:pt x="23" y="72"/>
                  </a:lnTo>
                  <a:lnTo>
                    <a:pt x="23" y="72"/>
                  </a:lnTo>
                  <a:lnTo>
                    <a:pt x="23" y="72"/>
                  </a:lnTo>
                  <a:lnTo>
                    <a:pt x="23" y="72"/>
                  </a:lnTo>
                  <a:lnTo>
                    <a:pt x="21" y="72"/>
                  </a:lnTo>
                  <a:lnTo>
                    <a:pt x="21" y="72"/>
                  </a:lnTo>
                  <a:lnTo>
                    <a:pt x="21" y="72"/>
                  </a:lnTo>
                  <a:lnTo>
                    <a:pt x="21" y="72"/>
                  </a:lnTo>
                  <a:lnTo>
                    <a:pt x="21" y="72"/>
                  </a:lnTo>
                  <a:lnTo>
                    <a:pt x="20" y="71"/>
                  </a:lnTo>
                  <a:lnTo>
                    <a:pt x="20" y="71"/>
                  </a:lnTo>
                  <a:lnTo>
                    <a:pt x="20" y="71"/>
                  </a:lnTo>
                  <a:lnTo>
                    <a:pt x="20" y="71"/>
                  </a:lnTo>
                  <a:lnTo>
                    <a:pt x="20" y="71"/>
                  </a:lnTo>
                  <a:lnTo>
                    <a:pt x="20" y="71"/>
                  </a:lnTo>
                  <a:lnTo>
                    <a:pt x="19" y="71"/>
                  </a:lnTo>
                  <a:lnTo>
                    <a:pt x="19" y="71"/>
                  </a:lnTo>
                  <a:lnTo>
                    <a:pt x="19" y="71"/>
                  </a:lnTo>
                  <a:lnTo>
                    <a:pt x="19" y="71"/>
                  </a:lnTo>
                  <a:lnTo>
                    <a:pt x="19" y="70"/>
                  </a:lnTo>
                  <a:lnTo>
                    <a:pt x="18" y="70"/>
                  </a:lnTo>
                  <a:lnTo>
                    <a:pt x="18" y="70"/>
                  </a:lnTo>
                  <a:lnTo>
                    <a:pt x="18" y="70"/>
                  </a:lnTo>
                  <a:lnTo>
                    <a:pt x="18" y="70"/>
                  </a:lnTo>
                  <a:lnTo>
                    <a:pt x="18" y="70"/>
                  </a:lnTo>
                  <a:lnTo>
                    <a:pt x="18" y="70"/>
                  </a:lnTo>
                  <a:lnTo>
                    <a:pt x="17" y="70"/>
                  </a:lnTo>
                  <a:lnTo>
                    <a:pt x="17" y="70"/>
                  </a:lnTo>
                  <a:lnTo>
                    <a:pt x="17" y="70"/>
                  </a:lnTo>
                  <a:lnTo>
                    <a:pt x="17" y="68"/>
                  </a:lnTo>
                  <a:lnTo>
                    <a:pt x="17" y="68"/>
                  </a:lnTo>
                  <a:lnTo>
                    <a:pt x="17" y="68"/>
                  </a:lnTo>
                  <a:lnTo>
                    <a:pt x="16" y="68"/>
                  </a:lnTo>
                  <a:lnTo>
                    <a:pt x="16" y="68"/>
                  </a:lnTo>
                  <a:lnTo>
                    <a:pt x="16" y="68"/>
                  </a:lnTo>
                  <a:lnTo>
                    <a:pt x="16" y="68"/>
                  </a:lnTo>
                  <a:lnTo>
                    <a:pt x="16" y="68"/>
                  </a:lnTo>
                  <a:lnTo>
                    <a:pt x="16" y="68"/>
                  </a:lnTo>
                  <a:lnTo>
                    <a:pt x="15" y="67"/>
                  </a:lnTo>
                  <a:lnTo>
                    <a:pt x="15" y="67"/>
                  </a:lnTo>
                  <a:lnTo>
                    <a:pt x="15" y="67"/>
                  </a:lnTo>
                  <a:lnTo>
                    <a:pt x="15" y="67"/>
                  </a:lnTo>
                  <a:lnTo>
                    <a:pt x="15" y="67"/>
                  </a:lnTo>
                  <a:lnTo>
                    <a:pt x="15" y="67"/>
                  </a:lnTo>
                  <a:lnTo>
                    <a:pt x="14" y="67"/>
                  </a:lnTo>
                  <a:lnTo>
                    <a:pt x="14" y="67"/>
                  </a:lnTo>
                  <a:lnTo>
                    <a:pt x="14" y="66"/>
                  </a:lnTo>
                  <a:lnTo>
                    <a:pt x="14" y="66"/>
                  </a:lnTo>
                  <a:lnTo>
                    <a:pt x="14" y="66"/>
                  </a:lnTo>
                  <a:lnTo>
                    <a:pt x="14" y="66"/>
                  </a:lnTo>
                  <a:lnTo>
                    <a:pt x="14" y="66"/>
                  </a:lnTo>
                  <a:lnTo>
                    <a:pt x="12" y="66"/>
                  </a:lnTo>
                  <a:lnTo>
                    <a:pt x="12" y="66"/>
                  </a:lnTo>
                  <a:lnTo>
                    <a:pt x="12" y="66"/>
                  </a:lnTo>
                  <a:lnTo>
                    <a:pt x="12" y="65"/>
                  </a:lnTo>
                  <a:lnTo>
                    <a:pt x="12" y="65"/>
                  </a:lnTo>
                  <a:lnTo>
                    <a:pt x="12" y="65"/>
                  </a:lnTo>
                  <a:lnTo>
                    <a:pt x="12" y="65"/>
                  </a:lnTo>
                  <a:lnTo>
                    <a:pt x="11" y="65"/>
                  </a:lnTo>
                  <a:lnTo>
                    <a:pt x="11" y="65"/>
                  </a:lnTo>
                  <a:lnTo>
                    <a:pt x="11" y="65"/>
                  </a:lnTo>
                  <a:lnTo>
                    <a:pt x="11" y="64"/>
                  </a:lnTo>
                  <a:lnTo>
                    <a:pt x="11" y="64"/>
                  </a:lnTo>
                  <a:lnTo>
                    <a:pt x="11" y="64"/>
                  </a:lnTo>
                  <a:lnTo>
                    <a:pt x="10" y="64"/>
                  </a:lnTo>
                  <a:lnTo>
                    <a:pt x="10" y="64"/>
                  </a:lnTo>
                  <a:lnTo>
                    <a:pt x="10" y="64"/>
                  </a:lnTo>
                  <a:lnTo>
                    <a:pt x="10" y="64"/>
                  </a:lnTo>
                  <a:lnTo>
                    <a:pt x="10" y="63"/>
                  </a:lnTo>
                  <a:lnTo>
                    <a:pt x="10" y="63"/>
                  </a:lnTo>
                  <a:lnTo>
                    <a:pt x="10" y="63"/>
                  </a:lnTo>
                  <a:lnTo>
                    <a:pt x="10" y="63"/>
                  </a:lnTo>
                  <a:lnTo>
                    <a:pt x="9" y="63"/>
                  </a:lnTo>
                  <a:lnTo>
                    <a:pt x="9" y="63"/>
                  </a:lnTo>
                  <a:lnTo>
                    <a:pt x="9" y="63"/>
                  </a:lnTo>
                  <a:lnTo>
                    <a:pt x="9" y="62"/>
                  </a:lnTo>
                  <a:lnTo>
                    <a:pt x="9" y="62"/>
                  </a:lnTo>
                  <a:lnTo>
                    <a:pt x="9" y="62"/>
                  </a:lnTo>
                  <a:lnTo>
                    <a:pt x="9" y="62"/>
                  </a:lnTo>
                  <a:lnTo>
                    <a:pt x="8" y="62"/>
                  </a:lnTo>
                  <a:lnTo>
                    <a:pt x="8" y="62"/>
                  </a:lnTo>
                  <a:lnTo>
                    <a:pt x="8" y="61"/>
                  </a:lnTo>
                  <a:lnTo>
                    <a:pt x="8" y="61"/>
                  </a:lnTo>
                  <a:lnTo>
                    <a:pt x="8" y="61"/>
                  </a:lnTo>
                  <a:lnTo>
                    <a:pt x="8" y="61"/>
                  </a:lnTo>
                  <a:lnTo>
                    <a:pt x="8" y="61"/>
                  </a:lnTo>
                  <a:lnTo>
                    <a:pt x="8" y="61"/>
                  </a:lnTo>
                  <a:lnTo>
                    <a:pt x="7" y="61"/>
                  </a:lnTo>
                  <a:lnTo>
                    <a:pt x="7" y="59"/>
                  </a:lnTo>
                  <a:lnTo>
                    <a:pt x="7" y="59"/>
                  </a:lnTo>
                  <a:lnTo>
                    <a:pt x="7" y="59"/>
                  </a:lnTo>
                  <a:lnTo>
                    <a:pt x="7" y="59"/>
                  </a:lnTo>
                  <a:lnTo>
                    <a:pt x="7" y="59"/>
                  </a:lnTo>
                  <a:lnTo>
                    <a:pt x="7" y="59"/>
                  </a:lnTo>
                  <a:lnTo>
                    <a:pt x="7" y="58"/>
                  </a:lnTo>
                  <a:lnTo>
                    <a:pt x="7" y="58"/>
                  </a:lnTo>
                  <a:lnTo>
                    <a:pt x="6" y="58"/>
                  </a:lnTo>
                  <a:lnTo>
                    <a:pt x="6" y="58"/>
                  </a:lnTo>
                  <a:lnTo>
                    <a:pt x="6" y="58"/>
                  </a:lnTo>
                  <a:lnTo>
                    <a:pt x="6" y="58"/>
                  </a:lnTo>
                  <a:lnTo>
                    <a:pt x="6" y="57"/>
                  </a:lnTo>
                  <a:lnTo>
                    <a:pt x="6" y="57"/>
                  </a:lnTo>
                  <a:lnTo>
                    <a:pt x="6" y="57"/>
                  </a:lnTo>
                  <a:lnTo>
                    <a:pt x="6" y="57"/>
                  </a:lnTo>
                  <a:lnTo>
                    <a:pt x="6" y="57"/>
                  </a:lnTo>
                  <a:lnTo>
                    <a:pt x="5" y="57"/>
                  </a:lnTo>
                  <a:lnTo>
                    <a:pt x="5" y="56"/>
                  </a:lnTo>
                  <a:lnTo>
                    <a:pt x="5" y="56"/>
                  </a:lnTo>
                  <a:lnTo>
                    <a:pt x="5" y="56"/>
                  </a:lnTo>
                  <a:lnTo>
                    <a:pt x="5" y="56"/>
                  </a:lnTo>
                  <a:lnTo>
                    <a:pt x="5" y="56"/>
                  </a:lnTo>
                  <a:lnTo>
                    <a:pt x="5" y="56"/>
                  </a:lnTo>
                  <a:lnTo>
                    <a:pt x="5" y="55"/>
                  </a:lnTo>
                  <a:lnTo>
                    <a:pt x="5" y="55"/>
                  </a:lnTo>
                  <a:lnTo>
                    <a:pt x="5" y="55"/>
                  </a:lnTo>
                  <a:lnTo>
                    <a:pt x="3" y="55"/>
                  </a:lnTo>
                  <a:lnTo>
                    <a:pt x="3" y="55"/>
                  </a:lnTo>
                  <a:lnTo>
                    <a:pt x="3" y="54"/>
                  </a:lnTo>
                  <a:lnTo>
                    <a:pt x="3" y="54"/>
                  </a:lnTo>
                  <a:lnTo>
                    <a:pt x="3" y="54"/>
                  </a:lnTo>
                  <a:lnTo>
                    <a:pt x="3" y="54"/>
                  </a:lnTo>
                  <a:lnTo>
                    <a:pt x="3" y="54"/>
                  </a:lnTo>
                  <a:lnTo>
                    <a:pt x="3" y="54"/>
                  </a:lnTo>
                  <a:lnTo>
                    <a:pt x="3" y="53"/>
                  </a:lnTo>
                  <a:lnTo>
                    <a:pt x="3" y="53"/>
                  </a:lnTo>
                  <a:lnTo>
                    <a:pt x="3" y="53"/>
                  </a:lnTo>
                  <a:lnTo>
                    <a:pt x="2" y="53"/>
                  </a:lnTo>
                  <a:lnTo>
                    <a:pt x="2" y="53"/>
                  </a:lnTo>
                  <a:lnTo>
                    <a:pt x="2" y="52"/>
                  </a:lnTo>
                  <a:lnTo>
                    <a:pt x="2" y="52"/>
                  </a:lnTo>
                  <a:lnTo>
                    <a:pt x="2" y="52"/>
                  </a:lnTo>
                  <a:lnTo>
                    <a:pt x="2" y="52"/>
                  </a:lnTo>
                  <a:lnTo>
                    <a:pt x="2" y="52"/>
                  </a:lnTo>
                  <a:lnTo>
                    <a:pt x="2" y="50"/>
                  </a:lnTo>
                  <a:lnTo>
                    <a:pt x="2" y="50"/>
                  </a:lnTo>
                  <a:lnTo>
                    <a:pt x="2" y="50"/>
                  </a:lnTo>
                  <a:lnTo>
                    <a:pt x="2" y="50"/>
                  </a:lnTo>
                  <a:lnTo>
                    <a:pt x="2" y="50"/>
                  </a:lnTo>
                  <a:lnTo>
                    <a:pt x="2" y="50"/>
                  </a:lnTo>
                  <a:lnTo>
                    <a:pt x="2" y="49"/>
                  </a:lnTo>
                  <a:lnTo>
                    <a:pt x="1" y="49"/>
                  </a:lnTo>
                  <a:lnTo>
                    <a:pt x="1" y="49"/>
                  </a:lnTo>
                  <a:lnTo>
                    <a:pt x="1" y="49"/>
                  </a:lnTo>
                  <a:lnTo>
                    <a:pt x="1" y="49"/>
                  </a:lnTo>
                  <a:lnTo>
                    <a:pt x="1" y="48"/>
                  </a:lnTo>
                  <a:lnTo>
                    <a:pt x="1" y="48"/>
                  </a:lnTo>
                  <a:lnTo>
                    <a:pt x="1" y="48"/>
                  </a:lnTo>
                  <a:lnTo>
                    <a:pt x="1" y="48"/>
                  </a:lnTo>
                  <a:lnTo>
                    <a:pt x="1" y="48"/>
                  </a:lnTo>
                  <a:lnTo>
                    <a:pt x="1" y="47"/>
                  </a:lnTo>
                  <a:lnTo>
                    <a:pt x="1" y="47"/>
                  </a:lnTo>
                  <a:lnTo>
                    <a:pt x="1" y="47"/>
                  </a:lnTo>
                  <a:lnTo>
                    <a:pt x="1" y="47"/>
                  </a:lnTo>
                  <a:lnTo>
                    <a:pt x="1" y="47"/>
                  </a:lnTo>
                  <a:lnTo>
                    <a:pt x="1" y="46"/>
                  </a:lnTo>
                  <a:lnTo>
                    <a:pt x="1" y="46"/>
                  </a:lnTo>
                  <a:lnTo>
                    <a:pt x="1" y="46"/>
                  </a:lnTo>
                  <a:lnTo>
                    <a:pt x="1" y="46"/>
                  </a:lnTo>
                  <a:lnTo>
                    <a:pt x="0" y="46"/>
                  </a:lnTo>
                  <a:lnTo>
                    <a:pt x="0" y="45"/>
                  </a:lnTo>
                  <a:lnTo>
                    <a:pt x="0" y="45"/>
                  </a:lnTo>
                  <a:lnTo>
                    <a:pt x="0" y="45"/>
                  </a:lnTo>
                  <a:lnTo>
                    <a:pt x="0" y="45"/>
                  </a:lnTo>
                  <a:lnTo>
                    <a:pt x="0" y="45"/>
                  </a:lnTo>
                  <a:lnTo>
                    <a:pt x="0" y="44"/>
                  </a:lnTo>
                  <a:lnTo>
                    <a:pt x="0" y="44"/>
                  </a:lnTo>
                  <a:lnTo>
                    <a:pt x="0" y="44"/>
                  </a:lnTo>
                  <a:lnTo>
                    <a:pt x="0" y="44"/>
                  </a:lnTo>
                  <a:lnTo>
                    <a:pt x="0" y="44"/>
                  </a:lnTo>
                  <a:lnTo>
                    <a:pt x="0" y="43"/>
                  </a:lnTo>
                  <a:lnTo>
                    <a:pt x="0" y="43"/>
                  </a:lnTo>
                  <a:lnTo>
                    <a:pt x="0" y="43"/>
                  </a:lnTo>
                  <a:lnTo>
                    <a:pt x="0" y="43"/>
                  </a:lnTo>
                  <a:lnTo>
                    <a:pt x="0" y="41"/>
                  </a:lnTo>
                  <a:lnTo>
                    <a:pt x="0" y="41"/>
                  </a:lnTo>
                  <a:lnTo>
                    <a:pt x="0" y="41"/>
                  </a:lnTo>
                  <a:lnTo>
                    <a:pt x="0" y="41"/>
                  </a:lnTo>
                  <a:lnTo>
                    <a:pt x="0" y="41"/>
                  </a:lnTo>
                  <a:lnTo>
                    <a:pt x="0" y="40"/>
                  </a:lnTo>
                  <a:lnTo>
                    <a:pt x="0" y="40"/>
                  </a:lnTo>
                  <a:lnTo>
                    <a:pt x="0" y="40"/>
                  </a:lnTo>
                  <a:lnTo>
                    <a:pt x="0" y="40"/>
                  </a:lnTo>
                  <a:lnTo>
                    <a:pt x="0" y="40"/>
                  </a:lnTo>
                  <a:lnTo>
                    <a:pt x="0" y="39"/>
                  </a:lnTo>
                  <a:lnTo>
                    <a:pt x="0" y="39"/>
                  </a:lnTo>
                  <a:lnTo>
                    <a:pt x="0" y="39"/>
                  </a:lnTo>
                  <a:lnTo>
                    <a:pt x="0"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0" y="35"/>
                  </a:lnTo>
                  <a:lnTo>
                    <a:pt x="0" y="35"/>
                  </a:lnTo>
                  <a:lnTo>
                    <a:pt x="0" y="35"/>
                  </a:lnTo>
                  <a:lnTo>
                    <a:pt x="0" y="35"/>
                  </a:lnTo>
                  <a:lnTo>
                    <a:pt x="0" y="34"/>
                  </a:lnTo>
                  <a:lnTo>
                    <a:pt x="0" y="34"/>
                  </a:lnTo>
                  <a:lnTo>
                    <a:pt x="0" y="34"/>
                  </a:lnTo>
                  <a:lnTo>
                    <a:pt x="0" y="34"/>
                  </a:lnTo>
                  <a:lnTo>
                    <a:pt x="0" y="34"/>
                  </a:lnTo>
                  <a:lnTo>
                    <a:pt x="0" y="32"/>
                  </a:lnTo>
                  <a:lnTo>
                    <a:pt x="0" y="32"/>
                  </a:lnTo>
                  <a:lnTo>
                    <a:pt x="0" y="32"/>
                  </a:lnTo>
                  <a:lnTo>
                    <a:pt x="0" y="32"/>
                  </a:lnTo>
                  <a:lnTo>
                    <a:pt x="0" y="32"/>
                  </a:lnTo>
                  <a:lnTo>
                    <a:pt x="0" y="31"/>
                  </a:lnTo>
                  <a:lnTo>
                    <a:pt x="0" y="31"/>
                  </a:lnTo>
                  <a:lnTo>
                    <a:pt x="0" y="31"/>
                  </a:lnTo>
                  <a:lnTo>
                    <a:pt x="0" y="31"/>
                  </a:lnTo>
                  <a:lnTo>
                    <a:pt x="0" y="31"/>
                  </a:lnTo>
                  <a:lnTo>
                    <a:pt x="0" y="30"/>
                  </a:lnTo>
                  <a:lnTo>
                    <a:pt x="0" y="30"/>
                  </a:lnTo>
                  <a:lnTo>
                    <a:pt x="0" y="30"/>
                  </a:lnTo>
                  <a:lnTo>
                    <a:pt x="0" y="30"/>
                  </a:lnTo>
                  <a:lnTo>
                    <a:pt x="0" y="30"/>
                  </a:lnTo>
                  <a:lnTo>
                    <a:pt x="0" y="29"/>
                  </a:lnTo>
                  <a:lnTo>
                    <a:pt x="1" y="29"/>
                  </a:lnTo>
                  <a:lnTo>
                    <a:pt x="1" y="29"/>
                  </a:lnTo>
                  <a:lnTo>
                    <a:pt x="1" y="29"/>
                  </a:lnTo>
                  <a:lnTo>
                    <a:pt x="1" y="28"/>
                  </a:lnTo>
                  <a:lnTo>
                    <a:pt x="1" y="28"/>
                  </a:lnTo>
                  <a:lnTo>
                    <a:pt x="1" y="28"/>
                  </a:lnTo>
                  <a:lnTo>
                    <a:pt x="1" y="28"/>
                  </a:lnTo>
                  <a:lnTo>
                    <a:pt x="1" y="28"/>
                  </a:lnTo>
                  <a:lnTo>
                    <a:pt x="1" y="28"/>
                  </a:lnTo>
                  <a:lnTo>
                    <a:pt x="1" y="27"/>
                  </a:lnTo>
                  <a:lnTo>
                    <a:pt x="1" y="27"/>
                  </a:lnTo>
                  <a:lnTo>
                    <a:pt x="1" y="27"/>
                  </a:lnTo>
                  <a:lnTo>
                    <a:pt x="1" y="27"/>
                  </a:lnTo>
                  <a:lnTo>
                    <a:pt x="1" y="27"/>
                  </a:lnTo>
                  <a:lnTo>
                    <a:pt x="1" y="26"/>
                  </a:lnTo>
                  <a:lnTo>
                    <a:pt x="1" y="26"/>
                  </a:lnTo>
                  <a:lnTo>
                    <a:pt x="1" y="26"/>
                  </a:lnTo>
                  <a:lnTo>
                    <a:pt x="1" y="26"/>
                  </a:lnTo>
                  <a:lnTo>
                    <a:pt x="2" y="26"/>
                  </a:lnTo>
                  <a:lnTo>
                    <a:pt x="2" y="24"/>
                  </a:lnTo>
                  <a:lnTo>
                    <a:pt x="2" y="24"/>
                  </a:lnTo>
                  <a:lnTo>
                    <a:pt x="2" y="24"/>
                  </a:lnTo>
                  <a:lnTo>
                    <a:pt x="2" y="24"/>
                  </a:lnTo>
                  <a:lnTo>
                    <a:pt x="2" y="24"/>
                  </a:lnTo>
                  <a:lnTo>
                    <a:pt x="2" y="23"/>
                  </a:lnTo>
                  <a:lnTo>
                    <a:pt x="2" y="23"/>
                  </a:lnTo>
                  <a:lnTo>
                    <a:pt x="2" y="23"/>
                  </a:lnTo>
                  <a:lnTo>
                    <a:pt x="2" y="23"/>
                  </a:lnTo>
                  <a:lnTo>
                    <a:pt x="2" y="23"/>
                  </a:lnTo>
                  <a:lnTo>
                    <a:pt x="2" y="22"/>
                  </a:lnTo>
                  <a:lnTo>
                    <a:pt x="2" y="22"/>
                  </a:lnTo>
                  <a:lnTo>
                    <a:pt x="2" y="22"/>
                  </a:lnTo>
                  <a:lnTo>
                    <a:pt x="3" y="22"/>
                  </a:lnTo>
                  <a:lnTo>
                    <a:pt x="3" y="22"/>
                  </a:lnTo>
                  <a:lnTo>
                    <a:pt x="3" y="22"/>
                  </a:lnTo>
                  <a:lnTo>
                    <a:pt x="3" y="21"/>
                  </a:lnTo>
                  <a:lnTo>
                    <a:pt x="3" y="21"/>
                  </a:lnTo>
                  <a:lnTo>
                    <a:pt x="3" y="21"/>
                  </a:lnTo>
                  <a:lnTo>
                    <a:pt x="3" y="21"/>
                  </a:lnTo>
                  <a:lnTo>
                    <a:pt x="3" y="21"/>
                  </a:lnTo>
                  <a:lnTo>
                    <a:pt x="3" y="20"/>
                  </a:lnTo>
                  <a:lnTo>
                    <a:pt x="3" y="20"/>
                  </a:lnTo>
                  <a:lnTo>
                    <a:pt x="3" y="20"/>
                  </a:lnTo>
                  <a:lnTo>
                    <a:pt x="5" y="20"/>
                  </a:lnTo>
                  <a:lnTo>
                    <a:pt x="5" y="20"/>
                  </a:lnTo>
                  <a:lnTo>
                    <a:pt x="5" y="20"/>
                  </a:lnTo>
                  <a:lnTo>
                    <a:pt x="5" y="19"/>
                  </a:lnTo>
                  <a:lnTo>
                    <a:pt x="5" y="19"/>
                  </a:lnTo>
                  <a:lnTo>
                    <a:pt x="5" y="19"/>
                  </a:lnTo>
                  <a:lnTo>
                    <a:pt x="5" y="19"/>
                  </a:lnTo>
                  <a:lnTo>
                    <a:pt x="5" y="19"/>
                  </a:lnTo>
                  <a:lnTo>
                    <a:pt x="5" y="18"/>
                  </a:lnTo>
                  <a:lnTo>
                    <a:pt x="5" y="18"/>
                  </a:lnTo>
                  <a:lnTo>
                    <a:pt x="6" y="18"/>
                  </a:lnTo>
                  <a:lnTo>
                    <a:pt x="6" y="18"/>
                  </a:lnTo>
                  <a:lnTo>
                    <a:pt x="6" y="18"/>
                  </a:lnTo>
                  <a:lnTo>
                    <a:pt x="6" y="18"/>
                  </a:lnTo>
                  <a:lnTo>
                    <a:pt x="6" y="17"/>
                  </a:lnTo>
                  <a:lnTo>
                    <a:pt x="6" y="17"/>
                  </a:lnTo>
                  <a:lnTo>
                    <a:pt x="6" y="17"/>
                  </a:lnTo>
                  <a:lnTo>
                    <a:pt x="6" y="17"/>
                  </a:lnTo>
                  <a:lnTo>
                    <a:pt x="6" y="17"/>
                  </a:lnTo>
                  <a:lnTo>
                    <a:pt x="7" y="17"/>
                  </a:lnTo>
                  <a:lnTo>
                    <a:pt x="7" y="15"/>
                  </a:lnTo>
                  <a:lnTo>
                    <a:pt x="7" y="15"/>
                  </a:lnTo>
                  <a:lnTo>
                    <a:pt x="7" y="15"/>
                  </a:lnTo>
                  <a:lnTo>
                    <a:pt x="7" y="15"/>
                  </a:lnTo>
                  <a:lnTo>
                    <a:pt x="7" y="15"/>
                  </a:lnTo>
                  <a:lnTo>
                    <a:pt x="7" y="15"/>
                  </a:lnTo>
                  <a:lnTo>
                    <a:pt x="7" y="14"/>
                  </a:lnTo>
                  <a:lnTo>
                    <a:pt x="7" y="14"/>
                  </a:lnTo>
                  <a:lnTo>
                    <a:pt x="8" y="14"/>
                  </a:lnTo>
                  <a:lnTo>
                    <a:pt x="8" y="14"/>
                  </a:lnTo>
                  <a:lnTo>
                    <a:pt x="8" y="14"/>
                  </a:lnTo>
                  <a:lnTo>
                    <a:pt x="8" y="14"/>
                  </a:lnTo>
                  <a:lnTo>
                    <a:pt x="8" y="14"/>
                  </a:lnTo>
                  <a:lnTo>
                    <a:pt x="8" y="13"/>
                  </a:lnTo>
                  <a:lnTo>
                    <a:pt x="8" y="13"/>
                  </a:lnTo>
                  <a:lnTo>
                    <a:pt x="8" y="13"/>
                  </a:lnTo>
                  <a:lnTo>
                    <a:pt x="9" y="13"/>
                  </a:lnTo>
                  <a:lnTo>
                    <a:pt x="9" y="13"/>
                  </a:lnTo>
                  <a:lnTo>
                    <a:pt x="9" y="13"/>
                  </a:lnTo>
                  <a:lnTo>
                    <a:pt x="9" y="12"/>
                  </a:lnTo>
                  <a:lnTo>
                    <a:pt x="9" y="12"/>
                  </a:lnTo>
                  <a:lnTo>
                    <a:pt x="9" y="12"/>
                  </a:lnTo>
                  <a:lnTo>
                    <a:pt x="9" y="12"/>
                  </a:lnTo>
                  <a:lnTo>
                    <a:pt x="10" y="12"/>
                  </a:lnTo>
                  <a:lnTo>
                    <a:pt x="10" y="12"/>
                  </a:lnTo>
                  <a:lnTo>
                    <a:pt x="10" y="12"/>
                  </a:lnTo>
                  <a:lnTo>
                    <a:pt x="10" y="11"/>
                  </a:lnTo>
                  <a:lnTo>
                    <a:pt x="10" y="11"/>
                  </a:lnTo>
                  <a:lnTo>
                    <a:pt x="10" y="11"/>
                  </a:lnTo>
                  <a:lnTo>
                    <a:pt x="10" y="11"/>
                  </a:lnTo>
                  <a:lnTo>
                    <a:pt x="10" y="11"/>
                  </a:lnTo>
                  <a:lnTo>
                    <a:pt x="11" y="11"/>
                  </a:lnTo>
                  <a:lnTo>
                    <a:pt x="11" y="11"/>
                  </a:lnTo>
                  <a:lnTo>
                    <a:pt x="11" y="10"/>
                  </a:lnTo>
                  <a:lnTo>
                    <a:pt x="11" y="10"/>
                  </a:lnTo>
                  <a:lnTo>
                    <a:pt x="11" y="10"/>
                  </a:lnTo>
                  <a:lnTo>
                    <a:pt x="11" y="10"/>
                  </a:lnTo>
                  <a:lnTo>
                    <a:pt x="12" y="10"/>
                  </a:lnTo>
                  <a:lnTo>
                    <a:pt x="12" y="10"/>
                  </a:lnTo>
                  <a:lnTo>
                    <a:pt x="12" y="10"/>
                  </a:lnTo>
                  <a:lnTo>
                    <a:pt x="12" y="9"/>
                  </a:lnTo>
                  <a:lnTo>
                    <a:pt x="12" y="9"/>
                  </a:lnTo>
                  <a:lnTo>
                    <a:pt x="12" y="9"/>
                  </a:lnTo>
                  <a:lnTo>
                    <a:pt x="12" y="9"/>
                  </a:lnTo>
                  <a:lnTo>
                    <a:pt x="14" y="9"/>
                  </a:lnTo>
                  <a:lnTo>
                    <a:pt x="14" y="9"/>
                  </a:lnTo>
                  <a:lnTo>
                    <a:pt x="14" y="9"/>
                  </a:lnTo>
                  <a:lnTo>
                    <a:pt x="14" y="9"/>
                  </a:lnTo>
                  <a:lnTo>
                    <a:pt x="14" y="8"/>
                  </a:lnTo>
                  <a:lnTo>
                    <a:pt x="14" y="8"/>
                  </a:lnTo>
                  <a:lnTo>
                    <a:pt x="14" y="8"/>
                  </a:lnTo>
                  <a:lnTo>
                    <a:pt x="15" y="8"/>
                  </a:lnTo>
                  <a:lnTo>
                    <a:pt x="15" y="8"/>
                  </a:lnTo>
                  <a:lnTo>
                    <a:pt x="15" y="8"/>
                  </a:lnTo>
                  <a:lnTo>
                    <a:pt x="15" y="8"/>
                  </a:lnTo>
                  <a:lnTo>
                    <a:pt x="15" y="8"/>
                  </a:lnTo>
                  <a:lnTo>
                    <a:pt x="15" y="6"/>
                  </a:lnTo>
                  <a:lnTo>
                    <a:pt x="16" y="6"/>
                  </a:lnTo>
                  <a:lnTo>
                    <a:pt x="16" y="6"/>
                  </a:lnTo>
                  <a:lnTo>
                    <a:pt x="16" y="6"/>
                  </a:lnTo>
                  <a:lnTo>
                    <a:pt x="16" y="6"/>
                  </a:lnTo>
                  <a:lnTo>
                    <a:pt x="16" y="6"/>
                  </a:lnTo>
                  <a:lnTo>
                    <a:pt x="16" y="6"/>
                  </a:lnTo>
                  <a:lnTo>
                    <a:pt x="17" y="6"/>
                  </a:lnTo>
                  <a:lnTo>
                    <a:pt x="17" y="6"/>
                  </a:lnTo>
                  <a:lnTo>
                    <a:pt x="17" y="5"/>
                  </a:lnTo>
                  <a:lnTo>
                    <a:pt x="17" y="5"/>
                  </a:lnTo>
                  <a:lnTo>
                    <a:pt x="17" y="5"/>
                  </a:lnTo>
                  <a:lnTo>
                    <a:pt x="17" y="5"/>
                  </a:lnTo>
                  <a:lnTo>
                    <a:pt x="18" y="5"/>
                  </a:lnTo>
                  <a:lnTo>
                    <a:pt x="18" y="5"/>
                  </a:lnTo>
                  <a:lnTo>
                    <a:pt x="18" y="5"/>
                  </a:lnTo>
                  <a:lnTo>
                    <a:pt x="18" y="5"/>
                  </a:lnTo>
                  <a:lnTo>
                    <a:pt x="18" y="5"/>
                  </a:lnTo>
                  <a:lnTo>
                    <a:pt x="18" y="4"/>
                  </a:lnTo>
                  <a:lnTo>
                    <a:pt x="19" y="4"/>
                  </a:lnTo>
                  <a:lnTo>
                    <a:pt x="19" y="4"/>
                  </a:lnTo>
                  <a:lnTo>
                    <a:pt x="19" y="4"/>
                  </a:lnTo>
                  <a:lnTo>
                    <a:pt x="19" y="4"/>
                  </a:lnTo>
                  <a:lnTo>
                    <a:pt x="19" y="4"/>
                  </a:lnTo>
                  <a:lnTo>
                    <a:pt x="20" y="4"/>
                  </a:lnTo>
                  <a:lnTo>
                    <a:pt x="20" y="4"/>
                  </a:lnTo>
                  <a:lnTo>
                    <a:pt x="20" y="4"/>
                  </a:lnTo>
                  <a:lnTo>
                    <a:pt x="20" y="4"/>
                  </a:lnTo>
                  <a:lnTo>
                    <a:pt x="20" y="4"/>
                  </a:lnTo>
                  <a:lnTo>
                    <a:pt x="20" y="3"/>
                  </a:lnTo>
                  <a:lnTo>
                    <a:pt x="21" y="3"/>
                  </a:lnTo>
                  <a:lnTo>
                    <a:pt x="21" y="3"/>
                  </a:lnTo>
                  <a:lnTo>
                    <a:pt x="21" y="3"/>
                  </a:lnTo>
                  <a:lnTo>
                    <a:pt x="21" y="3"/>
                  </a:lnTo>
                  <a:lnTo>
                    <a:pt x="21" y="3"/>
                  </a:lnTo>
                  <a:lnTo>
                    <a:pt x="23" y="3"/>
                  </a:lnTo>
                  <a:lnTo>
                    <a:pt x="23" y="3"/>
                  </a:lnTo>
                  <a:lnTo>
                    <a:pt x="23" y="3"/>
                  </a:lnTo>
                  <a:lnTo>
                    <a:pt x="23" y="3"/>
                  </a:lnTo>
                  <a:lnTo>
                    <a:pt x="23" y="3"/>
                  </a:lnTo>
                  <a:lnTo>
                    <a:pt x="23"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2"/>
                  </a:lnTo>
                  <a:lnTo>
                    <a:pt x="26" y="2"/>
                  </a:lnTo>
                  <a:lnTo>
                    <a:pt x="26" y="1"/>
                  </a:lnTo>
                  <a:lnTo>
                    <a:pt x="27" y="1"/>
                  </a:lnTo>
                  <a:lnTo>
                    <a:pt x="27" y="1"/>
                  </a:lnTo>
                  <a:lnTo>
                    <a:pt x="27" y="1"/>
                  </a:lnTo>
                  <a:lnTo>
                    <a:pt x="27" y="1"/>
                  </a:lnTo>
                  <a:lnTo>
                    <a:pt x="27" y="1"/>
                  </a:lnTo>
                  <a:lnTo>
                    <a:pt x="28" y="1"/>
                  </a:lnTo>
                  <a:lnTo>
                    <a:pt x="28" y="1"/>
                  </a:lnTo>
                  <a:lnTo>
                    <a:pt x="28" y="1"/>
                  </a:lnTo>
                  <a:lnTo>
                    <a:pt x="28" y="1"/>
                  </a:lnTo>
                  <a:lnTo>
                    <a:pt x="28" y="1"/>
                  </a:lnTo>
                  <a:lnTo>
                    <a:pt x="29" y="1"/>
                  </a:lnTo>
                  <a:lnTo>
                    <a:pt x="29" y="1"/>
                  </a:lnTo>
                  <a:lnTo>
                    <a:pt x="29" y="1"/>
                  </a:lnTo>
                  <a:lnTo>
                    <a:pt x="29" y="1"/>
                  </a:lnTo>
                  <a:lnTo>
                    <a:pt x="29" y="1"/>
                  </a:lnTo>
                  <a:lnTo>
                    <a:pt x="30" y="1"/>
                  </a:lnTo>
                  <a:lnTo>
                    <a:pt x="30" y="1"/>
                  </a:lnTo>
                  <a:lnTo>
                    <a:pt x="30" y="1"/>
                  </a:lnTo>
                  <a:lnTo>
                    <a:pt x="30" y="1"/>
                  </a:lnTo>
                  <a:lnTo>
                    <a:pt x="30" y="1"/>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5"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8" y="0"/>
                  </a:lnTo>
                  <a:lnTo>
                    <a:pt x="38" y="0"/>
                  </a:lnTo>
                  <a:lnTo>
                    <a:pt x="38" y="0"/>
                  </a:lnTo>
                  <a:lnTo>
                    <a:pt x="38" y="0"/>
                  </a:lnTo>
                  <a:lnTo>
                    <a:pt x="38" y="0"/>
                  </a:lnTo>
                  <a:lnTo>
                    <a:pt x="39" y="0"/>
                  </a:lnTo>
                  <a:lnTo>
                    <a:pt x="39" y="0"/>
                  </a:lnTo>
                  <a:lnTo>
                    <a:pt x="39" y="0"/>
                  </a:lnTo>
                  <a:lnTo>
                    <a:pt x="39" y="0"/>
                  </a:lnTo>
                  <a:lnTo>
                    <a:pt x="39"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3" y="0"/>
                  </a:lnTo>
                  <a:lnTo>
                    <a:pt x="44" y="0"/>
                  </a:lnTo>
                  <a:lnTo>
                    <a:pt x="44" y="1"/>
                  </a:lnTo>
                  <a:lnTo>
                    <a:pt x="44" y="1"/>
                  </a:lnTo>
                  <a:lnTo>
                    <a:pt x="44" y="1"/>
                  </a:lnTo>
                  <a:lnTo>
                    <a:pt x="44" y="1"/>
                  </a:lnTo>
                  <a:lnTo>
                    <a:pt x="45" y="1"/>
                  </a:lnTo>
                  <a:lnTo>
                    <a:pt x="45" y="1"/>
                  </a:lnTo>
                  <a:lnTo>
                    <a:pt x="45" y="1"/>
                  </a:lnTo>
                  <a:lnTo>
                    <a:pt x="45" y="1"/>
                  </a:lnTo>
                  <a:lnTo>
                    <a:pt x="45" y="1"/>
                  </a:lnTo>
                  <a:lnTo>
                    <a:pt x="46" y="1"/>
                  </a:lnTo>
                  <a:lnTo>
                    <a:pt x="46" y="1"/>
                  </a:lnTo>
                  <a:lnTo>
                    <a:pt x="46" y="1"/>
                  </a:lnTo>
                  <a:lnTo>
                    <a:pt x="46" y="1"/>
                  </a:lnTo>
                  <a:lnTo>
                    <a:pt x="46" y="1"/>
                  </a:lnTo>
                  <a:lnTo>
                    <a:pt x="47" y="1"/>
                  </a:lnTo>
                  <a:lnTo>
                    <a:pt x="47" y="1"/>
                  </a:lnTo>
                  <a:lnTo>
                    <a:pt x="47" y="1"/>
                  </a:lnTo>
                  <a:lnTo>
                    <a:pt x="47" y="1"/>
                  </a:lnTo>
                  <a:lnTo>
                    <a:pt x="47" y="1"/>
                  </a:lnTo>
                  <a:lnTo>
                    <a:pt x="48" y="1"/>
                  </a:lnTo>
                  <a:lnTo>
                    <a:pt x="48" y="1"/>
                  </a:lnTo>
                  <a:lnTo>
                    <a:pt x="48" y="2"/>
                  </a:lnTo>
                  <a:lnTo>
                    <a:pt x="48" y="2"/>
                  </a:lnTo>
                  <a:lnTo>
                    <a:pt x="48" y="2"/>
                  </a:lnTo>
                  <a:lnTo>
                    <a:pt x="50" y="2"/>
                  </a:lnTo>
                  <a:lnTo>
                    <a:pt x="50" y="2"/>
                  </a:lnTo>
                  <a:lnTo>
                    <a:pt x="50" y="2"/>
                  </a:lnTo>
                  <a:lnTo>
                    <a:pt x="50" y="2"/>
                  </a:lnTo>
                  <a:lnTo>
                    <a:pt x="50" y="2"/>
                  </a:lnTo>
                  <a:lnTo>
                    <a:pt x="51" y="2"/>
                  </a:lnTo>
                  <a:lnTo>
                    <a:pt x="51" y="2"/>
                  </a:lnTo>
                  <a:lnTo>
                    <a:pt x="51" y="2"/>
                  </a:lnTo>
                  <a:lnTo>
                    <a:pt x="51" y="2"/>
                  </a:lnTo>
                  <a:lnTo>
                    <a:pt x="51" y="2"/>
                  </a:lnTo>
                  <a:lnTo>
                    <a:pt x="52" y="2"/>
                  </a:lnTo>
                  <a:lnTo>
                    <a:pt x="52" y="2"/>
                  </a:lnTo>
                  <a:lnTo>
                    <a:pt x="52" y="3"/>
                  </a:lnTo>
                  <a:lnTo>
                    <a:pt x="52" y="3"/>
                  </a:lnTo>
                  <a:lnTo>
                    <a:pt x="52" y="3"/>
                  </a:lnTo>
                  <a:lnTo>
                    <a:pt x="52" y="3"/>
                  </a:lnTo>
                  <a:lnTo>
                    <a:pt x="53" y="3"/>
                  </a:lnTo>
                  <a:lnTo>
                    <a:pt x="53" y="3"/>
                  </a:lnTo>
                  <a:lnTo>
                    <a:pt x="53" y="3"/>
                  </a:lnTo>
                  <a:lnTo>
                    <a:pt x="53" y="3"/>
                  </a:lnTo>
                  <a:lnTo>
                    <a:pt x="53" y="3"/>
                  </a:lnTo>
                  <a:lnTo>
                    <a:pt x="54" y="3"/>
                  </a:lnTo>
                  <a:lnTo>
                    <a:pt x="54" y="3"/>
                  </a:lnTo>
                  <a:lnTo>
                    <a:pt x="54" y="4"/>
                  </a:lnTo>
                  <a:lnTo>
                    <a:pt x="54" y="4"/>
                  </a:lnTo>
                  <a:lnTo>
                    <a:pt x="54" y="4"/>
                  </a:lnTo>
                  <a:lnTo>
                    <a:pt x="54" y="4"/>
                  </a:lnTo>
                  <a:lnTo>
                    <a:pt x="55" y="4"/>
                  </a:lnTo>
                  <a:lnTo>
                    <a:pt x="55" y="4"/>
                  </a:lnTo>
                  <a:lnTo>
                    <a:pt x="55" y="4"/>
                  </a:lnTo>
                  <a:lnTo>
                    <a:pt x="55" y="4"/>
                  </a:lnTo>
                  <a:lnTo>
                    <a:pt x="55" y="4"/>
                  </a:lnTo>
                  <a:lnTo>
                    <a:pt x="56" y="4"/>
                  </a:lnTo>
                  <a:lnTo>
                    <a:pt x="56" y="4"/>
                  </a:lnTo>
                  <a:lnTo>
                    <a:pt x="56" y="5"/>
                  </a:lnTo>
                  <a:lnTo>
                    <a:pt x="56" y="5"/>
                  </a:lnTo>
                  <a:lnTo>
                    <a:pt x="56" y="5"/>
                  </a:lnTo>
                  <a:lnTo>
                    <a:pt x="56" y="5"/>
                  </a:lnTo>
                  <a:lnTo>
                    <a:pt x="57" y="5"/>
                  </a:lnTo>
                  <a:lnTo>
                    <a:pt x="57" y="5"/>
                  </a:lnTo>
                  <a:lnTo>
                    <a:pt x="57" y="5"/>
                  </a:lnTo>
                  <a:lnTo>
                    <a:pt x="57" y="5"/>
                  </a:lnTo>
                  <a:lnTo>
                    <a:pt x="57" y="5"/>
                  </a:lnTo>
                  <a:lnTo>
                    <a:pt x="57" y="6"/>
                  </a:lnTo>
                  <a:lnTo>
                    <a:pt x="59" y="6"/>
                  </a:lnTo>
                  <a:lnTo>
                    <a:pt x="59" y="6"/>
                  </a:lnTo>
                  <a:lnTo>
                    <a:pt x="59" y="6"/>
                  </a:lnTo>
                  <a:lnTo>
                    <a:pt x="59" y="6"/>
                  </a:lnTo>
                  <a:lnTo>
                    <a:pt x="59" y="6"/>
                  </a:lnTo>
                  <a:lnTo>
                    <a:pt x="59" y="6"/>
                  </a:lnTo>
                  <a:lnTo>
                    <a:pt x="60" y="6"/>
                  </a:lnTo>
                  <a:lnTo>
                    <a:pt x="60" y="6"/>
                  </a:lnTo>
                  <a:lnTo>
                    <a:pt x="60" y="8"/>
                  </a:lnTo>
                  <a:lnTo>
                    <a:pt x="60" y="8"/>
                  </a:lnTo>
                  <a:lnTo>
                    <a:pt x="60" y="8"/>
                  </a:lnTo>
                  <a:lnTo>
                    <a:pt x="60" y="8"/>
                  </a:lnTo>
                  <a:lnTo>
                    <a:pt x="61" y="8"/>
                  </a:lnTo>
                  <a:lnTo>
                    <a:pt x="61" y="8"/>
                  </a:lnTo>
                  <a:lnTo>
                    <a:pt x="61" y="8"/>
                  </a:lnTo>
                  <a:lnTo>
                    <a:pt x="61" y="8"/>
                  </a:lnTo>
                  <a:lnTo>
                    <a:pt x="61" y="9"/>
                  </a:lnTo>
                  <a:lnTo>
                    <a:pt x="61" y="9"/>
                  </a:lnTo>
                  <a:lnTo>
                    <a:pt x="61" y="9"/>
                  </a:lnTo>
                  <a:lnTo>
                    <a:pt x="62" y="9"/>
                  </a:lnTo>
                  <a:lnTo>
                    <a:pt x="62" y="9"/>
                  </a:lnTo>
                  <a:lnTo>
                    <a:pt x="62" y="9"/>
                  </a:lnTo>
                  <a:lnTo>
                    <a:pt x="62" y="9"/>
                  </a:lnTo>
                  <a:lnTo>
                    <a:pt x="62" y="9"/>
                  </a:lnTo>
                  <a:lnTo>
                    <a:pt x="62" y="10"/>
                  </a:lnTo>
                  <a:lnTo>
                    <a:pt x="63" y="10"/>
                  </a:lnTo>
                  <a:lnTo>
                    <a:pt x="63" y="10"/>
                  </a:lnTo>
                  <a:lnTo>
                    <a:pt x="63" y="10"/>
                  </a:lnTo>
                  <a:lnTo>
                    <a:pt x="63" y="10"/>
                  </a:lnTo>
                  <a:lnTo>
                    <a:pt x="63" y="10"/>
                  </a:lnTo>
                  <a:lnTo>
                    <a:pt x="63" y="10"/>
                  </a:lnTo>
                  <a:lnTo>
                    <a:pt x="63" y="11"/>
                  </a:lnTo>
                  <a:lnTo>
                    <a:pt x="64" y="11"/>
                  </a:lnTo>
                  <a:lnTo>
                    <a:pt x="64" y="11"/>
                  </a:lnTo>
                  <a:lnTo>
                    <a:pt x="64" y="11"/>
                  </a:lnTo>
                  <a:lnTo>
                    <a:pt x="64" y="11"/>
                  </a:lnTo>
                  <a:lnTo>
                    <a:pt x="64" y="11"/>
                  </a:lnTo>
                  <a:lnTo>
                    <a:pt x="64" y="11"/>
                  </a:lnTo>
                  <a:lnTo>
                    <a:pt x="64" y="12"/>
                  </a:lnTo>
                  <a:lnTo>
                    <a:pt x="65" y="12"/>
                  </a:lnTo>
                  <a:lnTo>
                    <a:pt x="65" y="12"/>
                  </a:lnTo>
                  <a:lnTo>
                    <a:pt x="65" y="12"/>
                  </a:lnTo>
                  <a:lnTo>
                    <a:pt x="65" y="12"/>
                  </a:lnTo>
                  <a:lnTo>
                    <a:pt x="65" y="12"/>
                  </a:lnTo>
                  <a:lnTo>
                    <a:pt x="65" y="12"/>
                  </a:lnTo>
                  <a:lnTo>
                    <a:pt x="65" y="13"/>
                  </a:lnTo>
                  <a:lnTo>
                    <a:pt x="65" y="13"/>
                  </a:lnTo>
                  <a:lnTo>
                    <a:pt x="66" y="13"/>
                  </a:lnTo>
                  <a:lnTo>
                    <a:pt x="66" y="13"/>
                  </a:lnTo>
                  <a:lnTo>
                    <a:pt x="66" y="13"/>
                  </a:lnTo>
                  <a:lnTo>
                    <a:pt x="66" y="13"/>
                  </a:lnTo>
                  <a:lnTo>
                    <a:pt x="66" y="14"/>
                  </a:lnTo>
                  <a:lnTo>
                    <a:pt x="66" y="14"/>
                  </a:lnTo>
                  <a:lnTo>
                    <a:pt x="66" y="14"/>
                  </a:lnTo>
                  <a:lnTo>
                    <a:pt x="66" y="14"/>
                  </a:lnTo>
                  <a:lnTo>
                    <a:pt x="68" y="14"/>
                  </a:lnTo>
                  <a:lnTo>
                    <a:pt x="68" y="14"/>
                  </a:lnTo>
                  <a:lnTo>
                    <a:pt x="68" y="14"/>
                  </a:lnTo>
                  <a:lnTo>
                    <a:pt x="68" y="15"/>
                  </a:lnTo>
                  <a:lnTo>
                    <a:pt x="68" y="15"/>
                  </a:lnTo>
                  <a:lnTo>
                    <a:pt x="68" y="15"/>
                  </a:lnTo>
                  <a:lnTo>
                    <a:pt x="68" y="15"/>
                  </a:lnTo>
                  <a:lnTo>
                    <a:pt x="68" y="15"/>
                  </a:lnTo>
                  <a:lnTo>
                    <a:pt x="69" y="15"/>
                  </a:lnTo>
                  <a:lnTo>
                    <a:pt x="69" y="17"/>
                  </a:lnTo>
                  <a:lnTo>
                    <a:pt x="69" y="17"/>
                  </a:lnTo>
                  <a:lnTo>
                    <a:pt x="69" y="17"/>
                  </a:lnTo>
                  <a:lnTo>
                    <a:pt x="69" y="17"/>
                  </a:lnTo>
                  <a:lnTo>
                    <a:pt x="69" y="17"/>
                  </a:lnTo>
                  <a:lnTo>
                    <a:pt x="69" y="17"/>
                  </a:lnTo>
                  <a:lnTo>
                    <a:pt x="69" y="18"/>
                  </a:lnTo>
                  <a:lnTo>
                    <a:pt x="69" y="18"/>
                  </a:lnTo>
                  <a:lnTo>
                    <a:pt x="70" y="18"/>
                  </a:lnTo>
                  <a:lnTo>
                    <a:pt x="70" y="18"/>
                  </a:lnTo>
                  <a:lnTo>
                    <a:pt x="70" y="18"/>
                  </a:lnTo>
                  <a:lnTo>
                    <a:pt x="70" y="18"/>
                  </a:lnTo>
                  <a:lnTo>
                    <a:pt x="70" y="19"/>
                  </a:lnTo>
                  <a:lnTo>
                    <a:pt x="70" y="19"/>
                  </a:lnTo>
                  <a:lnTo>
                    <a:pt x="70" y="19"/>
                  </a:lnTo>
                  <a:lnTo>
                    <a:pt x="70" y="19"/>
                  </a:lnTo>
                  <a:lnTo>
                    <a:pt x="70" y="19"/>
                  </a:lnTo>
                  <a:lnTo>
                    <a:pt x="70" y="20"/>
                  </a:lnTo>
                  <a:lnTo>
                    <a:pt x="71" y="20"/>
                  </a:lnTo>
                  <a:lnTo>
                    <a:pt x="71" y="20"/>
                  </a:lnTo>
                  <a:lnTo>
                    <a:pt x="71" y="20"/>
                  </a:lnTo>
                  <a:lnTo>
                    <a:pt x="71" y="20"/>
                  </a:lnTo>
                  <a:lnTo>
                    <a:pt x="71" y="20"/>
                  </a:lnTo>
                  <a:lnTo>
                    <a:pt x="71" y="21"/>
                  </a:lnTo>
                  <a:lnTo>
                    <a:pt x="71" y="21"/>
                  </a:lnTo>
                  <a:lnTo>
                    <a:pt x="71" y="21"/>
                  </a:lnTo>
                  <a:lnTo>
                    <a:pt x="71" y="21"/>
                  </a:lnTo>
                  <a:lnTo>
                    <a:pt x="71" y="21"/>
                  </a:lnTo>
                  <a:lnTo>
                    <a:pt x="71" y="22"/>
                  </a:lnTo>
                  <a:lnTo>
                    <a:pt x="72" y="22"/>
                  </a:lnTo>
                  <a:lnTo>
                    <a:pt x="72" y="22"/>
                  </a:lnTo>
                  <a:lnTo>
                    <a:pt x="72" y="22"/>
                  </a:lnTo>
                  <a:lnTo>
                    <a:pt x="72" y="22"/>
                  </a:lnTo>
                  <a:lnTo>
                    <a:pt x="72" y="22"/>
                  </a:lnTo>
                  <a:lnTo>
                    <a:pt x="72" y="23"/>
                  </a:lnTo>
                  <a:lnTo>
                    <a:pt x="72" y="23"/>
                  </a:lnTo>
                  <a:lnTo>
                    <a:pt x="72" y="23"/>
                  </a:lnTo>
                  <a:lnTo>
                    <a:pt x="72" y="23"/>
                  </a:lnTo>
                  <a:lnTo>
                    <a:pt x="72" y="23"/>
                  </a:lnTo>
                  <a:lnTo>
                    <a:pt x="72" y="24"/>
                  </a:lnTo>
                  <a:lnTo>
                    <a:pt x="72" y="24"/>
                  </a:lnTo>
                  <a:lnTo>
                    <a:pt x="72" y="24"/>
                  </a:lnTo>
                  <a:lnTo>
                    <a:pt x="73" y="24"/>
                  </a:lnTo>
                  <a:lnTo>
                    <a:pt x="73" y="24"/>
                  </a:lnTo>
                  <a:lnTo>
                    <a:pt x="73" y="26"/>
                  </a:lnTo>
                  <a:lnTo>
                    <a:pt x="73" y="26"/>
                  </a:lnTo>
                  <a:lnTo>
                    <a:pt x="73" y="26"/>
                  </a:lnTo>
                  <a:lnTo>
                    <a:pt x="73" y="26"/>
                  </a:lnTo>
                  <a:lnTo>
                    <a:pt x="73" y="26"/>
                  </a:lnTo>
                  <a:lnTo>
                    <a:pt x="73" y="27"/>
                  </a:lnTo>
                  <a:lnTo>
                    <a:pt x="73" y="27"/>
                  </a:lnTo>
                  <a:lnTo>
                    <a:pt x="73" y="27"/>
                  </a:lnTo>
                  <a:lnTo>
                    <a:pt x="73" y="27"/>
                  </a:lnTo>
                  <a:lnTo>
                    <a:pt x="73" y="27"/>
                  </a:lnTo>
                  <a:lnTo>
                    <a:pt x="73" y="28"/>
                  </a:lnTo>
                  <a:lnTo>
                    <a:pt x="73" y="28"/>
                  </a:lnTo>
                  <a:lnTo>
                    <a:pt x="73" y="28"/>
                  </a:lnTo>
                  <a:lnTo>
                    <a:pt x="73" y="28"/>
                  </a:lnTo>
                  <a:lnTo>
                    <a:pt x="73" y="28"/>
                  </a:lnTo>
                  <a:lnTo>
                    <a:pt x="74" y="28"/>
                  </a:lnTo>
                  <a:lnTo>
                    <a:pt x="74" y="29"/>
                  </a:lnTo>
                  <a:lnTo>
                    <a:pt x="74" y="29"/>
                  </a:lnTo>
                  <a:lnTo>
                    <a:pt x="74" y="29"/>
                  </a:lnTo>
                  <a:lnTo>
                    <a:pt x="74" y="29"/>
                  </a:lnTo>
                  <a:lnTo>
                    <a:pt x="74" y="30"/>
                  </a:lnTo>
                  <a:lnTo>
                    <a:pt x="74" y="30"/>
                  </a:lnTo>
                  <a:lnTo>
                    <a:pt x="74" y="30"/>
                  </a:lnTo>
                  <a:lnTo>
                    <a:pt x="74" y="30"/>
                  </a:lnTo>
                  <a:lnTo>
                    <a:pt x="74" y="30"/>
                  </a:lnTo>
                  <a:lnTo>
                    <a:pt x="74" y="31"/>
                  </a:lnTo>
                  <a:lnTo>
                    <a:pt x="74" y="31"/>
                  </a:lnTo>
                  <a:lnTo>
                    <a:pt x="74" y="31"/>
                  </a:lnTo>
                  <a:lnTo>
                    <a:pt x="74" y="31"/>
                  </a:lnTo>
                  <a:lnTo>
                    <a:pt x="74" y="31"/>
                  </a:lnTo>
                  <a:lnTo>
                    <a:pt x="74" y="32"/>
                  </a:lnTo>
                  <a:lnTo>
                    <a:pt x="74" y="32"/>
                  </a:lnTo>
                  <a:lnTo>
                    <a:pt x="74" y="32"/>
                  </a:lnTo>
                  <a:lnTo>
                    <a:pt x="74" y="32"/>
                  </a:lnTo>
                  <a:lnTo>
                    <a:pt x="74" y="32"/>
                  </a:lnTo>
                  <a:lnTo>
                    <a:pt x="74" y="34"/>
                  </a:lnTo>
                  <a:lnTo>
                    <a:pt x="74" y="34"/>
                  </a:lnTo>
                  <a:lnTo>
                    <a:pt x="74" y="34"/>
                  </a:lnTo>
                  <a:lnTo>
                    <a:pt x="74" y="34"/>
                  </a:lnTo>
                  <a:lnTo>
                    <a:pt x="74" y="34"/>
                  </a:lnTo>
                  <a:lnTo>
                    <a:pt x="74" y="35"/>
                  </a:lnTo>
                  <a:lnTo>
                    <a:pt x="74" y="35"/>
                  </a:lnTo>
                  <a:lnTo>
                    <a:pt x="74" y="35"/>
                  </a:lnTo>
                  <a:lnTo>
                    <a:pt x="74" y="35"/>
                  </a:lnTo>
                  <a:lnTo>
                    <a:pt x="74" y="36"/>
                  </a:lnTo>
                  <a:lnTo>
                    <a:pt x="74" y="36"/>
                  </a:lnTo>
                  <a:lnTo>
                    <a:pt x="74" y="36"/>
                  </a:lnTo>
                  <a:lnTo>
                    <a:pt x="74" y="36"/>
                  </a:lnTo>
                  <a:lnTo>
                    <a:pt x="74" y="36"/>
                  </a:lnTo>
                  <a:lnTo>
                    <a:pt x="74" y="37"/>
                  </a:lnTo>
                  <a:lnTo>
                    <a:pt x="74" y="37"/>
                  </a:lnTo>
                  <a:lnTo>
                    <a:pt x="74" y="37"/>
                  </a:lnTo>
                  <a:lnTo>
                    <a:pt x="74" y="37"/>
                  </a:lnTo>
                  <a:lnTo>
                    <a:pt x="74" y="37"/>
                  </a:lnTo>
                  <a:lnTo>
                    <a:pt x="74" y="38"/>
                  </a:lnTo>
                  <a:lnTo>
                    <a:pt x="74" y="38"/>
                  </a:lnTo>
                  <a:lnTo>
                    <a:pt x="74" y="38"/>
                  </a:lnTo>
                  <a:lnTo>
                    <a:pt x="74" y="38"/>
                  </a:lnTo>
                  <a:lnTo>
                    <a:pt x="74" y="39"/>
                  </a:lnTo>
                  <a:lnTo>
                    <a:pt x="74" y="39"/>
                  </a:lnTo>
                  <a:lnTo>
                    <a:pt x="74" y="39"/>
                  </a:lnTo>
                  <a:lnTo>
                    <a:pt x="74" y="39"/>
                  </a:lnTo>
                  <a:lnTo>
                    <a:pt x="74" y="39"/>
                  </a:lnTo>
                  <a:lnTo>
                    <a:pt x="74" y="40"/>
                  </a:lnTo>
                  <a:lnTo>
                    <a:pt x="74" y="40"/>
                  </a:lnTo>
                  <a:lnTo>
                    <a:pt x="74" y="40"/>
                  </a:lnTo>
                  <a:lnTo>
                    <a:pt x="74" y="40"/>
                  </a:lnTo>
                  <a:lnTo>
                    <a:pt x="74" y="40"/>
                  </a:lnTo>
                  <a:lnTo>
                    <a:pt x="74" y="41"/>
                  </a:lnTo>
                  <a:lnTo>
                    <a:pt x="74" y="41"/>
                  </a:lnTo>
                  <a:lnTo>
                    <a:pt x="74" y="41"/>
                  </a:lnTo>
                  <a:lnTo>
                    <a:pt x="74" y="41"/>
                  </a:lnTo>
                  <a:lnTo>
                    <a:pt x="74" y="41"/>
                  </a:lnTo>
                  <a:lnTo>
                    <a:pt x="74" y="43"/>
                  </a:lnTo>
                  <a:lnTo>
                    <a:pt x="74" y="43"/>
                  </a:lnTo>
                  <a:lnTo>
                    <a:pt x="74" y="43"/>
                  </a:lnTo>
                  <a:lnTo>
                    <a:pt x="74" y="43"/>
                  </a:lnTo>
                  <a:lnTo>
                    <a:pt x="74" y="44"/>
                  </a:lnTo>
                  <a:lnTo>
                    <a:pt x="74" y="44"/>
                  </a:lnTo>
                  <a:lnTo>
                    <a:pt x="74" y="44"/>
                  </a:lnTo>
                  <a:lnTo>
                    <a:pt x="74" y="44"/>
                  </a:lnTo>
                  <a:lnTo>
                    <a:pt x="74" y="44"/>
                  </a:lnTo>
                  <a:lnTo>
                    <a:pt x="74" y="45"/>
                  </a:lnTo>
                  <a:lnTo>
                    <a:pt x="74" y="45"/>
                  </a:lnTo>
                  <a:lnTo>
                    <a:pt x="74" y="45"/>
                  </a:lnTo>
                  <a:lnTo>
                    <a:pt x="74" y="45"/>
                  </a:lnTo>
                  <a:lnTo>
                    <a:pt x="74" y="45"/>
                  </a:lnTo>
                  <a:lnTo>
                    <a:pt x="74" y="46"/>
                  </a:lnTo>
                  <a:lnTo>
                    <a:pt x="74" y="46"/>
                  </a:lnTo>
                  <a:lnTo>
                    <a:pt x="74" y="46"/>
                  </a:lnTo>
                  <a:lnTo>
                    <a:pt x="74" y="46"/>
                  </a:lnTo>
                  <a:lnTo>
                    <a:pt x="74" y="46"/>
                  </a:lnTo>
                  <a:lnTo>
                    <a:pt x="73" y="47"/>
                  </a:lnTo>
                  <a:lnTo>
                    <a:pt x="73" y="47"/>
                  </a:lnTo>
                  <a:lnTo>
                    <a:pt x="73" y="47"/>
                  </a:lnTo>
                  <a:lnTo>
                    <a:pt x="73" y="47"/>
                  </a:lnTo>
                  <a:lnTo>
                    <a:pt x="73" y="47"/>
                  </a:lnTo>
                  <a:lnTo>
                    <a:pt x="73" y="48"/>
                  </a:lnTo>
                  <a:lnTo>
                    <a:pt x="73" y="48"/>
                  </a:lnTo>
                  <a:lnTo>
                    <a:pt x="73" y="48"/>
                  </a:lnTo>
                  <a:lnTo>
                    <a:pt x="73" y="48"/>
                  </a:lnTo>
                  <a:lnTo>
                    <a:pt x="73" y="48"/>
                  </a:lnTo>
                  <a:lnTo>
                    <a:pt x="73" y="49"/>
                  </a:lnTo>
                  <a:lnTo>
                    <a:pt x="73" y="49"/>
                  </a:lnTo>
                  <a:lnTo>
                    <a:pt x="73" y="49"/>
                  </a:lnTo>
                  <a:lnTo>
                    <a:pt x="73" y="49"/>
                  </a:lnTo>
                  <a:lnTo>
                    <a:pt x="73" y="49"/>
                  </a:lnTo>
                  <a:lnTo>
                    <a:pt x="73" y="50"/>
                  </a:lnTo>
                  <a:lnTo>
                    <a:pt x="73" y="50"/>
                  </a:lnTo>
                  <a:lnTo>
                    <a:pt x="72" y="50"/>
                  </a:lnTo>
                  <a:lnTo>
                    <a:pt x="72" y="50"/>
                  </a:lnTo>
                  <a:lnTo>
                    <a:pt x="72" y="50"/>
                  </a:lnTo>
                  <a:lnTo>
                    <a:pt x="72" y="50"/>
                  </a:lnTo>
                  <a:lnTo>
                    <a:pt x="72" y="52"/>
                  </a:lnTo>
                  <a:lnTo>
                    <a:pt x="72" y="52"/>
                  </a:lnTo>
                  <a:lnTo>
                    <a:pt x="72" y="52"/>
                  </a:lnTo>
                  <a:lnTo>
                    <a:pt x="72" y="52"/>
                  </a:lnTo>
                  <a:lnTo>
                    <a:pt x="72" y="52"/>
                  </a:lnTo>
                  <a:lnTo>
                    <a:pt x="72" y="53"/>
                  </a:lnTo>
                  <a:lnTo>
                    <a:pt x="72" y="53"/>
                  </a:lnTo>
                  <a:lnTo>
                    <a:pt x="72" y="53"/>
                  </a:lnTo>
                  <a:lnTo>
                    <a:pt x="72" y="53"/>
                  </a:lnTo>
                  <a:lnTo>
                    <a:pt x="71" y="53"/>
                  </a:lnTo>
                  <a:lnTo>
                    <a:pt x="71" y="54"/>
                  </a:lnTo>
                  <a:lnTo>
                    <a:pt x="71" y="54"/>
                  </a:lnTo>
                  <a:lnTo>
                    <a:pt x="71" y="54"/>
                  </a:lnTo>
                  <a:lnTo>
                    <a:pt x="71" y="54"/>
                  </a:lnTo>
                  <a:lnTo>
                    <a:pt x="71" y="54"/>
                  </a:lnTo>
                  <a:lnTo>
                    <a:pt x="71" y="54"/>
                  </a:lnTo>
                  <a:lnTo>
                    <a:pt x="71" y="55"/>
                  </a:lnTo>
                  <a:lnTo>
                    <a:pt x="71" y="55"/>
                  </a:lnTo>
                  <a:lnTo>
                    <a:pt x="71" y="55"/>
                  </a:lnTo>
                  <a:lnTo>
                    <a:pt x="71" y="55"/>
                  </a:lnTo>
                  <a:lnTo>
                    <a:pt x="70" y="55"/>
                  </a:lnTo>
                  <a:lnTo>
                    <a:pt x="70" y="56"/>
                  </a:lnTo>
                  <a:lnTo>
                    <a:pt x="70" y="56"/>
                  </a:lnTo>
                  <a:lnTo>
                    <a:pt x="70" y="56"/>
                  </a:lnTo>
                  <a:lnTo>
                    <a:pt x="70" y="56"/>
                  </a:lnTo>
                  <a:lnTo>
                    <a:pt x="70" y="56"/>
                  </a:lnTo>
                  <a:lnTo>
                    <a:pt x="70" y="56"/>
                  </a:lnTo>
                  <a:lnTo>
                    <a:pt x="70" y="57"/>
                  </a:lnTo>
                  <a:lnTo>
                    <a:pt x="70" y="57"/>
                  </a:lnTo>
                  <a:lnTo>
                    <a:pt x="70" y="57"/>
                  </a:lnTo>
                  <a:lnTo>
                    <a:pt x="69" y="57"/>
                  </a:lnTo>
                  <a:lnTo>
                    <a:pt x="69" y="57"/>
                  </a:lnTo>
                  <a:lnTo>
                    <a:pt x="69" y="57"/>
                  </a:lnTo>
                  <a:lnTo>
                    <a:pt x="69" y="58"/>
                  </a:lnTo>
                  <a:lnTo>
                    <a:pt x="69" y="58"/>
                  </a:lnTo>
                  <a:lnTo>
                    <a:pt x="69" y="58"/>
                  </a:lnTo>
                  <a:lnTo>
                    <a:pt x="69" y="58"/>
                  </a:lnTo>
                  <a:lnTo>
                    <a:pt x="69" y="58"/>
                  </a:lnTo>
                  <a:lnTo>
                    <a:pt x="69" y="58"/>
                  </a:lnTo>
                  <a:lnTo>
                    <a:pt x="68" y="59"/>
                  </a:lnTo>
                  <a:lnTo>
                    <a:pt x="68" y="59"/>
                  </a:lnTo>
                  <a:lnTo>
                    <a:pt x="68" y="59"/>
                  </a:lnTo>
                  <a:lnTo>
                    <a:pt x="68" y="59"/>
                  </a:lnTo>
                  <a:lnTo>
                    <a:pt x="68" y="59"/>
                  </a:lnTo>
                  <a:lnTo>
                    <a:pt x="68" y="59"/>
                  </a:lnTo>
                  <a:lnTo>
                    <a:pt x="68" y="61"/>
                  </a:lnTo>
                  <a:lnTo>
                    <a:pt x="68" y="61"/>
                  </a:lnTo>
                  <a:lnTo>
                    <a:pt x="66" y="61"/>
                  </a:lnTo>
                  <a:lnTo>
                    <a:pt x="66" y="61"/>
                  </a:lnTo>
                  <a:lnTo>
                    <a:pt x="66" y="61"/>
                  </a:lnTo>
                  <a:lnTo>
                    <a:pt x="66" y="61"/>
                  </a:lnTo>
                  <a:lnTo>
                    <a:pt x="66" y="61"/>
                  </a:lnTo>
                  <a:lnTo>
                    <a:pt x="66" y="62"/>
                  </a:lnTo>
                  <a:lnTo>
                    <a:pt x="66" y="62"/>
                  </a:lnTo>
                  <a:lnTo>
                    <a:pt x="66" y="62"/>
                  </a:lnTo>
                  <a:lnTo>
                    <a:pt x="65" y="62"/>
                  </a:lnTo>
                  <a:lnTo>
                    <a:pt x="65" y="62"/>
                  </a:lnTo>
                  <a:lnTo>
                    <a:pt x="65" y="62"/>
                  </a:lnTo>
                  <a:lnTo>
                    <a:pt x="65" y="63"/>
                  </a:lnTo>
                  <a:lnTo>
                    <a:pt x="65" y="63"/>
                  </a:lnTo>
                  <a:lnTo>
                    <a:pt x="65" y="63"/>
                  </a:lnTo>
                  <a:lnTo>
                    <a:pt x="65" y="63"/>
                  </a:lnTo>
                  <a:lnTo>
                    <a:pt x="65" y="63"/>
                  </a:lnTo>
                  <a:lnTo>
                    <a:pt x="64" y="63"/>
                  </a:lnTo>
                  <a:lnTo>
                    <a:pt x="64" y="63"/>
                  </a:lnTo>
                  <a:lnTo>
                    <a:pt x="64" y="64"/>
                  </a:lnTo>
                  <a:lnTo>
                    <a:pt x="64" y="64"/>
                  </a:lnTo>
                  <a:lnTo>
                    <a:pt x="64" y="64"/>
                  </a:lnTo>
                  <a:lnTo>
                    <a:pt x="64" y="64"/>
                  </a:lnTo>
                  <a:lnTo>
                    <a:pt x="64" y="64"/>
                  </a:lnTo>
                  <a:lnTo>
                    <a:pt x="63" y="64"/>
                  </a:lnTo>
                  <a:lnTo>
                    <a:pt x="63" y="64"/>
                  </a:lnTo>
                  <a:lnTo>
                    <a:pt x="63" y="65"/>
                  </a:lnTo>
                  <a:lnTo>
                    <a:pt x="63" y="65"/>
                  </a:lnTo>
                  <a:lnTo>
                    <a:pt x="63" y="65"/>
                  </a:lnTo>
                  <a:lnTo>
                    <a:pt x="63" y="65"/>
                  </a:lnTo>
                  <a:lnTo>
                    <a:pt x="63" y="65"/>
                  </a:lnTo>
                  <a:lnTo>
                    <a:pt x="62" y="65"/>
                  </a:lnTo>
                  <a:lnTo>
                    <a:pt x="62" y="65"/>
                  </a:lnTo>
                  <a:lnTo>
                    <a:pt x="62" y="66"/>
                  </a:lnTo>
                  <a:lnTo>
                    <a:pt x="62" y="66"/>
                  </a:lnTo>
                  <a:lnTo>
                    <a:pt x="62" y="66"/>
                  </a:lnTo>
                  <a:lnTo>
                    <a:pt x="62" y="66"/>
                  </a:lnTo>
                  <a:lnTo>
                    <a:pt x="61" y="66"/>
                  </a:lnTo>
                  <a:lnTo>
                    <a:pt x="61" y="66"/>
                  </a:lnTo>
                  <a:lnTo>
                    <a:pt x="61" y="66"/>
                  </a:lnTo>
                  <a:lnTo>
                    <a:pt x="61" y="66"/>
                  </a:lnTo>
                  <a:lnTo>
                    <a:pt x="61" y="67"/>
                  </a:lnTo>
                  <a:lnTo>
                    <a:pt x="61" y="67"/>
                  </a:lnTo>
                  <a:lnTo>
                    <a:pt x="61" y="67"/>
                  </a:lnTo>
                  <a:lnTo>
                    <a:pt x="60" y="67"/>
                  </a:lnTo>
                  <a:lnTo>
                    <a:pt x="60" y="67"/>
                  </a:lnTo>
                  <a:lnTo>
                    <a:pt x="60" y="67"/>
                  </a:lnTo>
                  <a:lnTo>
                    <a:pt x="60" y="67"/>
                  </a:lnTo>
                  <a:lnTo>
                    <a:pt x="60" y="67"/>
                  </a:lnTo>
                  <a:lnTo>
                    <a:pt x="60" y="68"/>
                  </a:lnTo>
                  <a:lnTo>
                    <a:pt x="59" y="68"/>
                  </a:lnTo>
                  <a:lnTo>
                    <a:pt x="59" y="68"/>
                  </a:lnTo>
                  <a:lnTo>
                    <a:pt x="59" y="68"/>
                  </a:lnTo>
                  <a:lnTo>
                    <a:pt x="59" y="68"/>
                  </a:lnTo>
                  <a:lnTo>
                    <a:pt x="59" y="68"/>
                  </a:lnTo>
                  <a:lnTo>
                    <a:pt x="59" y="68"/>
                  </a:lnTo>
                  <a:lnTo>
                    <a:pt x="57" y="68"/>
                  </a:lnTo>
                  <a:lnTo>
                    <a:pt x="57" y="68"/>
                  </a:lnTo>
                  <a:lnTo>
                    <a:pt x="57" y="70"/>
                  </a:lnTo>
                  <a:lnTo>
                    <a:pt x="57" y="70"/>
                  </a:lnTo>
                  <a:lnTo>
                    <a:pt x="57" y="70"/>
                  </a:lnTo>
                  <a:lnTo>
                    <a:pt x="57" y="70"/>
                  </a:lnTo>
                  <a:lnTo>
                    <a:pt x="56" y="70"/>
                  </a:lnTo>
                  <a:lnTo>
                    <a:pt x="56" y="70"/>
                  </a:lnTo>
                  <a:lnTo>
                    <a:pt x="56" y="70"/>
                  </a:lnTo>
                  <a:lnTo>
                    <a:pt x="56" y="70"/>
                  </a:lnTo>
                  <a:lnTo>
                    <a:pt x="56" y="70"/>
                  </a:lnTo>
                  <a:lnTo>
                    <a:pt x="56" y="70"/>
                  </a:lnTo>
                  <a:lnTo>
                    <a:pt x="55" y="71"/>
                  </a:lnTo>
                  <a:lnTo>
                    <a:pt x="55" y="71"/>
                  </a:lnTo>
                  <a:lnTo>
                    <a:pt x="55" y="71"/>
                  </a:lnTo>
                  <a:lnTo>
                    <a:pt x="55" y="71"/>
                  </a:lnTo>
                  <a:lnTo>
                    <a:pt x="55" y="71"/>
                  </a:lnTo>
                  <a:lnTo>
                    <a:pt x="54"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8" y="73"/>
                  </a:lnTo>
                  <a:lnTo>
                    <a:pt x="48" y="73"/>
                  </a:lnTo>
                  <a:lnTo>
                    <a:pt x="48" y="73"/>
                  </a:lnTo>
                  <a:lnTo>
                    <a:pt x="48" y="73"/>
                  </a:lnTo>
                  <a:lnTo>
                    <a:pt x="48" y="73"/>
                  </a:lnTo>
                  <a:lnTo>
                    <a:pt x="47" y="73"/>
                  </a:lnTo>
                  <a:lnTo>
                    <a:pt x="47" y="74"/>
                  </a:lnTo>
                  <a:lnTo>
                    <a:pt x="47" y="74"/>
                  </a:lnTo>
                  <a:lnTo>
                    <a:pt x="47" y="74"/>
                  </a:lnTo>
                  <a:lnTo>
                    <a:pt x="47"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5"/>
                  </a:lnTo>
                  <a:lnTo>
                    <a:pt x="43" y="75"/>
                  </a:lnTo>
                  <a:lnTo>
                    <a:pt x="42" y="75"/>
                  </a:lnTo>
                  <a:lnTo>
                    <a:pt x="42" y="75"/>
                  </a:lnTo>
                  <a:lnTo>
                    <a:pt x="42" y="75"/>
                  </a:lnTo>
                  <a:lnTo>
                    <a:pt x="42" y="75"/>
                  </a:lnTo>
                  <a:lnTo>
                    <a:pt x="42" y="75"/>
                  </a:lnTo>
                  <a:lnTo>
                    <a:pt x="41" y="75"/>
                  </a:lnTo>
                  <a:lnTo>
                    <a:pt x="41" y="75"/>
                  </a:lnTo>
                  <a:lnTo>
                    <a:pt x="41" y="75"/>
                  </a:lnTo>
                  <a:lnTo>
                    <a:pt x="41" y="75"/>
                  </a:lnTo>
                  <a:lnTo>
                    <a:pt x="39" y="75"/>
                  </a:lnTo>
                  <a:lnTo>
                    <a:pt x="39" y="75"/>
                  </a:lnTo>
                  <a:lnTo>
                    <a:pt x="39" y="75"/>
                  </a:lnTo>
                  <a:lnTo>
                    <a:pt x="39" y="75"/>
                  </a:lnTo>
                  <a:lnTo>
                    <a:pt x="39" y="75"/>
                  </a:lnTo>
                  <a:lnTo>
                    <a:pt x="38" y="75"/>
                  </a:lnTo>
                  <a:lnTo>
                    <a:pt x="38" y="75"/>
                  </a:lnTo>
                  <a:lnTo>
                    <a:pt x="38" y="75"/>
                  </a:lnTo>
                  <a:lnTo>
                    <a:pt x="38" y="75"/>
                  </a:lnTo>
                  <a:lnTo>
                    <a:pt x="38" y="75"/>
                  </a:lnTo>
                  <a:lnTo>
                    <a:pt x="37" y="75"/>
                  </a:lnTo>
                  <a:lnTo>
                    <a:pt x="37" y="75"/>
                  </a:lnTo>
                  <a:lnTo>
                    <a:pt x="37" y="75"/>
                  </a:lnTo>
                  <a:close/>
                  <a:moveTo>
                    <a:pt x="34" y="77"/>
                  </a:moveTo>
                  <a:lnTo>
                    <a:pt x="42" y="77"/>
                  </a:lnTo>
                  <a:lnTo>
                    <a:pt x="42" y="93"/>
                  </a:lnTo>
                  <a:lnTo>
                    <a:pt x="34" y="93"/>
                  </a:lnTo>
                  <a:lnTo>
                    <a:pt x="34" y="77"/>
                  </a:lnTo>
                  <a:lnTo>
                    <a:pt x="34" y="77"/>
                  </a:lnTo>
                  <a:close/>
                  <a:moveTo>
                    <a:pt x="34" y="125"/>
                  </a:moveTo>
                  <a:lnTo>
                    <a:pt x="42" y="125"/>
                  </a:lnTo>
                  <a:lnTo>
                    <a:pt x="42" y="140"/>
                  </a:lnTo>
                  <a:lnTo>
                    <a:pt x="34" y="140"/>
                  </a:lnTo>
                  <a:lnTo>
                    <a:pt x="34" y="125"/>
                  </a:lnTo>
                  <a:lnTo>
                    <a:pt x="34" y="125"/>
                  </a:lnTo>
                  <a:close/>
                  <a:moveTo>
                    <a:pt x="34" y="172"/>
                  </a:moveTo>
                  <a:lnTo>
                    <a:pt x="42" y="172"/>
                  </a:lnTo>
                  <a:lnTo>
                    <a:pt x="42" y="188"/>
                  </a:lnTo>
                  <a:lnTo>
                    <a:pt x="34" y="188"/>
                  </a:lnTo>
                  <a:lnTo>
                    <a:pt x="34" y="172"/>
                  </a:lnTo>
                  <a:lnTo>
                    <a:pt x="34" y="172"/>
                  </a:lnTo>
                  <a:close/>
                  <a:moveTo>
                    <a:pt x="34" y="219"/>
                  </a:moveTo>
                  <a:lnTo>
                    <a:pt x="42" y="219"/>
                  </a:lnTo>
                  <a:lnTo>
                    <a:pt x="42" y="235"/>
                  </a:lnTo>
                  <a:lnTo>
                    <a:pt x="34" y="235"/>
                  </a:lnTo>
                  <a:lnTo>
                    <a:pt x="34" y="219"/>
                  </a:lnTo>
                  <a:lnTo>
                    <a:pt x="34" y="219"/>
                  </a:lnTo>
                  <a:close/>
                  <a:moveTo>
                    <a:pt x="34" y="266"/>
                  </a:moveTo>
                  <a:lnTo>
                    <a:pt x="42" y="266"/>
                  </a:lnTo>
                  <a:lnTo>
                    <a:pt x="42" y="281"/>
                  </a:lnTo>
                  <a:lnTo>
                    <a:pt x="34" y="281"/>
                  </a:lnTo>
                  <a:lnTo>
                    <a:pt x="34" y="266"/>
                  </a:lnTo>
                  <a:lnTo>
                    <a:pt x="34" y="266"/>
                  </a:lnTo>
                  <a:close/>
                  <a:moveTo>
                    <a:pt x="34" y="313"/>
                  </a:moveTo>
                  <a:lnTo>
                    <a:pt x="42" y="313"/>
                  </a:lnTo>
                  <a:lnTo>
                    <a:pt x="42" y="321"/>
                  </a:lnTo>
                  <a:lnTo>
                    <a:pt x="42" y="321"/>
                  </a:lnTo>
                  <a:lnTo>
                    <a:pt x="42" y="329"/>
                  </a:lnTo>
                  <a:lnTo>
                    <a:pt x="37" y="329"/>
                  </a:lnTo>
                  <a:lnTo>
                    <a:pt x="34" y="329"/>
                  </a:lnTo>
                  <a:lnTo>
                    <a:pt x="34" y="325"/>
                  </a:lnTo>
                  <a:lnTo>
                    <a:pt x="34" y="313"/>
                  </a:lnTo>
                  <a:lnTo>
                    <a:pt x="34" y="313"/>
                  </a:lnTo>
                  <a:close/>
                  <a:moveTo>
                    <a:pt x="73" y="329"/>
                  </a:moveTo>
                  <a:lnTo>
                    <a:pt x="73" y="321"/>
                  </a:lnTo>
                  <a:lnTo>
                    <a:pt x="89" y="321"/>
                  </a:lnTo>
                  <a:lnTo>
                    <a:pt x="89" y="329"/>
                  </a:lnTo>
                  <a:lnTo>
                    <a:pt x="73" y="329"/>
                  </a:lnTo>
                  <a:lnTo>
                    <a:pt x="73" y="329"/>
                  </a:lnTo>
                  <a:close/>
                  <a:moveTo>
                    <a:pt x="119" y="329"/>
                  </a:moveTo>
                  <a:lnTo>
                    <a:pt x="119" y="321"/>
                  </a:lnTo>
                  <a:lnTo>
                    <a:pt x="135" y="321"/>
                  </a:lnTo>
                  <a:lnTo>
                    <a:pt x="135" y="329"/>
                  </a:lnTo>
                  <a:lnTo>
                    <a:pt x="119" y="329"/>
                  </a:lnTo>
                  <a:lnTo>
                    <a:pt x="119" y="329"/>
                  </a:lnTo>
                  <a:close/>
                  <a:moveTo>
                    <a:pt x="167" y="329"/>
                  </a:moveTo>
                  <a:lnTo>
                    <a:pt x="167" y="321"/>
                  </a:lnTo>
                  <a:lnTo>
                    <a:pt x="182" y="321"/>
                  </a:lnTo>
                  <a:lnTo>
                    <a:pt x="182" y="329"/>
                  </a:lnTo>
                  <a:lnTo>
                    <a:pt x="167" y="329"/>
                  </a:lnTo>
                  <a:lnTo>
                    <a:pt x="167" y="329"/>
                  </a:lnTo>
                  <a:close/>
                  <a:moveTo>
                    <a:pt x="214" y="329"/>
                  </a:moveTo>
                  <a:lnTo>
                    <a:pt x="214" y="321"/>
                  </a:lnTo>
                  <a:lnTo>
                    <a:pt x="230" y="321"/>
                  </a:lnTo>
                  <a:lnTo>
                    <a:pt x="230" y="329"/>
                  </a:lnTo>
                  <a:lnTo>
                    <a:pt x="214" y="329"/>
                  </a:lnTo>
                  <a:lnTo>
                    <a:pt x="214" y="329"/>
                  </a:lnTo>
                  <a:close/>
                  <a:moveTo>
                    <a:pt x="261" y="329"/>
                  </a:moveTo>
                  <a:lnTo>
                    <a:pt x="261" y="321"/>
                  </a:lnTo>
                  <a:lnTo>
                    <a:pt x="277" y="321"/>
                  </a:lnTo>
                  <a:lnTo>
                    <a:pt x="277" y="329"/>
                  </a:lnTo>
                  <a:lnTo>
                    <a:pt x="261" y="329"/>
                  </a:lnTo>
                  <a:lnTo>
                    <a:pt x="261" y="329"/>
                  </a:lnTo>
                  <a:close/>
                  <a:moveTo>
                    <a:pt x="308" y="329"/>
                  </a:moveTo>
                  <a:lnTo>
                    <a:pt x="308" y="321"/>
                  </a:lnTo>
                  <a:lnTo>
                    <a:pt x="324" y="321"/>
                  </a:lnTo>
                  <a:lnTo>
                    <a:pt x="324" y="329"/>
                  </a:lnTo>
                  <a:lnTo>
                    <a:pt x="308" y="329"/>
                  </a:lnTo>
                  <a:lnTo>
                    <a:pt x="308" y="329"/>
                  </a:lnTo>
                  <a:close/>
                  <a:moveTo>
                    <a:pt x="356" y="329"/>
                  </a:moveTo>
                  <a:lnTo>
                    <a:pt x="356" y="321"/>
                  </a:lnTo>
                  <a:lnTo>
                    <a:pt x="372" y="321"/>
                  </a:lnTo>
                  <a:lnTo>
                    <a:pt x="372" y="329"/>
                  </a:lnTo>
                  <a:lnTo>
                    <a:pt x="356" y="329"/>
                  </a:lnTo>
                  <a:lnTo>
                    <a:pt x="356" y="329"/>
                  </a:lnTo>
                  <a:close/>
                  <a:moveTo>
                    <a:pt x="403" y="329"/>
                  </a:moveTo>
                  <a:lnTo>
                    <a:pt x="403" y="321"/>
                  </a:lnTo>
                  <a:lnTo>
                    <a:pt x="419" y="321"/>
                  </a:lnTo>
                  <a:lnTo>
                    <a:pt x="419" y="329"/>
                  </a:lnTo>
                  <a:lnTo>
                    <a:pt x="403" y="329"/>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7" name="Freeform 83">
              <a:extLst>
                <a:ext uri="{FF2B5EF4-FFF2-40B4-BE49-F238E27FC236}">
                  <a16:creationId xmlns:a16="http://schemas.microsoft.com/office/drawing/2014/main" id="{6F60578B-3CE5-44FD-BACE-0057E9ED854E}"/>
                </a:ext>
              </a:extLst>
            </p:cNvPr>
            <p:cNvSpPr>
              <a:spLocks noEditPoints="1"/>
            </p:cNvSpPr>
            <p:nvPr/>
          </p:nvSpPr>
          <p:spPr bwMode="auto">
            <a:xfrm>
              <a:off x="8170623" y="3665957"/>
              <a:ext cx="822325" cy="117475"/>
            </a:xfrm>
            <a:custGeom>
              <a:avLst/>
              <a:gdLst>
                <a:gd name="T0" fmla="*/ 43 w 518"/>
                <a:gd name="T1" fmla="*/ 66 h 74"/>
                <a:gd name="T2" fmla="*/ 49 w 518"/>
                <a:gd name="T3" fmla="*/ 65 h 74"/>
                <a:gd name="T4" fmla="*/ 54 w 518"/>
                <a:gd name="T5" fmla="*/ 62 h 74"/>
                <a:gd name="T6" fmla="*/ 59 w 518"/>
                <a:gd name="T7" fmla="*/ 58 h 74"/>
                <a:gd name="T8" fmla="*/ 63 w 518"/>
                <a:gd name="T9" fmla="*/ 54 h 74"/>
                <a:gd name="T10" fmla="*/ 66 w 518"/>
                <a:gd name="T11" fmla="*/ 48 h 74"/>
                <a:gd name="T12" fmla="*/ 68 w 518"/>
                <a:gd name="T13" fmla="*/ 43 h 74"/>
                <a:gd name="T14" fmla="*/ 68 w 518"/>
                <a:gd name="T15" fmla="*/ 37 h 74"/>
                <a:gd name="T16" fmla="*/ 68 w 518"/>
                <a:gd name="T17" fmla="*/ 30 h 74"/>
                <a:gd name="T18" fmla="*/ 66 w 518"/>
                <a:gd name="T19" fmla="*/ 25 h 74"/>
                <a:gd name="T20" fmla="*/ 62 w 518"/>
                <a:gd name="T21" fmla="*/ 20 h 74"/>
                <a:gd name="T22" fmla="*/ 59 w 518"/>
                <a:gd name="T23" fmla="*/ 16 h 74"/>
                <a:gd name="T24" fmla="*/ 54 w 518"/>
                <a:gd name="T25" fmla="*/ 12 h 74"/>
                <a:gd name="T26" fmla="*/ 49 w 518"/>
                <a:gd name="T27" fmla="*/ 9 h 74"/>
                <a:gd name="T28" fmla="*/ 43 w 518"/>
                <a:gd name="T29" fmla="*/ 8 h 74"/>
                <a:gd name="T30" fmla="*/ 36 w 518"/>
                <a:gd name="T31" fmla="*/ 8 h 74"/>
                <a:gd name="T32" fmla="*/ 31 w 518"/>
                <a:gd name="T33" fmla="*/ 9 h 74"/>
                <a:gd name="T34" fmla="*/ 25 w 518"/>
                <a:gd name="T35" fmla="*/ 11 h 74"/>
                <a:gd name="T36" fmla="*/ 21 w 518"/>
                <a:gd name="T37" fmla="*/ 13 h 74"/>
                <a:gd name="T38" fmla="*/ 16 w 518"/>
                <a:gd name="T39" fmla="*/ 18 h 74"/>
                <a:gd name="T40" fmla="*/ 13 w 518"/>
                <a:gd name="T41" fmla="*/ 22 h 74"/>
                <a:gd name="T42" fmla="*/ 10 w 518"/>
                <a:gd name="T43" fmla="*/ 28 h 74"/>
                <a:gd name="T44" fmla="*/ 9 w 518"/>
                <a:gd name="T45" fmla="*/ 34 h 74"/>
                <a:gd name="T46" fmla="*/ 9 w 518"/>
                <a:gd name="T47" fmla="*/ 40 h 74"/>
                <a:gd name="T48" fmla="*/ 10 w 518"/>
                <a:gd name="T49" fmla="*/ 46 h 74"/>
                <a:gd name="T50" fmla="*/ 13 w 518"/>
                <a:gd name="T51" fmla="*/ 52 h 74"/>
                <a:gd name="T52" fmla="*/ 16 w 518"/>
                <a:gd name="T53" fmla="*/ 56 h 74"/>
                <a:gd name="T54" fmla="*/ 21 w 518"/>
                <a:gd name="T55" fmla="*/ 61 h 74"/>
                <a:gd name="T56" fmla="*/ 25 w 518"/>
                <a:gd name="T57" fmla="*/ 64 h 74"/>
                <a:gd name="T58" fmla="*/ 31 w 518"/>
                <a:gd name="T59" fmla="*/ 66 h 74"/>
                <a:gd name="T60" fmla="*/ 37 w 518"/>
                <a:gd name="T61" fmla="*/ 66 h 74"/>
                <a:gd name="T62" fmla="*/ 76 w 518"/>
                <a:gd name="T63" fmla="*/ 43 h 74"/>
                <a:gd name="T64" fmla="*/ 73 w 518"/>
                <a:gd name="T65" fmla="*/ 50 h 74"/>
                <a:gd name="T66" fmla="*/ 70 w 518"/>
                <a:gd name="T67" fmla="*/ 57 h 74"/>
                <a:gd name="T68" fmla="*/ 66 w 518"/>
                <a:gd name="T69" fmla="*/ 63 h 74"/>
                <a:gd name="T70" fmla="*/ 60 w 518"/>
                <a:gd name="T71" fmla="*/ 67 h 74"/>
                <a:gd name="T72" fmla="*/ 54 w 518"/>
                <a:gd name="T73" fmla="*/ 72 h 74"/>
                <a:gd name="T74" fmla="*/ 46 w 518"/>
                <a:gd name="T75" fmla="*/ 74 h 74"/>
                <a:gd name="T76" fmla="*/ 39 w 518"/>
                <a:gd name="T77" fmla="*/ 74 h 74"/>
                <a:gd name="T78" fmla="*/ 31 w 518"/>
                <a:gd name="T79" fmla="*/ 74 h 74"/>
                <a:gd name="T80" fmla="*/ 24 w 518"/>
                <a:gd name="T81" fmla="*/ 72 h 74"/>
                <a:gd name="T82" fmla="*/ 17 w 518"/>
                <a:gd name="T83" fmla="*/ 68 h 74"/>
                <a:gd name="T84" fmla="*/ 12 w 518"/>
                <a:gd name="T85" fmla="*/ 63 h 74"/>
                <a:gd name="T86" fmla="*/ 7 w 518"/>
                <a:gd name="T87" fmla="*/ 57 h 74"/>
                <a:gd name="T88" fmla="*/ 4 w 518"/>
                <a:gd name="T89" fmla="*/ 50 h 74"/>
                <a:gd name="T90" fmla="*/ 1 w 518"/>
                <a:gd name="T91" fmla="*/ 44 h 74"/>
                <a:gd name="T92" fmla="*/ 0 w 518"/>
                <a:gd name="T93" fmla="*/ 36 h 74"/>
                <a:gd name="T94" fmla="*/ 1 w 518"/>
                <a:gd name="T95" fmla="*/ 28 h 74"/>
                <a:gd name="T96" fmla="*/ 5 w 518"/>
                <a:gd name="T97" fmla="*/ 21 h 74"/>
                <a:gd name="T98" fmla="*/ 8 w 518"/>
                <a:gd name="T99" fmla="*/ 14 h 74"/>
                <a:gd name="T100" fmla="*/ 14 w 518"/>
                <a:gd name="T101" fmla="*/ 9 h 74"/>
                <a:gd name="T102" fmla="*/ 19 w 518"/>
                <a:gd name="T103" fmla="*/ 4 h 74"/>
                <a:gd name="T104" fmla="*/ 26 w 518"/>
                <a:gd name="T105" fmla="*/ 1 h 74"/>
                <a:gd name="T106" fmla="*/ 34 w 518"/>
                <a:gd name="T107" fmla="*/ 0 h 74"/>
                <a:gd name="T108" fmla="*/ 42 w 518"/>
                <a:gd name="T109" fmla="*/ 0 h 74"/>
                <a:gd name="T110" fmla="*/ 50 w 518"/>
                <a:gd name="T111" fmla="*/ 1 h 74"/>
                <a:gd name="T112" fmla="*/ 57 w 518"/>
                <a:gd name="T113" fmla="*/ 4 h 74"/>
                <a:gd name="T114" fmla="*/ 62 w 518"/>
                <a:gd name="T115" fmla="*/ 8 h 74"/>
                <a:gd name="T116" fmla="*/ 68 w 518"/>
                <a:gd name="T117" fmla="*/ 13 h 74"/>
                <a:gd name="T118" fmla="*/ 72 w 518"/>
                <a:gd name="T119" fmla="*/ 20 h 74"/>
                <a:gd name="T120" fmla="*/ 75 w 518"/>
                <a:gd name="T121" fmla="*/ 27 h 74"/>
                <a:gd name="T122" fmla="*/ 76 w 518"/>
                <a:gd name="T123" fmla="*/ 35 h 74"/>
                <a:gd name="T124" fmla="*/ 236 w 518"/>
                <a:gd name="T125" fmla="*/ 3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8" h="74">
                  <a:moveTo>
                    <a:pt x="502" y="41"/>
                  </a:moveTo>
                  <a:lnTo>
                    <a:pt x="502" y="34"/>
                  </a:lnTo>
                  <a:lnTo>
                    <a:pt x="518" y="34"/>
                  </a:lnTo>
                  <a:lnTo>
                    <a:pt x="518" y="41"/>
                  </a:lnTo>
                  <a:lnTo>
                    <a:pt x="502" y="41"/>
                  </a:lnTo>
                  <a:lnTo>
                    <a:pt x="502" y="41"/>
                  </a:lnTo>
                  <a:close/>
                  <a:moveTo>
                    <a:pt x="39" y="66"/>
                  </a:moveTo>
                  <a:lnTo>
                    <a:pt x="39" y="66"/>
                  </a:lnTo>
                  <a:lnTo>
                    <a:pt x="39" y="66"/>
                  </a:lnTo>
                  <a:lnTo>
                    <a:pt x="39" y="66"/>
                  </a:lnTo>
                  <a:lnTo>
                    <a:pt x="40" y="66"/>
                  </a:lnTo>
                  <a:lnTo>
                    <a:pt x="40" y="66"/>
                  </a:lnTo>
                  <a:lnTo>
                    <a:pt x="40" y="66"/>
                  </a:lnTo>
                  <a:lnTo>
                    <a:pt x="40" y="66"/>
                  </a:lnTo>
                  <a:lnTo>
                    <a:pt x="40" y="66"/>
                  </a:lnTo>
                  <a:lnTo>
                    <a:pt x="40" y="66"/>
                  </a:lnTo>
                  <a:lnTo>
                    <a:pt x="41" y="66"/>
                  </a:lnTo>
                  <a:lnTo>
                    <a:pt x="41" y="66"/>
                  </a:lnTo>
                  <a:lnTo>
                    <a:pt x="41" y="66"/>
                  </a:lnTo>
                  <a:lnTo>
                    <a:pt x="41" y="66"/>
                  </a:lnTo>
                  <a:lnTo>
                    <a:pt x="41" y="66"/>
                  </a:lnTo>
                  <a:lnTo>
                    <a:pt x="41" y="66"/>
                  </a:lnTo>
                  <a:lnTo>
                    <a:pt x="42" y="66"/>
                  </a:lnTo>
                  <a:lnTo>
                    <a:pt x="42" y="66"/>
                  </a:lnTo>
                  <a:lnTo>
                    <a:pt x="42" y="66"/>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5"/>
                  </a:lnTo>
                  <a:lnTo>
                    <a:pt x="46" y="65"/>
                  </a:lnTo>
                  <a:lnTo>
                    <a:pt x="46" y="65"/>
                  </a:lnTo>
                  <a:lnTo>
                    <a:pt x="46" y="65"/>
                  </a:lnTo>
                  <a:lnTo>
                    <a:pt x="48" y="65"/>
                  </a:lnTo>
                  <a:lnTo>
                    <a:pt x="48" y="65"/>
                  </a:lnTo>
                  <a:lnTo>
                    <a:pt x="48" y="65"/>
                  </a:lnTo>
                  <a:lnTo>
                    <a:pt x="48" y="65"/>
                  </a:lnTo>
                  <a:lnTo>
                    <a:pt x="48" y="65"/>
                  </a:lnTo>
                  <a:lnTo>
                    <a:pt x="48" y="65"/>
                  </a:lnTo>
                  <a:lnTo>
                    <a:pt x="48" y="65"/>
                  </a:lnTo>
                  <a:lnTo>
                    <a:pt x="49" y="65"/>
                  </a:lnTo>
                  <a:lnTo>
                    <a:pt x="49" y="65"/>
                  </a:lnTo>
                  <a:lnTo>
                    <a:pt x="49" y="65"/>
                  </a:lnTo>
                  <a:lnTo>
                    <a:pt x="49" y="65"/>
                  </a:lnTo>
                  <a:lnTo>
                    <a:pt x="49" y="65"/>
                  </a:lnTo>
                  <a:lnTo>
                    <a:pt x="49" y="65"/>
                  </a:lnTo>
                  <a:lnTo>
                    <a:pt x="50" y="65"/>
                  </a:lnTo>
                  <a:lnTo>
                    <a:pt x="50" y="65"/>
                  </a:lnTo>
                  <a:lnTo>
                    <a:pt x="50" y="64"/>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3"/>
                  </a:lnTo>
                  <a:lnTo>
                    <a:pt x="54" y="63"/>
                  </a:lnTo>
                  <a:lnTo>
                    <a:pt x="54" y="62"/>
                  </a:lnTo>
                  <a:lnTo>
                    <a:pt x="54" y="62"/>
                  </a:lnTo>
                  <a:lnTo>
                    <a:pt x="54" y="62"/>
                  </a:lnTo>
                  <a:lnTo>
                    <a:pt x="54" y="62"/>
                  </a:lnTo>
                  <a:lnTo>
                    <a:pt x="54" y="62"/>
                  </a:lnTo>
                  <a:lnTo>
                    <a:pt x="54" y="62"/>
                  </a:lnTo>
                  <a:lnTo>
                    <a:pt x="55" y="62"/>
                  </a:lnTo>
                  <a:lnTo>
                    <a:pt x="55" y="62"/>
                  </a:lnTo>
                  <a:lnTo>
                    <a:pt x="55" y="62"/>
                  </a:lnTo>
                  <a:lnTo>
                    <a:pt x="55" y="62"/>
                  </a:lnTo>
                  <a:lnTo>
                    <a:pt x="55" y="62"/>
                  </a:lnTo>
                  <a:lnTo>
                    <a:pt x="55" y="61"/>
                  </a:lnTo>
                  <a:lnTo>
                    <a:pt x="55" y="61"/>
                  </a:lnTo>
                  <a:lnTo>
                    <a:pt x="55" y="61"/>
                  </a:lnTo>
                  <a:lnTo>
                    <a:pt x="57" y="61"/>
                  </a:lnTo>
                  <a:lnTo>
                    <a:pt x="57" y="61"/>
                  </a:lnTo>
                  <a:lnTo>
                    <a:pt x="57" y="61"/>
                  </a:lnTo>
                  <a:lnTo>
                    <a:pt x="57" y="61"/>
                  </a:lnTo>
                  <a:lnTo>
                    <a:pt x="57" y="61"/>
                  </a:lnTo>
                  <a:lnTo>
                    <a:pt x="57" y="61"/>
                  </a:lnTo>
                  <a:lnTo>
                    <a:pt x="57" y="61"/>
                  </a:lnTo>
                  <a:lnTo>
                    <a:pt x="57" y="59"/>
                  </a:lnTo>
                  <a:lnTo>
                    <a:pt x="58" y="59"/>
                  </a:lnTo>
                  <a:lnTo>
                    <a:pt x="58" y="59"/>
                  </a:lnTo>
                  <a:lnTo>
                    <a:pt x="58" y="59"/>
                  </a:lnTo>
                  <a:lnTo>
                    <a:pt x="58" y="59"/>
                  </a:lnTo>
                  <a:lnTo>
                    <a:pt x="58" y="59"/>
                  </a:lnTo>
                  <a:lnTo>
                    <a:pt x="58" y="59"/>
                  </a:lnTo>
                  <a:lnTo>
                    <a:pt x="58" y="59"/>
                  </a:lnTo>
                  <a:lnTo>
                    <a:pt x="58" y="59"/>
                  </a:lnTo>
                  <a:lnTo>
                    <a:pt x="59" y="59"/>
                  </a:lnTo>
                  <a:lnTo>
                    <a:pt x="59" y="58"/>
                  </a:lnTo>
                  <a:lnTo>
                    <a:pt x="59" y="58"/>
                  </a:lnTo>
                  <a:lnTo>
                    <a:pt x="59" y="58"/>
                  </a:lnTo>
                  <a:lnTo>
                    <a:pt x="59" y="58"/>
                  </a:lnTo>
                  <a:lnTo>
                    <a:pt x="59" y="58"/>
                  </a:lnTo>
                  <a:lnTo>
                    <a:pt x="59" y="58"/>
                  </a:lnTo>
                  <a:lnTo>
                    <a:pt x="59" y="58"/>
                  </a:lnTo>
                  <a:lnTo>
                    <a:pt x="60" y="58"/>
                  </a:lnTo>
                  <a:lnTo>
                    <a:pt x="60" y="58"/>
                  </a:lnTo>
                  <a:lnTo>
                    <a:pt x="60" y="57"/>
                  </a:lnTo>
                  <a:lnTo>
                    <a:pt x="60" y="57"/>
                  </a:lnTo>
                  <a:lnTo>
                    <a:pt x="60" y="57"/>
                  </a:lnTo>
                  <a:lnTo>
                    <a:pt x="60" y="57"/>
                  </a:lnTo>
                  <a:lnTo>
                    <a:pt x="60" y="57"/>
                  </a:lnTo>
                  <a:lnTo>
                    <a:pt x="60" y="57"/>
                  </a:lnTo>
                  <a:lnTo>
                    <a:pt x="60" y="57"/>
                  </a:lnTo>
                  <a:lnTo>
                    <a:pt x="60" y="57"/>
                  </a:lnTo>
                  <a:lnTo>
                    <a:pt x="61" y="57"/>
                  </a:lnTo>
                  <a:lnTo>
                    <a:pt x="61" y="56"/>
                  </a:lnTo>
                  <a:lnTo>
                    <a:pt x="61" y="56"/>
                  </a:lnTo>
                  <a:lnTo>
                    <a:pt x="61" y="56"/>
                  </a:lnTo>
                  <a:lnTo>
                    <a:pt x="61" y="56"/>
                  </a:lnTo>
                  <a:lnTo>
                    <a:pt x="61" y="56"/>
                  </a:lnTo>
                  <a:lnTo>
                    <a:pt x="61" y="56"/>
                  </a:lnTo>
                  <a:lnTo>
                    <a:pt x="61" y="56"/>
                  </a:lnTo>
                  <a:lnTo>
                    <a:pt x="61" y="56"/>
                  </a:lnTo>
                  <a:lnTo>
                    <a:pt x="62" y="55"/>
                  </a:lnTo>
                  <a:lnTo>
                    <a:pt x="62" y="55"/>
                  </a:lnTo>
                  <a:lnTo>
                    <a:pt x="62" y="55"/>
                  </a:lnTo>
                  <a:lnTo>
                    <a:pt x="62" y="55"/>
                  </a:lnTo>
                  <a:lnTo>
                    <a:pt x="62" y="55"/>
                  </a:lnTo>
                  <a:lnTo>
                    <a:pt x="62" y="55"/>
                  </a:lnTo>
                  <a:lnTo>
                    <a:pt x="62" y="55"/>
                  </a:lnTo>
                  <a:lnTo>
                    <a:pt x="62" y="55"/>
                  </a:lnTo>
                  <a:lnTo>
                    <a:pt x="62" y="54"/>
                  </a:lnTo>
                  <a:lnTo>
                    <a:pt x="62" y="54"/>
                  </a:lnTo>
                  <a:lnTo>
                    <a:pt x="62" y="54"/>
                  </a:lnTo>
                  <a:lnTo>
                    <a:pt x="63" y="54"/>
                  </a:lnTo>
                  <a:lnTo>
                    <a:pt x="63" y="54"/>
                  </a:lnTo>
                  <a:lnTo>
                    <a:pt x="63" y="54"/>
                  </a:lnTo>
                  <a:lnTo>
                    <a:pt x="63" y="54"/>
                  </a:lnTo>
                  <a:lnTo>
                    <a:pt x="63" y="54"/>
                  </a:lnTo>
                  <a:lnTo>
                    <a:pt x="63" y="53"/>
                  </a:lnTo>
                  <a:lnTo>
                    <a:pt x="63" y="53"/>
                  </a:lnTo>
                  <a:lnTo>
                    <a:pt x="63" y="53"/>
                  </a:lnTo>
                  <a:lnTo>
                    <a:pt x="63" y="53"/>
                  </a:lnTo>
                  <a:lnTo>
                    <a:pt x="63" y="53"/>
                  </a:lnTo>
                  <a:lnTo>
                    <a:pt x="63" y="53"/>
                  </a:lnTo>
                  <a:lnTo>
                    <a:pt x="63" y="53"/>
                  </a:lnTo>
                  <a:lnTo>
                    <a:pt x="64" y="52"/>
                  </a:lnTo>
                  <a:lnTo>
                    <a:pt x="64" y="52"/>
                  </a:lnTo>
                  <a:lnTo>
                    <a:pt x="64" y="52"/>
                  </a:lnTo>
                  <a:lnTo>
                    <a:pt x="64" y="52"/>
                  </a:lnTo>
                  <a:lnTo>
                    <a:pt x="64" y="52"/>
                  </a:lnTo>
                  <a:lnTo>
                    <a:pt x="64" y="52"/>
                  </a:lnTo>
                  <a:lnTo>
                    <a:pt x="64" y="52"/>
                  </a:lnTo>
                  <a:lnTo>
                    <a:pt x="64" y="50"/>
                  </a:lnTo>
                  <a:lnTo>
                    <a:pt x="64" y="50"/>
                  </a:lnTo>
                  <a:lnTo>
                    <a:pt x="64" y="50"/>
                  </a:lnTo>
                  <a:lnTo>
                    <a:pt x="64" y="50"/>
                  </a:lnTo>
                  <a:lnTo>
                    <a:pt x="64" y="50"/>
                  </a:lnTo>
                  <a:lnTo>
                    <a:pt x="64" y="50"/>
                  </a:lnTo>
                  <a:lnTo>
                    <a:pt x="66" y="50"/>
                  </a:lnTo>
                  <a:lnTo>
                    <a:pt x="66" y="49"/>
                  </a:lnTo>
                  <a:lnTo>
                    <a:pt x="66" y="49"/>
                  </a:lnTo>
                  <a:lnTo>
                    <a:pt x="66" y="49"/>
                  </a:lnTo>
                  <a:lnTo>
                    <a:pt x="66" y="49"/>
                  </a:lnTo>
                  <a:lnTo>
                    <a:pt x="66" y="49"/>
                  </a:lnTo>
                  <a:lnTo>
                    <a:pt x="66" y="49"/>
                  </a:lnTo>
                  <a:lnTo>
                    <a:pt x="66" y="49"/>
                  </a:lnTo>
                  <a:lnTo>
                    <a:pt x="66" y="48"/>
                  </a:lnTo>
                  <a:lnTo>
                    <a:pt x="66" y="48"/>
                  </a:lnTo>
                  <a:lnTo>
                    <a:pt x="66" y="48"/>
                  </a:lnTo>
                  <a:lnTo>
                    <a:pt x="66" y="48"/>
                  </a:lnTo>
                  <a:lnTo>
                    <a:pt x="66" y="48"/>
                  </a:lnTo>
                  <a:lnTo>
                    <a:pt x="66" y="48"/>
                  </a:lnTo>
                  <a:lnTo>
                    <a:pt x="66" y="48"/>
                  </a:lnTo>
                  <a:lnTo>
                    <a:pt x="67" y="47"/>
                  </a:lnTo>
                  <a:lnTo>
                    <a:pt x="67" y="47"/>
                  </a:lnTo>
                  <a:lnTo>
                    <a:pt x="67" y="47"/>
                  </a:lnTo>
                  <a:lnTo>
                    <a:pt x="67" y="47"/>
                  </a:lnTo>
                  <a:lnTo>
                    <a:pt x="67" y="47"/>
                  </a:lnTo>
                  <a:lnTo>
                    <a:pt x="67" y="47"/>
                  </a:lnTo>
                  <a:lnTo>
                    <a:pt x="67" y="47"/>
                  </a:lnTo>
                  <a:lnTo>
                    <a:pt x="67" y="46"/>
                  </a:lnTo>
                  <a:lnTo>
                    <a:pt x="67" y="46"/>
                  </a:lnTo>
                  <a:lnTo>
                    <a:pt x="67" y="46"/>
                  </a:lnTo>
                  <a:lnTo>
                    <a:pt x="67" y="46"/>
                  </a:lnTo>
                  <a:lnTo>
                    <a:pt x="67" y="46"/>
                  </a:lnTo>
                  <a:lnTo>
                    <a:pt x="67" y="46"/>
                  </a:lnTo>
                  <a:lnTo>
                    <a:pt x="67" y="45"/>
                  </a:lnTo>
                  <a:lnTo>
                    <a:pt x="67" y="45"/>
                  </a:lnTo>
                  <a:lnTo>
                    <a:pt x="67" y="45"/>
                  </a:lnTo>
                  <a:lnTo>
                    <a:pt x="67" y="45"/>
                  </a:lnTo>
                  <a:lnTo>
                    <a:pt x="67" y="45"/>
                  </a:lnTo>
                  <a:lnTo>
                    <a:pt x="67" y="45"/>
                  </a:lnTo>
                  <a:lnTo>
                    <a:pt x="67" y="44"/>
                  </a:lnTo>
                  <a:lnTo>
                    <a:pt x="67" y="44"/>
                  </a:lnTo>
                  <a:lnTo>
                    <a:pt x="68" y="44"/>
                  </a:lnTo>
                  <a:lnTo>
                    <a:pt x="68" y="44"/>
                  </a:lnTo>
                  <a:lnTo>
                    <a:pt x="68" y="44"/>
                  </a:lnTo>
                  <a:lnTo>
                    <a:pt x="68" y="44"/>
                  </a:lnTo>
                  <a:lnTo>
                    <a:pt x="68" y="44"/>
                  </a:lnTo>
                  <a:lnTo>
                    <a:pt x="68" y="43"/>
                  </a:lnTo>
                  <a:lnTo>
                    <a:pt x="68" y="43"/>
                  </a:lnTo>
                  <a:lnTo>
                    <a:pt x="68" y="43"/>
                  </a:lnTo>
                  <a:lnTo>
                    <a:pt x="68" y="43"/>
                  </a:lnTo>
                  <a:lnTo>
                    <a:pt x="68" y="43"/>
                  </a:lnTo>
                  <a:lnTo>
                    <a:pt x="68" y="43"/>
                  </a:lnTo>
                  <a:lnTo>
                    <a:pt x="68" y="41"/>
                  </a:lnTo>
                  <a:lnTo>
                    <a:pt x="68" y="41"/>
                  </a:lnTo>
                  <a:lnTo>
                    <a:pt x="68" y="41"/>
                  </a:lnTo>
                  <a:lnTo>
                    <a:pt x="68" y="41"/>
                  </a:lnTo>
                  <a:lnTo>
                    <a:pt x="68" y="41"/>
                  </a:lnTo>
                  <a:lnTo>
                    <a:pt x="68" y="41"/>
                  </a:lnTo>
                  <a:lnTo>
                    <a:pt x="68" y="40"/>
                  </a:lnTo>
                  <a:lnTo>
                    <a:pt x="68" y="40"/>
                  </a:lnTo>
                  <a:lnTo>
                    <a:pt x="68" y="40"/>
                  </a:lnTo>
                  <a:lnTo>
                    <a:pt x="68" y="40"/>
                  </a:lnTo>
                  <a:lnTo>
                    <a:pt x="68" y="40"/>
                  </a:lnTo>
                  <a:lnTo>
                    <a:pt x="68" y="40"/>
                  </a:lnTo>
                  <a:lnTo>
                    <a:pt x="68" y="39"/>
                  </a:lnTo>
                  <a:lnTo>
                    <a:pt x="68" y="39"/>
                  </a:lnTo>
                  <a:lnTo>
                    <a:pt x="68" y="39"/>
                  </a:lnTo>
                  <a:lnTo>
                    <a:pt x="68" y="39"/>
                  </a:lnTo>
                  <a:lnTo>
                    <a:pt x="68" y="39"/>
                  </a:lnTo>
                  <a:lnTo>
                    <a:pt x="68" y="39"/>
                  </a:lnTo>
                  <a:lnTo>
                    <a:pt x="68" y="38"/>
                  </a:lnTo>
                  <a:lnTo>
                    <a:pt x="68" y="38"/>
                  </a:lnTo>
                  <a:lnTo>
                    <a:pt x="68" y="38"/>
                  </a:lnTo>
                  <a:lnTo>
                    <a:pt x="68" y="38"/>
                  </a:lnTo>
                  <a:lnTo>
                    <a:pt x="68" y="38"/>
                  </a:lnTo>
                  <a:lnTo>
                    <a:pt x="68" y="38"/>
                  </a:lnTo>
                  <a:lnTo>
                    <a:pt x="68" y="37"/>
                  </a:lnTo>
                  <a:lnTo>
                    <a:pt x="68" y="37"/>
                  </a:lnTo>
                  <a:lnTo>
                    <a:pt x="68" y="37"/>
                  </a:lnTo>
                  <a:lnTo>
                    <a:pt x="68" y="37"/>
                  </a:lnTo>
                  <a:lnTo>
                    <a:pt x="68" y="37"/>
                  </a:lnTo>
                  <a:lnTo>
                    <a:pt x="68" y="37"/>
                  </a:lnTo>
                  <a:lnTo>
                    <a:pt x="68" y="36"/>
                  </a:lnTo>
                  <a:lnTo>
                    <a:pt x="68" y="36"/>
                  </a:lnTo>
                  <a:lnTo>
                    <a:pt x="68" y="36"/>
                  </a:lnTo>
                  <a:lnTo>
                    <a:pt x="68" y="36"/>
                  </a:lnTo>
                  <a:lnTo>
                    <a:pt x="68" y="36"/>
                  </a:lnTo>
                  <a:lnTo>
                    <a:pt x="68" y="36"/>
                  </a:lnTo>
                  <a:lnTo>
                    <a:pt x="68" y="35"/>
                  </a:lnTo>
                  <a:lnTo>
                    <a:pt x="68" y="35"/>
                  </a:lnTo>
                  <a:lnTo>
                    <a:pt x="68" y="35"/>
                  </a:lnTo>
                  <a:lnTo>
                    <a:pt x="68" y="35"/>
                  </a:lnTo>
                  <a:lnTo>
                    <a:pt x="68" y="35"/>
                  </a:lnTo>
                  <a:lnTo>
                    <a:pt x="68" y="35"/>
                  </a:lnTo>
                  <a:lnTo>
                    <a:pt x="68" y="34"/>
                  </a:lnTo>
                  <a:lnTo>
                    <a:pt x="68" y="34"/>
                  </a:lnTo>
                  <a:lnTo>
                    <a:pt x="68" y="34"/>
                  </a:lnTo>
                  <a:lnTo>
                    <a:pt x="68" y="34"/>
                  </a:lnTo>
                  <a:lnTo>
                    <a:pt x="68" y="34"/>
                  </a:lnTo>
                  <a:lnTo>
                    <a:pt x="68" y="34"/>
                  </a:lnTo>
                  <a:lnTo>
                    <a:pt x="68" y="32"/>
                  </a:lnTo>
                  <a:lnTo>
                    <a:pt x="68" y="32"/>
                  </a:lnTo>
                  <a:lnTo>
                    <a:pt x="68" y="32"/>
                  </a:lnTo>
                  <a:lnTo>
                    <a:pt x="68" y="32"/>
                  </a:lnTo>
                  <a:lnTo>
                    <a:pt x="68" y="32"/>
                  </a:lnTo>
                  <a:lnTo>
                    <a:pt x="68" y="32"/>
                  </a:lnTo>
                  <a:lnTo>
                    <a:pt x="68" y="31"/>
                  </a:lnTo>
                  <a:lnTo>
                    <a:pt x="68" y="31"/>
                  </a:lnTo>
                  <a:lnTo>
                    <a:pt x="68" y="31"/>
                  </a:lnTo>
                  <a:lnTo>
                    <a:pt x="68" y="31"/>
                  </a:lnTo>
                  <a:lnTo>
                    <a:pt x="68" y="31"/>
                  </a:lnTo>
                  <a:lnTo>
                    <a:pt x="68" y="31"/>
                  </a:lnTo>
                  <a:lnTo>
                    <a:pt x="68" y="30"/>
                  </a:lnTo>
                  <a:lnTo>
                    <a:pt x="68" y="30"/>
                  </a:lnTo>
                  <a:lnTo>
                    <a:pt x="68" y="30"/>
                  </a:lnTo>
                  <a:lnTo>
                    <a:pt x="68" y="30"/>
                  </a:lnTo>
                  <a:lnTo>
                    <a:pt x="67" y="30"/>
                  </a:lnTo>
                  <a:lnTo>
                    <a:pt x="67" y="30"/>
                  </a:lnTo>
                  <a:lnTo>
                    <a:pt x="67" y="29"/>
                  </a:lnTo>
                  <a:lnTo>
                    <a:pt x="67" y="29"/>
                  </a:lnTo>
                  <a:lnTo>
                    <a:pt x="67" y="29"/>
                  </a:lnTo>
                  <a:lnTo>
                    <a:pt x="67" y="29"/>
                  </a:lnTo>
                  <a:lnTo>
                    <a:pt x="67" y="29"/>
                  </a:lnTo>
                  <a:lnTo>
                    <a:pt x="67" y="29"/>
                  </a:lnTo>
                  <a:lnTo>
                    <a:pt x="67" y="29"/>
                  </a:lnTo>
                  <a:lnTo>
                    <a:pt x="67" y="28"/>
                  </a:lnTo>
                  <a:lnTo>
                    <a:pt x="67" y="28"/>
                  </a:lnTo>
                  <a:lnTo>
                    <a:pt x="67" y="28"/>
                  </a:lnTo>
                  <a:lnTo>
                    <a:pt x="67" y="28"/>
                  </a:lnTo>
                  <a:lnTo>
                    <a:pt x="67" y="28"/>
                  </a:lnTo>
                  <a:lnTo>
                    <a:pt x="67" y="28"/>
                  </a:lnTo>
                  <a:lnTo>
                    <a:pt x="67" y="27"/>
                  </a:lnTo>
                  <a:lnTo>
                    <a:pt x="67" y="27"/>
                  </a:lnTo>
                  <a:lnTo>
                    <a:pt x="67" y="27"/>
                  </a:lnTo>
                  <a:lnTo>
                    <a:pt x="67" y="27"/>
                  </a:lnTo>
                  <a:lnTo>
                    <a:pt x="67" y="27"/>
                  </a:lnTo>
                  <a:lnTo>
                    <a:pt x="67" y="27"/>
                  </a:lnTo>
                  <a:lnTo>
                    <a:pt x="66" y="27"/>
                  </a:lnTo>
                  <a:lnTo>
                    <a:pt x="66" y="26"/>
                  </a:lnTo>
                  <a:lnTo>
                    <a:pt x="66" y="26"/>
                  </a:lnTo>
                  <a:lnTo>
                    <a:pt x="66" y="26"/>
                  </a:lnTo>
                  <a:lnTo>
                    <a:pt x="66" y="26"/>
                  </a:lnTo>
                  <a:lnTo>
                    <a:pt x="66" y="26"/>
                  </a:lnTo>
                  <a:lnTo>
                    <a:pt x="66" y="26"/>
                  </a:lnTo>
                  <a:lnTo>
                    <a:pt x="66" y="26"/>
                  </a:lnTo>
                  <a:lnTo>
                    <a:pt x="66" y="25"/>
                  </a:lnTo>
                  <a:lnTo>
                    <a:pt x="66" y="25"/>
                  </a:lnTo>
                  <a:lnTo>
                    <a:pt x="66" y="25"/>
                  </a:lnTo>
                  <a:lnTo>
                    <a:pt x="66" y="25"/>
                  </a:lnTo>
                  <a:lnTo>
                    <a:pt x="66" y="25"/>
                  </a:lnTo>
                  <a:lnTo>
                    <a:pt x="66" y="25"/>
                  </a:lnTo>
                  <a:lnTo>
                    <a:pt x="66" y="25"/>
                  </a:lnTo>
                  <a:lnTo>
                    <a:pt x="64" y="23"/>
                  </a:lnTo>
                  <a:lnTo>
                    <a:pt x="64" y="23"/>
                  </a:lnTo>
                  <a:lnTo>
                    <a:pt x="64" y="23"/>
                  </a:lnTo>
                  <a:lnTo>
                    <a:pt x="64" y="23"/>
                  </a:lnTo>
                  <a:lnTo>
                    <a:pt x="64" y="23"/>
                  </a:lnTo>
                  <a:lnTo>
                    <a:pt x="64" y="23"/>
                  </a:lnTo>
                  <a:lnTo>
                    <a:pt x="64" y="23"/>
                  </a:lnTo>
                  <a:lnTo>
                    <a:pt x="64" y="22"/>
                  </a:lnTo>
                  <a:lnTo>
                    <a:pt x="64" y="22"/>
                  </a:lnTo>
                  <a:lnTo>
                    <a:pt x="64" y="22"/>
                  </a:lnTo>
                  <a:lnTo>
                    <a:pt x="64" y="22"/>
                  </a:lnTo>
                  <a:lnTo>
                    <a:pt x="64" y="22"/>
                  </a:lnTo>
                  <a:lnTo>
                    <a:pt x="64" y="22"/>
                  </a:lnTo>
                  <a:lnTo>
                    <a:pt x="63" y="22"/>
                  </a:lnTo>
                  <a:lnTo>
                    <a:pt x="63" y="21"/>
                  </a:lnTo>
                  <a:lnTo>
                    <a:pt x="63" y="21"/>
                  </a:lnTo>
                  <a:lnTo>
                    <a:pt x="63" y="21"/>
                  </a:lnTo>
                  <a:lnTo>
                    <a:pt x="63" y="21"/>
                  </a:lnTo>
                  <a:lnTo>
                    <a:pt x="63" y="21"/>
                  </a:lnTo>
                  <a:lnTo>
                    <a:pt x="63" y="21"/>
                  </a:lnTo>
                  <a:lnTo>
                    <a:pt x="63" y="21"/>
                  </a:lnTo>
                  <a:lnTo>
                    <a:pt x="63" y="20"/>
                  </a:lnTo>
                  <a:lnTo>
                    <a:pt x="63" y="20"/>
                  </a:lnTo>
                  <a:lnTo>
                    <a:pt x="63" y="20"/>
                  </a:lnTo>
                  <a:lnTo>
                    <a:pt x="63" y="20"/>
                  </a:lnTo>
                  <a:lnTo>
                    <a:pt x="62" y="20"/>
                  </a:lnTo>
                  <a:lnTo>
                    <a:pt x="62" y="20"/>
                  </a:lnTo>
                  <a:lnTo>
                    <a:pt x="62" y="20"/>
                  </a:lnTo>
                  <a:lnTo>
                    <a:pt x="62" y="20"/>
                  </a:lnTo>
                  <a:lnTo>
                    <a:pt x="62" y="19"/>
                  </a:lnTo>
                  <a:lnTo>
                    <a:pt x="62" y="19"/>
                  </a:lnTo>
                  <a:lnTo>
                    <a:pt x="62" y="19"/>
                  </a:lnTo>
                  <a:lnTo>
                    <a:pt x="62" y="19"/>
                  </a:lnTo>
                  <a:lnTo>
                    <a:pt x="62" y="19"/>
                  </a:lnTo>
                  <a:lnTo>
                    <a:pt x="62" y="19"/>
                  </a:lnTo>
                  <a:lnTo>
                    <a:pt x="62" y="19"/>
                  </a:lnTo>
                  <a:lnTo>
                    <a:pt x="61" y="19"/>
                  </a:lnTo>
                  <a:lnTo>
                    <a:pt x="61" y="18"/>
                  </a:lnTo>
                  <a:lnTo>
                    <a:pt x="61" y="18"/>
                  </a:lnTo>
                  <a:lnTo>
                    <a:pt x="61" y="18"/>
                  </a:lnTo>
                  <a:lnTo>
                    <a:pt x="61" y="18"/>
                  </a:lnTo>
                  <a:lnTo>
                    <a:pt x="61" y="18"/>
                  </a:lnTo>
                  <a:lnTo>
                    <a:pt x="61" y="18"/>
                  </a:lnTo>
                  <a:lnTo>
                    <a:pt x="61" y="18"/>
                  </a:lnTo>
                  <a:lnTo>
                    <a:pt x="61" y="18"/>
                  </a:lnTo>
                  <a:lnTo>
                    <a:pt x="60" y="17"/>
                  </a:lnTo>
                  <a:lnTo>
                    <a:pt x="60" y="17"/>
                  </a:lnTo>
                  <a:lnTo>
                    <a:pt x="60" y="17"/>
                  </a:lnTo>
                  <a:lnTo>
                    <a:pt x="60" y="17"/>
                  </a:lnTo>
                  <a:lnTo>
                    <a:pt x="60" y="17"/>
                  </a:lnTo>
                  <a:lnTo>
                    <a:pt x="60" y="17"/>
                  </a:lnTo>
                  <a:lnTo>
                    <a:pt x="60" y="17"/>
                  </a:lnTo>
                  <a:lnTo>
                    <a:pt x="60" y="17"/>
                  </a:lnTo>
                  <a:lnTo>
                    <a:pt x="60" y="17"/>
                  </a:lnTo>
                  <a:lnTo>
                    <a:pt x="60" y="16"/>
                  </a:lnTo>
                  <a:lnTo>
                    <a:pt x="59" y="16"/>
                  </a:lnTo>
                  <a:lnTo>
                    <a:pt x="59" y="16"/>
                  </a:lnTo>
                  <a:lnTo>
                    <a:pt x="59" y="16"/>
                  </a:lnTo>
                  <a:lnTo>
                    <a:pt x="59" y="16"/>
                  </a:lnTo>
                  <a:lnTo>
                    <a:pt x="59" y="16"/>
                  </a:lnTo>
                  <a:lnTo>
                    <a:pt x="59" y="16"/>
                  </a:lnTo>
                  <a:lnTo>
                    <a:pt x="59" y="16"/>
                  </a:lnTo>
                  <a:lnTo>
                    <a:pt x="59" y="16"/>
                  </a:lnTo>
                  <a:lnTo>
                    <a:pt x="58" y="14"/>
                  </a:lnTo>
                  <a:lnTo>
                    <a:pt x="58" y="14"/>
                  </a:lnTo>
                  <a:lnTo>
                    <a:pt x="58" y="14"/>
                  </a:lnTo>
                  <a:lnTo>
                    <a:pt x="58" y="14"/>
                  </a:lnTo>
                  <a:lnTo>
                    <a:pt x="58" y="14"/>
                  </a:lnTo>
                  <a:lnTo>
                    <a:pt x="58" y="14"/>
                  </a:lnTo>
                  <a:lnTo>
                    <a:pt x="58" y="14"/>
                  </a:lnTo>
                  <a:lnTo>
                    <a:pt x="58" y="14"/>
                  </a:lnTo>
                  <a:lnTo>
                    <a:pt x="57" y="14"/>
                  </a:lnTo>
                  <a:lnTo>
                    <a:pt x="57" y="14"/>
                  </a:lnTo>
                  <a:lnTo>
                    <a:pt x="57" y="13"/>
                  </a:lnTo>
                  <a:lnTo>
                    <a:pt x="57" y="13"/>
                  </a:lnTo>
                  <a:lnTo>
                    <a:pt x="57" y="13"/>
                  </a:lnTo>
                  <a:lnTo>
                    <a:pt x="57" y="13"/>
                  </a:lnTo>
                  <a:lnTo>
                    <a:pt x="57" y="13"/>
                  </a:lnTo>
                  <a:lnTo>
                    <a:pt x="57" y="13"/>
                  </a:lnTo>
                  <a:lnTo>
                    <a:pt x="55" y="13"/>
                  </a:lnTo>
                  <a:lnTo>
                    <a:pt x="55" y="13"/>
                  </a:lnTo>
                  <a:lnTo>
                    <a:pt x="55" y="13"/>
                  </a:lnTo>
                  <a:lnTo>
                    <a:pt x="55" y="13"/>
                  </a:lnTo>
                  <a:lnTo>
                    <a:pt x="55" y="12"/>
                  </a:lnTo>
                  <a:lnTo>
                    <a:pt x="55" y="12"/>
                  </a:lnTo>
                  <a:lnTo>
                    <a:pt x="55" y="12"/>
                  </a:lnTo>
                  <a:lnTo>
                    <a:pt x="55" y="12"/>
                  </a:lnTo>
                  <a:lnTo>
                    <a:pt x="54" y="12"/>
                  </a:lnTo>
                  <a:lnTo>
                    <a:pt x="54" y="12"/>
                  </a:lnTo>
                  <a:lnTo>
                    <a:pt x="54" y="12"/>
                  </a:lnTo>
                  <a:lnTo>
                    <a:pt x="54" y="12"/>
                  </a:lnTo>
                  <a:lnTo>
                    <a:pt x="54" y="12"/>
                  </a:lnTo>
                  <a:lnTo>
                    <a:pt x="54" y="12"/>
                  </a:lnTo>
                  <a:lnTo>
                    <a:pt x="54" y="12"/>
                  </a:lnTo>
                  <a:lnTo>
                    <a:pt x="54" y="12"/>
                  </a:lnTo>
                  <a:lnTo>
                    <a:pt x="53" y="11"/>
                  </a:lnTo>
                  <a:lnTo>
                    <a:pt x="53" y="11"/>
                  </a:lnTo>
                  <a:lnTo>
                    <a:pt x="53" y="11"/>
                  </a:lnTo>
                  <a:lnTo>
                    <a:pt x="53" y="11"/>
                  </a:lnTo>
                  <a:lnTo>
                    <a:pt x="53" y="11"/>
                  </a:lnTo>
                  <a:lnTo>
                    <a:pt x="53" y="11"/>
                  </a:lnTo>
                  <a:lnTo>
                    <a:pt x="53" y="11"/>
                  </a:lnTo>
                  <a:lnTo>
                    <a:pt x="52" y="11"/>
                  </a:lnTo>
                  <a:lnTo>
                    <a:pt x="52" y="11"/>
                  </a:lnTo>
                  <a:lnTo>
                    <a:pt x="52" y="11"/>
                  </a:lnTo>
                  <a:lnTo>
                    <a:pt x="52" y="11"/>
                  </a:lnTo>
                  <a:lnTo>
                    <a:pt x="52" y="11"/>
                  </a:lnTo>
                  <a:lnTo>
                    <a:pt x="52" y="11"/>
                  </a:lnTo>
                  <a:lnTo>
                    <a:pt x="52" y="10"/>
                  </a:lnTo>
                  <a:lnTo>
                    <a:pt x="51" y="10"/>
                  </a:lnTo>
                  <a:lnTo>
                    <a:pt x="51" y="10"/>
                  </a:lnTo>
                  <a:lnTo>
                    <a:pt x="51" y="10"/>
                  </a:lnTo>
                  <a:lnTo>
                    <a:pt x="51" y="10"/>
                  </a:lnTo>
                  <a:lnTo>
                    <a:pt x="51" y="10"/>
                  </a:lnTo>
                  <a:lnTo>
                    <a:pt x="51" y="10"/>
                  </a:lnTo>
                  <a:lnTo>
                    <a:pt x="51" y="10"/>
                  </a:lnTo>
                  <a:lnTo>
                    <a:pt x="50" y="10"/>
                  </a:lnTo>
                  <a:lnTo>
                    <a:pt x="50" y="10"/>
                  </a:lnTo>
                  <a:lnTo>
                    <a:pt x="50" y="10"/>
                  </a:lnTo>
                  <a:lnTo>
                    <a:pt x="50" y="10"/>
                  </a:lnTo>
                  <a:lnTo>
                    <a:pt x="50" y="10"/>
                  </a:lnTo>
                  <a:lnTo>
                    <a:pt x="50" y="10"/>
                  </a:lnTo>
                  <a:lnTo>
                    <a:pt x="50" y="10"/>
                  </a:lnTo>
                  <a:lnTo>
                    <a:pt x="49" y="9"/>
                  </a:lnTo>
                  <a:lnTo>
                    <a:pt x="49" y="9"/>
                  </a:lnTo>
                  <a:lnTo>
                    <a:pt x="49" y="9"/>
                  </a:lnTo>
                  <a:lnTo>
                    <a:pt x="49" y="9"/>
                  </a:lnTo>
                  <a:lnTo>
                    <a:pt x="49" y="9"/>
                  </a:lnTo>
                  <a:lnTo>
                    <a:pt x="49" y="9"/>
                  </a:lnTo>
                  <a:lnTo>
                    <a:pt x="48" y="9"/>
                  </a:lnTo>
                  <a:lnTo>
                    <a:pt x="48" y="9"/>
                  </a:lnTo>
                  <a:lnTo>
                    <a:pt x="48" y="9"/>
                  </a:lnTo>
                  <a:lnTo>
                    <a:pt x="48" y="9"/>
                  </a:lnTo>
                  <a:lnTo>
                    <a:pt x="48" y="9"/>
                  </a:lnTo>
                  <a:lnTo>
                    <a:pt x="48" y="9"/>
                  </a:lnTo>
                  <a:lnTo>
                    <a:pt x="48" y="9"/>
                  </a:lnTo>
                  <a:lnTo>
                    <a:pt x="46" y="9"/>
                  </a:lnTo>
                  <a:lnTo>
                    <a:pt x="46" y="9"/>
                  </a:lnTo>
                  <a:lnTo>
                    <a:pt x="46" y="9"/>
                  </a:lnTo>
                  <a:lnTo>
                    <a:pt x="46" y="9"/>
                  </a:lnTo>
                  <a:lnTo>
                    <a:pt x="46" y="9"/>
                  </a:lnTo>
                  <a:lnTo>
                    <a:pt x="46" y="9"/>
                  </a:lnTo>
                  <a:lnTo>
                    <a:pt x="45" y="9"/>
                  </a:lnTo>
                  <a:lnTo>
                    <a:pt x="45" y="8"/>
                  </a:lnTo>
                  <a:lnTo>
                    <a:pt x="45" y="8"/>
                  </a:lnTo>
                  <a:lnTo>
                    <a:pt x="45" y="8"/>
                  </a:lnTo>
                  <a:lnTo>
                    <a:pt x="45" y="8"/>
                  </a:lnTo>
                  <a:lnTo>
                    <a:pt x="45" y="8"/>
                  </a:lnTo>
                  <a:lnTo>
                    <a:pt x="44" y="8"/>
                  </a:lnTo>
                  <a:lnTo>
                    <a:pt x="44" y="8"/>
                  </a:lnTo>
                  <a:lnTo>
                    <a:pt x="44" y="8"/>
                  </a:lnTo>
                  <a:lnTo>
                    <a:pt x="44" y="8"/>
                  </a:lnTo>
                  <a:lnTo>
                    <a:pt x="44" y="8"/>
                  </a:lnTo>
                  <a:lnTo>
                    <a:pt x="44" y="8"/>
                  </a:lnTo>
                  <a:lnTo>
                    <a:pt x="44" y="8"/>
                  </a:lnTo>
                  <a:lnTo>
                    <a:pt x="43" y="8"/>
                  </a:lnTo>
                  <a:lnTo>
                    <a:pt x="43" y="8"/>
                  </a:lnTo>
                  <a:lnTo>
                    <a:pt x="43" y="8"/>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40" y="8"/>
                  </a:lnTo>
                  <a:lnTo>
                    <a:pt x="40" y="8"/>
                  </a:lnTo>
                  <a:lnTo>
                    <a:pt x="40" y="8"/>
                  </a:lnTo>
                  <a:lnTo>
                    <a:pt x="40" y="8"/>
                  </a:lnTo>
                  <a:lnTo>
                    <a:pt x="40" y="8"/>
                  </a:lnTo>
                  <a:lnTo>
                    <a:pt x="40" y="8"/>
                  </a:lnTo>
                  <a:lnTo>
                    <a:pt x="39" y="8"/>
                  </a:lnTo>
                  <a:lnTo>
                    <a:pt x="39" y="8"/>
                  </a:lnTo>
                  <a:lnTo>
                    <a:pt x="39" y="8"/>
                  </a:lnTo>
                  <a:lnTo>
                    <a:pt x="39" y="8"/>
                  </a:lnTo>
                  <a:lnTo>
                    <a:pt x="39" y="8"/>
                  </a:lnTo>
                  <a:lnTo>
                    <a:pt x="39"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8"/>
                  </a:lnTo>
                  <a:lnTo>
                    <a:pt x="32" y="8"/>
                  </a:lnTo>
                  <a:lnTo>
                    <a:pt x="32" y="8"/>
                  </a:lnTo>
                  <a:lnTo>
                    <a:pt x="32" y="8"/>
                  </a:lnTo>
                  <a:lnTo>
                    <a:pt x="31" y="8"/>
                  </a:lnTo>
                  <a:lnTo>
                    <a:pt x="31" y="9"/>
                  </a:lnTo>
                  <a:lnTo>
                    <a:pt x="31" y="9"/>
                  </a:lnTo>
                  <a:lnTo>
                    <a:pt x="31" y="9"/>
                  </a:lnTo>
                  <a:lnTo>
                    <a:pt x="31" y="9"/>
                  </a:lnTo>
                  <a:lnTo>
                    <a:pt x="31" y="9"/>
                  </a:lnTo>
                  <a:lnTo>
                    <a:pt x="31" y="9"/>
                  </a:lnTo>
                  <a:lnTo>
                    <a:pt x="30" y="9"/>
                  </a:lnTo>
                  <a:lnTo>
                    <a:pt x="30" y="9"/>
                  </a:lnTo>
                  <a:lnTo>
                    <a:pt x="30" y="9"/>
                  </a:lnTo>
                  <a:lnTo>
                    <a:pt x="30" y="9"/>
                  </a:lnTo>
                  <a:lnTo>
                    <a:pt x="30" y="9"/>
                  </a:lnTo>
                  <a:lnTo>
                    <a:pt x="30" y="9"/>
                  </a:lnTo>
                  <a:lnTo>
                    <a:pt x="28" y="9"/>
                  </a:lnTo>
                  <a:lnTo>
                    <a:pt x="28" y="9"/>
                  </a:lnTo>
                  <a:lnTo>
                    <a:pt x="28" y="9"/>
                  </a:lnTo>
                  <a:lnTo>
                    <a:pt x="28" y="9"/>
                  </a:lnTo>
                  <a:lnTo>
                    <a:pt x="28" y="9"/>
                  </a:lnTo>
                  <a:lnTo>
                    <a:pt x="28" y="9"/>
                  </a:lnTo>
                  <a:lnTo>
                    <a:pt x="28" y="9"/>
                  </a:lnTo>
                  <a:lnTo>
                    <a:pt x="27" y="9"/>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4" y="11"/>
                  </a:lnTo>
                  <a:lnTo>
                    <a:pt x="23" y="11"/>
                  </a:lnTo>
                  <a:lnTo>
                    <a:pt x="23" y="12"/>
                  </a:lnTo>
                  <a:lnTo>
                    <a:pt x="23" y="12"/>
                  </a:lnTo>
                  <a:lnTo>
                    <a:pt x="23" y="12"/>
                  </a:lnTo>
                  <a:lnTo>
                    <a:pt x="23" y="12"/>
                  </a:lnTo>
                  <a:lnTo>
                    <a:pt x="23" y="12"/>
                  </a:lnTo>
                  <a:lnTo>
                    <a:pt x="23" y="12"/>
                  </a:lnTo>
                  <a:lnTo>
                    <a:pt x="22" y="12"/>
                  </a:lnTo>
                  <a:lnTo>
                    <a:pt x="22" y="12"/>
                  </a:lnTo>
                  <a:lnTo>
                    <a:pt x="22" y="12"/>
                  </a:lnTo>
                  <a:lnTo>
                    <a:pt x="22" y="12"/>
                  </a:lnTo>
                  <a:lnTo>
                    <a:pt x="22" y="12"/>
                  </a:lnTo>
                  <a:lnTo>
                    <a:pt x="22" y="12"/>
                  </a:lnTo>
                  <a:lnTo>
                    <a:pt x="22" y="13"/>
                  </a:lnTo>
                  <a:lnTo>
                    <a:pt x="22" y="13"/>
                  </a:lnTo>
                  <a:lnTo>
                    <a:pt x="21" y="13"/>
                  </a:lnTo>
                  <a:lnTo>
                    <a:pt x="21" y="13"/>
                  </a:lnTo>
                  <a:lnTo>
                    <a:pt x="21" y="13"/>
                  </a:lnTo>
                  <a:lnTo>
                    <a:pt x="21" y="13"/>
                  </a:lnTo>
                  <a:lnTo>
                    <a:pt x="21" y="13"/>
                  </a:lnTo>
                  <a:lnTo>
                    <a:pt x="21" y="13"/>
                  </a:lnTo>
                  <a:lnTo>
                    <a:pt x="21" y="13"/>
                  </a:lnTo>
                  <a:lnTo>
                    <a:pt x="19" y="13"/>
                  </a:lnTo>
                  <a:lnTo>
                    <a:pt x="19" y="14"/>
                  </a:lnTo>
                  <a:lnTo>
                    <a:pt x="19" y="14"/>
                  </a:lnTo>
                  <a:lnTo>
                    <a:pt x="19" y="14"/>
                  </a:lnTo>
                  <a:lnTo>
                    <a:pt x="19" y="14"/>
                  </a:lnTo>
                  <a:lnTo>
                    <a:pt x="19" y="14"/>
                  </a:lnTo>
                  <a:lnTo>
                    <a:pt x="19" y="14"/>
                  </a:lnTo>
                  <a:lnTo>
                    <a:pt x="19" y="14"/>
                  </a:lnTo>
                  <a:lnTo>
                    <a:pt x="19" y="14"/>
                  </a:lnTo>
                  <a:lnTo>
                    <a:pt x="18" y="14"/>
                  </a:lnTo>
                  <a:lnTo>
                    <a:pt x="18" y="14"/>
                  </a:lnTo>
                  <a:lnTo>
                    <a:pt x="18" y="16"/>
                  </a:lnTo>
                  <a:lnTo>
                    <a:pt x="18" y="16"/>
                  </a:lnTo>
                  <a:lnTo>
                    <a:pt x="18" y="16"/>
                  </a:lnTo>
                  <a:lnTo>
                    <a:pt x="18" y="16"/>
                  </a:lnTo>
                  <a:lnTo>
                    <a:pt x="18" y="16"/>
                  </a:lnTo>
                  <a:lnTo>
                    <a:pt x="18" y="16"/>
                  </a:lnTo>
                  <a:lnTo>
                    <a:pt x="17" y="16"/>
                  </a:lnTo>
                  <a:lnTo>
                    <a:pt x="17" y="16"/>
                  </a:lnTo>
                  <a:lnTo>
                    <a:pt x="17" y="16"/>
                  </a:lnTo>
                  <a:lnTo>
                    <a:pt x="17" y="17"/>
                  </a:lnTo>
                  <a:lnTo>
                    <a:pt x="17" y="17"/>
                  </a:lnTo>
                  <a:lnTo>
                    <a:pt x="17" y="17"/>
                  </a:lnTo>
                  <a:lnTo>
                    <a:pt x="17" y="17"/>
                  </a:lnTo>
                  <a:lnTo>
                    <a:pt x="17" y="17"/>
                  </a:lnTo>
                  <a:lnTo>
                    <a:pt x="17" y="17"/>
                  </a:lnTo>
                  <a:lnTo>
                    <a:pt x="16" y="17"/>
                  </a:lnTo>
                  <a:lnTo>
                    <a:pt x="16" y="17"/>
                  </a:lnTo>
                  <a:lnTo>
                    <a:pt x="16" y="17"/>
                  </a:lnTo>
                  <a:lnTo>
                    <a:pt x="16" y="18"/>
                  </a:lnTo>
                  <a:lnTo>
                    <a:pt x="16" y="18"/>
                  </a:lnTo>
                  <a:lnTo>
                    <a:pt x="16" y="18"/>
                  </a:lnTo>
                  <a:lnTo>
                    <a:pt x="16" y="18"/>
                  </a:lnTo>
                  <a:lnTo>
                    <a:pt x="16" y="18"/>
                  </a:lnTo>
                  <a:lnTo>
                    <a:pt x="16" y="18"/>
                  </a:lnTo>
                  <a:lnTo>
                    <a:pt x="16" y="18"/>
                  </a:lnTo>
                  <a:lnTo>
                    <a:pt x="15" y="18"/>
                  </a:lnTo>
                  <a:lnTo>
                    <a:pt x="15" y="19"/>
                  </a:lnTo>
                  <a:lnTo>
                    <a:pt x="15" y="19"/>
                  </a:lnTo>
                  <a:lnTo>
                    <a:pt x="15" y="19"/>
                  </a:lnTo>
                  <a:lnTo>
                    <a:pt x="15" y="19"/>
                  </a:lnTo>
                  <a:lnTo>
                    <a:pt x="15" y="19"/>
                  </a:lnTo>
                  <a:lnTo>
                    <a:pt x="15" y="19"/>
                  </a:lnTo>
                  <a:lnTo>
                    <a:pt x="15" y="19"/>
                  </a:lnTo>
                  <a:lnTo>
                    <a:pt x="15" y="19"/>
                  </a:lnTo>
                  <a:lnTo>
                    <a:pt x="15" y="20"/>
                  </a:lnTo>
                  <a:lnTo>
                    <a:pt x="14" y="20"/>
                  </a:lnTo>
                  <a:lnTo>
                    <a:pt x="14" y="20"/>
                  </a:lnTo>
                  <a:lnTo>
                    <a:pt x="14" y="20"/>
                  </a:lnTo>
                  <a:lnTo>
                    <a:pt x="14" y="20"/>
                  </a:lnTo>
                  <a:lnTo>
                    <a:pt x="14" y="20"/>
                  </a:lnTo>
                  <a:lnTo>
                    <a:pt x="14" y="20"/>
                  </a:lnTo>
                  <a:lnTo>
                    <a:pt x="14" y="20"/>
                  </a:lnTo>
                  <a:lnTo>
                    <a:pt x="14" y="21"/>
                  </a:lnTo>
                  <a:lnTo>
                    <a:pt x="14" y="21"/>
                  </a:lnTo>
                  <a:lnTo>
                    <a:pt x="14" y="21"/>
                  </a:lnTo>
                  <a:lnTo>
                    <a:pt x="14" y="21"/>
                  </a:lnTo>
                  <a:lnTo>
                    <a:pt x="13" y="21"/>
                  </a:lnTo>
                  <a:lnTo>
                    <a:pt x="13" y="21"/>
                  </a:lnTo>
                  <a:lnTo>
                    <a:pt x="13" y="21"/>
                  </a:lnTo>
                  <a:lnTo>
                    <a:pt x="13" y="22"/>
                  </a:lnTo>
                  <a:lnTo>
                    <a:pt x="13" y="22"/>
                  </a:lnTo>
                  <a:lnTo>
                    <a:pt x="13" y="22"/>
                  </a:lnTo>
                  <a:lnTo>
                    <a:pt x="13" y="22"/>
                  </a:lnTo>
                  <a:lnTo>
                    <a:pt x="13" y="22"/>
                  </a:lnTo>
                  <a:lnTo>
                    <a:pt x="13" y="22"/>
                  </a:lnTo>
                  <a:lnTo>
                    <a:pt x="13" y="22"/>
                  </a:lnTo>
                  <a:lnTo>
                    <a:pt x="13" y="23"/>
                  </a:lnTo>
                  <a:lnTo>
                    <a:pt x="13" y="23"/>
                  </a:lnTo>
                  <a:lnTo>
                    <a:pt x="13" y="23"/>
                  </a:lnTo>
                  <a:lnTo>
                    <a:pt x="12" y="23"/>
                  </a:lnTo>
                  <a:lnTo>
                    <a:pt x="12" y="23"/>
                  </a:lnTo>
                  <a:lnTo>
                    <a:pt x="12" y="23"/>
                  </a:lnTo>
                  <a:lnTo>
                    <a:pt x="12" y="23"/>
                  </a:lnTo>
                  <a:lnTo>
                    <a:pt x="12" y="25"/>
                  </a:lnTo>
                  <a:lnTo>
                    <a:pt x="12" y="25"/>
                  </a:lnTo>
                  <a:lnTo>
                    <a:pt x="12" y="25"/>
                  </a:lnTo>
                  <a:lnTo>
                    <a:pt x="12" y="25"/>
                  </a:lnTo>
                  <a:lnTo>
                    <a:pt x="12" y="25"/>
                  </a:lnTo>
                  <a:lnTo>
                    <a:pt x="12" y="25"/>
                  </a:lnTo>
                  <a:lnTo>
                    <a:pt x="12" y="25"/>
                  </a:lnTo>
                  <a:lnTo>
                    <a:pt x="12" y="26"/>
                  </a:lnTo>
                  <a:lnTo>
                    <a:pt x="12" y="26"/>
                  </a:lnTo>
                  <a:lnTo>
                    <a:pt x="12" y="26"/>
                  </a:lnTo>
                  <a:lnTo>
                    <a:pt x="12" y="26"/>
                  </a:lnTo>
                  <a:lnTo>
                    <a:pt x="10" y="26"/>
                  </a:lnTo>
                  <a:lnTo>
                    <a:pt x="10" y="26"/>
                  </a:lnTo>
                  <a:lnTo>
                    <a:pt x="10" y="26"/>
                  </a:lnTo>
                  <a:lnTo>
                    <a:pt x="10" y="27"/>
                  </a:lnTo>
                  <a:lnTo>
                    <a:pt x="10" y="27"/>
                  </a:lnTo>
                  <a:lnTo>
                    <a:pt x="10" y="27"/>
                  </a:lnTo>
                  <a:lnTo>
                    <a:pt x="10" y="27"/>
                  </a:lnTo>
                  <a:lnTo>
                    <a:pt x="10" y="27"/>
                  </a:lnTo>
                  <a:lnTo>
                    <a:pt x="10" y="27"/>
                  </a:lnTo>
                  <a:lnTo>
                    <a:pt x="10" y="27"/>
                  </a:lnTo>
                  <a:lnTo>
                    <a:pt x="10" y="28"/>
                  </a:lnTo>
                  <a:lnTo>
                    <a:pt x="10" y="28"/>
                  </a:lnTo>
                  <a:lnTo>
                    <a:pt x="10" y="28"/>
                  </a:lnTo>
                  <a:lnTo>
                    <a:pt x="10" y="28"/>
                  </a:lnTo>
                  <a:lnTo>
                    <a:pt x="10" y="28"/>
                  </a:lnTo>
                  <a:lnTo>
                    <a:pt x="10" y="28"/>
                  </a:lnTo>
                  <a:lnTo>
                    <a:pt x="10" y="29"/>
                  </a:lnTo>
                  <a:lnTo>
                    <a:pt x="10" y="29"/>
                  </a:lnTo>
                  <a:lnTo>
                    <a:pt x="10" y="29"/>
                  </a:lnTo>
                  <a:lnTo>
                    <a:pt x="9" y="29"/>
                  </a:lnTo>
                  <a:lnTo>
                    <a:pt x="9" y="29"/>
                  </a:lnTo>
                  <a:lnTo>
                    <a:pt x="9" y="29"/>
                  </a:lnTo>
                  <a:lnTo>
                    <a:pt x="9" y="29"/>
                  </a:lnTo>
                  <a:lnTo>
                    <a:pt x="9" y="30"/>
                  </a:lnTo>
                  <a:lnTo>
                    <a:pt x="9" y="30"/>
                  </a:lnTo>
                  <a:lnTo>
                    <a:pt x="9" y="30"/>
                  </a:lnTo>
                  <a:lnTo>
                    <a:pt x="9" y="30"/>
                  </a:lnTo>
                  <a:lnTo>
                    <a:pt x="9" y="30"/>
                  </a:lnTo>
                  <a:lnTo>
                    <a:pt x="9" y="30"/>
                  </a:lnTo>
                  <a:lnTo>
                    <a:pt x="9" y="31"/>
                  </a:lnTo>
                  <a:lnTo>
                    <a:pt x="9" y="31"/>
                  </a:lnTo>
                  <a:lnTo>
                    <a:pt x="9" y="31"/>
                  </a:lnTo>
                  <a:lnTo>
                    <a:pt x="9" y="31"/>
                  </a:lnTo>
                  <a:lnTo>
                    <a:pt x="9" y="31"/>
                  </a:lnTo>
                  <a:lnTo>
                    <a:pt x="9" y="31"/>
                  </a:lnTo>
                  <a:lnTo>
                    <a:pt x="9" y="32"/>
                  </a:lnTo>
                  <a:lnTo>
                    <a:pt x="9" y="32"/>
                  </a:lnTo>
                  <a:lnTo>
                    <a:pt x="9" y="32"/>
                  </a:lnTo>
                  <a:lnTo>
                    <a:pt x="9" y="32"/>
                  </a:lnTo>
                  <a:lnTo>
                    <a:pt x="9" y="32"/>
                  </a:lnTo>
                  <a:lnTo>
                    <a:pt x="9" y="32"/>
                  </a:lnTo>
                  <a:lnTo>
                    <a:pt x="9" y="34"/>
                  </a:lnTo>
                  <a:lnTo>
                    <a:pt x="9" y="34"/>
                  </a:lnTo>
                  <a:lnTo>
                    <a:pt x="9" y="34"/>
                  </a:lnTo>
                  <a:lnTo>
                    <a:pt x="9" y="34"/>
                  </a:lnTo>
                  <a:lnTo>
                    <a:pt x="9" y="34"/>
                  </a:lnTo>
                  <a:lnTo>
                    <a:pt x="9" y="34"/>
                  </a:lnTo>
                  <a:lnTo>
                    <a:pt x="9" y="35"/>
                  </a:lnTo>
                  <a:lnTo>
                    <a:pt x="9" y="35"/>
                  </a:lnTo>
                  <a:lnTo>
                    <a:pt x="9" y="35"/>
                  </a:lnTo>
                  <a:lnTo>
                    <a:pt x="9" y="35"/>
                  </a:lnTo>
                  <a:lnTo>
                    <a:pt x="9" y="35"/>
                  </a:lnTo>
                  <a:lnTo>
                    <a:pt x="9" y="35"/>
                  </a:lnTo>
                  <a:lnTo>
                    <a:pt x="9" y="36"/>
                  </a:lnTo>
                  <a:lnTo>
                    <a:pt x="9" y="36"/>
                  </a:lnTo>
                  <a:lnTo>
                    <a:pt x="9" y="36"/>
                  </a:lnTo>
                  <a:lnTo>
                    <a:pt x="9" y="36"/>
                  </a:lnTo>
                  <a:lnTo>
                    <a:pt x="9" y="36"/>
                  </a:lnTo>
                  <a:lnTo>
                    <a:pt x="9" y="36"/>
                  </a:lnTo>
                  <a:lnTo>
                    <a:pt x="9" y="37"/>
                  </a:lnTo>
                  <a:lnTo>
                    <a:pt x="9" y="37"/>
                  </a:lnTo>
                  <a:lnTo>
                    <a:pt x="9" y="37"/>
                  </a:lnTo>
                  <a:lnTo>
                    <a:pt x="9" y="37"/>
                  </a:lnTo>
                  <a:lnTo>
                    <a:pt x="9" y="37"/>
                  </a:lnTo>
                  <a:lnTo>
                    <a:pt x="9" y="37"/>
                  </a:lnTo>
                  <a:lnTo>
                    <a:pt x="9" y="38"/>
                  </a:lnTo>
                  <a:lnTo>
                    <a:pt x="9" y="38"/>
                  </a:lnTo>
                  <a:lnTo>
                    <a:pt x="9" y="38"/>
                  </a:lnTo>
                  <a:lnTo>
                    <a:pt x="9" y="38"/>
                  </a:lnTo>
                  <a:lnTo>
                    <a:pt x="9" y="38"/>
                  </a:lnTo>
                  <a:lnTo>
                    <a:pt x="9" y="38"/>
                  </a:lnTo>
                  <a:lnTo>
                    <a:pt x="9" y="39"/>
                  </a:lnTo>
                  <a:lnTo>
                    <a:pt x="9" y="39"/>
                  </a:lnTo>
                  <a:lnTo>
                    <a:pt x="9" y="39"/>
                  </a:lnTo>
                  <a:lnTo>
                    <a:pt x="9" y="39"/>
                  </a:lnTo>
                  <a:lnTo>
                    <a:pt x="9" y="39"/>
                  </a:lnTo>
                  <a:lnTo>
                    <a:pt x="9" y="39"/>
                  </a:lnTo>
                  <a:lnTo>
                    <a:pt x="9" y="40"/>
                  </a:lnTo>
                  <a:lnTo>
                    <a:pt x="9" y="40"/>
                  </a:lnTo>
                  <a:lnTo>
                    <a:pt x="9" y="40"/>
                  </a:lnTo>
                  <a:lnTo>
                    <a:pt x="9" y="40"/>
                  </a:lnTo>
                  <a:lnTo>
                    <a:pt x="9" y="40"/>
                  </a:lnTo>
                  <a:lnTo>
                    <a:pt x="9" y="40"/>
                  </a:lnTo>
                  <a:lnTo>
                    <a:pt x="9" y="41"/>
                  </a:lnTo>
                  <a:lnTo>
                    <a:pt x="9" y="41"/>
                  </a:lnTo>
                  <a:lnTo>
                    <a:pt x="9" y="41"/>
                  </a:lnTo>
                  <a:lnTo>
                    <a:pt x="9" y="41"/>
                  </a:lnTo>
                  <a:lnTo>
                    <a:pt x="9" y="41"/>
                  </a:lnTo>
                  <a:lnTo>
                    <a:pt x="9" y="41"/>
                  </a:lnTo>
                  <a:lnTo>
                    <a:pt x="9" y="43"/>
                  </a:lnTo>
                  <a:lnTo>
                    <a:pt x="9" y="43"/>
                  </a:lnTo>
                  <a:lnTo>
                    <a:pt x="9" y="43"/>
                  </a:lnTo>
                  <a:lnTo>
                    <a:pt x="9" y="43"/>
                  </a:lnTo>
                  <a:lnTo>
                    <a:pt x="9" y="43"/>
                  </a:lnTo>
                  <a:lnTo>
                    <a:pt x="9" y="43"/>
                  </a:lnTo>
                  <a:lnTo>
                    <a:pt x="9" y="44"/>
                  </a:lnTo>
                  <a:lnTo>
                    <a:pt x="9" y="44"/>
                  </a:lnTo>
                  <a:lnTo>
                    <a:pt x="9" y="44"/>
                  </a:lnTo>
                  <a:lnTo>
                    <a:pt x="9" y="44"/>
                  </a:lnTo>
                  <a:lnTo>
                    <a:pt x="9" y="44"/>
                  </a:lnTo>
                  <a:lnTo>
                    <a:pt x="9" y="44"/>
                  </a:lnTo>
                  <a:lnTo>
                    <a:pt x="9" y="44"/>
                  </a:lnTo>
                  <a:lnTo>
                    <a:pt x="9" y="45"/>
                  </a:lnTo>
                  <a:lnTo>
                    <a:pt x="9" y="45"/>
                  </a:lnTo>
                  <a:lnTo>
                    <a:pt x="9" y="45"/>
                  </a:lnTo>
                  <a:lnTo>
                    <a:pt x="9" y="45"/>
                  </a:lnTo>
                  <a:lnTo>
                    <a:pt x="10" y="45"/>
                  </a:lnTo>
                  <a:lnTo>
                    <a:pt x="10" y="45"/>
                  </a:lnTo>
                  <a:lnTo>
                    <a:pt x="10" y="46"/>
                  </a:lnTo>
                  <a:lnTo>
                    <a:pt x="10" y="46"/>
                  </a:lnTo>
                  <a:lnTo>
                    <a:pt x="10" y="46"/>
                  </a:lnTo>
                  <a:lnTo>
                    <a:pt x="10" y="46"/>
                  </a:lnTo>
                  <a:lnTo>
                    <a:pt x="10" y="46"/>
                  </a:lnTo>
                  <a:lnTo>
                    <a:pt x="10" y="46"/>
                  </a:lnTo>
                  <a:lnTo>
                    <a:pt x="10" y="47"/>
                  </a:lnTo>
                  <a:lnTo>
                    <a:pt x="10" y="47"/>
                  </a:lnTo>
                  <a:lnTo>
                    <a:pt x="10" y="47"/>
                  </a:lnTo>
                  <a:lnTo>
                    <a:pt x="10" y="47"/>
                  </a:lnTo>
                  <a:lnTo>
                    <a:pt x="10" y="47"/>
                  </a:lnTo>
                  <a:lnTo>
                    <a:pt x="10" y="47"/>
                  </a:lnTo>
                  <a:lnTo>
                    <a:pt x="10" y="47"/>
                  </a:lnTo>
                  <a:lnTo>
                    <a:pt x="10" y="48"/>
                  </a:lnTo>
                  <a:lnTo>
                    <a:pt x="10" y="48"/>
                  </a:lnTo>
                  <a:lnTo>
                    <a:pt x="10" y="48"/>
                  </a:lnTo>
                  <a:lnTo>
                    <a:pt x="10" y="48"/>
                  </a:lnTo>
                  <a:lnTo>
                    <a:pt x="12" y="48"/>
                  </a:lnTo>
                  <a:lnTo>
                    <a:pt x="12" y="48"/>
                  </a:lnTo>
                  <a:lnTo>
                    <a:pt x="12" y="48"/>
                  </a:lnTo>
                  <a:lnTo>
                    <a:pt x="12" y="49"/>
                  </a:lnTo>
                  <a:lnTo>
                    <a:pt x="12" y="49"/>
                  </a:lnTo>
                  <a:lnTo>
                    <a:pt x="12" y="49"/>
                  </a:lnTo>
                  <a:lnTo>
                    <a:pt x="12" y="49"/>
                  </a:lnTo>
                  <a:lnTo>
                    <a:pt x="12" y="49"/>
                  </a:lnTo>
                  <a:lnTo>
                    <a:pt x="12" y="49"/>
                  </a:lnTo>
                  <a:lnTo>
                    <a:pt x="12" y="49"/>
                  </a:lnTo>
                  <a:lnTo>
                    <a:pt x="12" y="50"/>
                  </a:lnTo>
                  <a:lnTo>
                    <a:pt x="12" y="50"/>
                  </a:lnTo>
                  <a:lnTo>
                    <a:pt x="12" y="50"/>
                  </a:lnTo>
                  <a:lnTo>
                    <a:pt x="12" y="50"/>
                  </a:lnTo>
                  <a:lnTo>
                    <a:pt x="12" y="50"/>
                  </a:lnTo>
                  <a:lnTo>
                    <a:pt x="13" y="50"/>
                  </a:lnTo>
                  <a:lnTo>
                    <a:pt x="13" y="50"/>
                  </a:lnTo>
                  <a:lnTo>
                    <a:pt x="13" y="52"/>
                  </a:lnTo>
                  <a:lnTo>
                    <a:pt x="13" y="52"/>
                  </a:lnTo>
                  <a:lnTo>
                    <a:pt x="13" y="52"/>
                  </a:lnTo>
                  <a:lnTo>
                    <a:pt x="13" y="52"/>
                  </a:lnTo>
                  <a:lnTo>
                    <a:pt x="13" y="52"/>
                  </a:lnTo>
                  <a:lnTo>
                    <a:pt x="13" y="52"/>
                  </a:lnTo>
                  <a:lnTo>
                    <a:pt x="13" y="52"/>
                  </a:lnTo>
                  <a:lnTo>
                    <a:pt x="13" y="53"/>
                  </a:lnTo>
                  <a:lnTo>
                    <a:pt x="13" y="53"/>
                  </a:lnTo>
                  <a:lnTo>
                    <a:pt x="13" y="53"/>
                  </a:lnTo>
                  <a:lnTo>
                    <a:pt x="13" y="53"/>
                  </a:lnTo>
                  <a:lnTo>
                    <a:pt x="14" y="53"/>
                  </a:lnTo>
                  <a:lnTo>
                    <a:pt x="14" y="53"/>
                  </a:lnTo>
                  <a:lnTo>
                    <a:pt x="14" y="53"/>
                  </a:lnTo>
                  <a:lnTo>
                    <a:pt x="14" y="54"/>
                  </a:lnTo>
                  <a:lnTo>
                    <a:pt x="14" y="54"/>
                  </a:lnTo>
                  <a:lnTo>
                    <a:pt x="14" y="54"/>
                  </a:lnTo>
                  <a:lnTo>
                    <a:pt x="14" y="54"/>
                  </a:lnTo>
                  <a:lnTo>
                    <a:pt x="14" y="54"/>
                  </a:lnTo>
                  <a:lnTo>
                    <a:pt x="14" y="54"/>
                  </a:lnTo>
                  <a:lnTo>
                    <a:pt x="14" y="54"/>
                  </a:lnTo>
                  <a:lnTo>
                    <a:pt x="14" y="54"/>
                  </a:lnTo>
                  <a:lnTo>
                    <a:pt x="15" y="55"/>
                  </a:lnTo>
                  <a:lnTo>
                    <a:pt x="15" y="55"/>
                  </a:lnTo>
                  <a:lnTo>
                    <a:pt x="15" y="55"/>
                  </a:lnTo>
                  <a:lnTo>
                    <a:pt x="15" y="55"/>
                  </a:lnTo>
                  <a:lnTo>
                    <a:pt x="15" y="55"/>
                  </a:lnTo>
                  <a:lnTo>
                    <a:pt x="15" y="55"/>
                  </a:lnTo>
                  <a:lnTo>
                    <a:pt x="15" y="55"/>
                  </a:lnTo>
                  <a:lnTo>
                    <a:pt x="15" y="55"/>
                  </a:lnTo>
                  <a:lnTo>
                    <a:pt x="15" y="56"/>
                  </a:lnTo>
                  <a:lnTo>
                    <a:pt x="15" y="56"/>
                  </a:lnTo>
                  <a:lnTo>
                    <a:pt x="16" y="56"/>
                  </a:lnTo>
                  <a:lnTo>
                    <a:pt x="16" y="56"/>
                  </a:lnTo>
                  <a:lnTo>
                    <a:pt x="16" y="56"/>
                  </a:lnTo>
                  <a:lnTo>
                    <a:pt x="16" y="56"/>
                  </a:lnTo>
                  <a:lnTo>
                    <a:pt x="16" y="56"/>
                  </a:lnTo>
                  <a:lnTo>
                    <a:pt x="16" y="56"/>
                  </a:lnTo>
                  <a:lnTo>
                    <a:pt x="16" y="57"/>
                  </a:lnTo>
                  <a:lnTo>
                    <a:pt x="16" y="57"/>
                  </a:lnTo>
                  <a:lnTo>
                    <a:pt x="16" y="57"/>
                  </a:lnTo>
                  <a:lnTo>
                    <a:pt x="16" y="57"/>
                  </a:lnTo>
                  <a:lnTo>
                    <a:pt x="17" y="57"/>
                  </a:lnTo>
                  <a:lnTo>
                    <a:pt x="17" y="57"/>
                  </a:lnTo>
                  <a:lnTo>
                    <a:pt x="17" y="57"/>
                  </a:lnTo>
                  <a:lnTo>
                    <a:pt x="17" y="57"/>
                  </a:lnTo>
                  <a:lnTo>
                    <a:pt x="17" y="57"/>
                  </a:lnTo>
                  <a:lnTo>
                    <a:pt x="17" y="58"/>
                  </a:lnTo>
                  <a:lnTo>
                    <a:pt x="17" y="58"/>
                  </a:lnTo>
                  <a:lnTo>
                    <a:pt x="17" y="58"/>
                  </a:lnTo>
                  <a:lnTo>
                    <a:pt x="17" y="58"/>
                  </a:lnTo>
                  <a:lnTo>
                    <a:pt x="18" y="58"/>
                  </a:lnTo>
                  <a:lnTo>
                    <a:pt x="18" y="58"/>
                  </a:lnTo>
                  <a:lnTo>
                    <a:pt x="18" y="58"/>
                  </a:lnTo>
                  <a:lnTo>
                    <a:pt x="18" y="58"/>
                  </a:lnTo>
                  <a:lnTo>
                    <a:pt x="18" y="58"/>
                  </a:lnTo>
                  <a:lnTo>
                    <a:pt x="18" y="59"/>
                  </a:lnTo>
                  <a:lnTo>
                    <a:pt x="18" y="59"/>
                  </a:lnTo>
                  <a:lnTo>
                    <a:pt x="18" y="59"/>
                  </a:lnTo>
                  <a:lnTo>
                    <a:pt x="19" y="59"/>
                  </a:lnTo>
                  <a:lnTo>
                    <a:pt x="19" y="59"/>
                  </a:lnTo>
                  <a:lnTo>
                    <a:pt x="19" y="59"/>
                  </a:lnTo>
                  <a:lnTo>
                    <a:pt x="19" y="59"/>
                  </a:lnTo>
                  <a:lnTo>
                    <a:pt x="19" y="59"/>
                  </a:lnTo>
                  <a:lnTo>
                    <a:pt x="19" y="59"/>
                  </a:lnTo>
                  <a:lnTo>
                    <a:pt x="19" y="59"/>
                  </a:lnTo>
                  <a:lnTo>
                    <a:pt x="19" y="61"/>
                  </a:lnTo>
                  <a:lnTo>
                    <a:pt x="19" y="61"/>
                  </a:lnTo>
                  <a:lnTo>
                    <a:pt x="21" y="61"/>
                  </a:lnTo>
                  <a:lnTo>
                    <a:pt x="21" y="61"/>
                  </a:lnTo>
                  <a:lnTo>
                    <a:pt x="21" y="61"/>
                  </a:lnTo>
                  <a:lnTo>
                    <a:pt x="21" y="61"/>
                  </a:lnTo>
                  <a:lnTo>
                    <a:pt x="21" y="61"/>
                  </a:lnTo>
                  <a:lnTo>
                    <a:pt x="21" y="61"/>
                  </a:lnTo>
                  <a:lnTo>
                    <a:pt x="21" y="61"/>
                  </a:lnTo>
                  <a:lnTo>
                    <a:pt x="22" y="61"/>
                  </a:lnTo>
                  <a:lnTo>
                    <a:pt x="22" y="62"/>
                  </a:lnTo>
                  <a:lnTo>
                    <a:pt x="22" y="62"/>
                  </a:lnTo>
                  <a:lnTo>
                    <a:pt x="22" y="62"/>
                  </a:lnTo>
                  <a:lnTo>
                    <a:pt x="22" y="62"/>
                  </a:lnTo>
                  <a:lnTo>
                    <a:pt x="22" y="62"/>
                  </a:lnTo>
                  <a:lnTo>
                    <a:pt x="22" y="62"/>
                  </a:lnTo>
                  <a:lnTo>
                    <a:pt x="22" y="62"/>
                  </a:lnTo>
                  <a:lnTo>
                    <a:pt x="23" y="62"/>
                  </a:lnTo>
                  <a:lnTo>
                    <a:pt x="23" y="62"/>
                  </a:lnTo>
                  <a:lnTo>
                    <a:pt x="23" y="62"/>
                  </a:lnTo>
                  <a:lnTo>
                    <a:pt x="23" y="62"/>
                  </a:lnTo>
                  <a:lnTo>
                    <a:pt x="23" y="63"/>
                  </a:lnTo>
                  <a:lnTo>
                    <a:pt x="23" y="63"/>
                  </a:lnTo>
                  <a:lnTo>
                    <a:pt x="23" y="63"/>
                  </a:lnTo>
                  <a:lnTo>
                    <a:pt x="24" y="63"/>
                  </a:lnTo>
                  <a:lnTo>
                    <a:pt x="24" y="63"/>
                  </a:lnTo>
                  <a:lnTo>
                    <a:pt x="24" y="63"/>
                  </a:lnTo>
                  <a:lnTo>
                    <a:pt x="24" y="63"/>
                  </a:lnTo>
                  <a:lnTo>
                    <a:pt x="24" y="63"/>
                  </a:lnTo>
                  <a:lnTo>
                    <a:pt x="24" y="63"/>
                  </a:lnTo>
                  <a:lnTo>
                    <a:pt x="24" y="63"/>
                  </a:lnTo>
                  <a:lnTo>
                    <a:pt x="24" y="63"/>
                  </a:lnTo>
                  <a:lnTo>
                    <a:pt x="25" y="63"/>
                  </a:lnTo>
                  <a:lnTo>
                    <a:pt x="25" y="63"/>
                  </a:lnTo>
                  <a:lnTo>
                    <a:pt x="25" y="64"/>
                  </a:lnTo>
                  <a:lnTo>
                    <a:pt x="25" y="64"/>
                  </a:lnTo>
                  <a:lnTo>
                    <a:pt x="25" y="64"/>
                  </a:lnTo>
                  <a:lnTo>
                    <a:pt x="25" y="64"/>
                  </a:lnTo>
                  <a:lnTo>
                    <a:pt x="25" y="64"/>
                  </a:lnTo>
                  <a:lnTo>
                    <a:pt x="26" y="64"/>
                  </a:lnTo>
                  <a:lnTo>
                    <a:pt x="26" y="64"/>
                  </a:lnTo>
                  <a:lnTo>
                    <a:pt x="26" y="64"/>
                  </a:lnTo>
                  <a:lnTo>
                    <a:pt x="26" y="64"/>
                  </a:lnTo>
                  <a:lnTo>
                    <a:pt x="26" y="64"/>
                  </a:lnTo>
                  <a:lnTo>
                    <a:pt x="26" y="64"/>
                  </a:lnTo>
                  <a:lnTo>
                    <a:pt x="26" y="64"/>
                  </a:lnTo>
                  <a:lnTo>
                    <a:pt x="27" y="64"/>
                  </a:lnTo>
                  <a:lnTo>
                    <a:pt x="27" y="64"/>
                  </a:lnTo>
                  <a:lnTo>
                    <a:pt x="27" y="64"/>
                  </a:lnTo>
                  <a:lnTo>
                    <a:pt x="27" y="65"/>
                  </a:lnTo>
                  <a:lnTo>
                    <a:pt x="27" y="65"/>
                  </a:lnTo>
                  <a:lnTo>
                    <a:pt x="27" y="65"/>
                  </a:lnTo>
                  <a:lnTo>
                    <a:pt x="28" y="65"/>
                  </a:lnTo>
                  <a:lnTo>
                    <a:pt x="28" y="65"/>
                  </a:lnTo>
                  <a:lnTo>
                    <a:pt x="28" y="65"/>
                  </a:lnTo>
                  <a:lnTo>
                    <a:pt x="28" y="65"/>
                  </a:lnTo>
                  <a:lnTo>
                    <a:pt x="28" y="65"/>
                  </a:lnTo>
                  <a:lnTo>
                    <a:pt x="28" y="65"/>
                  </a:lnTo>
                  <a:lnTo>
                    <a:pt x="28" y="65"/>
                  </a:lnTo>
                  <a:lnTo>
                    <a:pt x="30" y="65"/>
                  </a:lnTo>
                  <a:lnTo>
                    <a:pt x="30" y="65"/>
                  </a:lnTo>
                  <a:lnTo>
                    <a:pt x="30" y="65"/>
                  </a:lnTo>
                  <a:lnTo>
                    <a:pt x="30" y="65"/>
                  </a:lnTo>
                  <a:lnTo>
                    <a:pt x="30" y="65"/>
                  </a:lnTo>
                  <a:lnTo>
                    <a:pt x="30" y="65"/>
                  </a:lnTo>
                  <a:lnTo>
                    <a:pt x="31" y="65"/>
                  </a:lnTo>
                  <a:lnTo>
                    <a:pt x="31" y="65"/>
                  </a:lnTo>
                  <a:lnTo>
                    <a:pt x="31" y="65"/>
                  </a:lnTo>
                  <a:lnTo>
                    <a:pt x="31" y="66"/>
                  </a:lnTo>
                  <a:lnTo>
                    <a:pt x="31" y="66"/>
                  </a:lnTo>
                  <a:lnTo>
                    <a:pt x="31" y="66"/>
                  </a:lnTo>
                  <a:lnTo>
                    <a:pt x="31" y="66"/>
                  </a:lnTo>
                  <a:lnTo>
                    <a:pt x="32" y="66"/>
                  </a:lnTo>
                  <a:lnTo>
                    <a:pt x="32" y="66"/>
                  </a:lnTo>
                  <a:lnTo>
                    <a:pt x="32" y="66"/>
                  </a:lnTo>
                  <a:lnTo>
                    <a:pt x="32" y="66"/>
                  </a:lnTo>
                  <a:lnTo>
                    <a:pt x="32" y="66"/>
                  </a:lnTo>
                  <a:lnTo>
                    <a:pt x="32" y="66"/>
                  </a:lnTo>
                  <a:lnTo>
                    <a:pt x="33" y="66"/>
                  </a:lnTo>
                  <a:lnTo>
                    <a:pt x="33" y="66"/>
                  </a:lnTo>
                  <a:lnTo>
                    <a:pt x="33" y="66"/>
                  </a:lnTo>
                  <a:lnTo>
                    <a:pt x="33" y="66"/>
                  </a:lnTo>
                  <a:lnTo>
                    <a:pt x="33" y="66"/>
                  </a:lnTo>
                  <a:lnTo>
                    <a:pt x="33" y="66"/>
                  </a:lnTo>
                  <a:lnTo>
                    <a:pt x="34" y="66"/>
                  </a:lnTo>
                  <a:lnTo>
                    <a:pt x="34" y="66"/>
                  </a:lnTo>
                  <a:lnTo>
                    <a:pt x="34" y="66"/>
                  </a:lnTo>
                  <a:lnTo>
                    <a:pt x="34" y="66"/>
                  </a:lnTo>
                  <a:lnTo>
                    <a:pt x="34" y="66"/>
                  </a:lnTo>
                  <a:lnTo>
                    <a:pt x="34" y="66"/>
                  </a:lnTo>
                  <a:lnTo>
                    <a:pt x="35" y="66"/>
                  </a:lnTo>
                  <a:lnTo>
                    <a:pt x="35" y="66"/>
                  </a:lnTo>
                  <a:lnTo>
                    <a:pt x="35" y="66"/>
                  </a:lnTo>
                  <a:lnTo>
                    <a:pt x="35" y="66"/>
                  </a:lnTo>
                  <a:lnTo>
                    <a:pt x="35" y="66"/>
                  </a:lnTo>
                  <a:lnTo>
                    <a:pt x="35" y="66"/>
                  </a:lnTo>
                  <a:lnTo>
                    <a:pt x="36" y="66"/>
                  </a:lnTo>
                  <a:lnTo>
                    <a:pt x="36" y="66"/>
                  </a:lnTo>
                  <a:lnTo>
                    <a:pt x="36" y="66"/>
                  </a:lnTo>
                  <a:lnTo>
                    <a:pt x="36" y="66"/>
                  </a:lnTo>
                  <a:lnTo>
                    <a:pt x="36" y="66"/>
                  </a:lnTo>
                  <a:lnTo>
                    <a:pt x="36" y="66"/>
                  </a:lnTo>
                  <a:lnTo>
                    <a:pt x="37" y="66"/>
                  </a:lnTo>
                  <a:lnTo>
                    <a:pt x="37" y="66"/>
                  </a:lnTo>
                  <a:lnTo>
                    <a:pt x="37" y="66"/>
                  </a:lnTo>
                  <a:lnTo>
                    <a:pt x="37" y="66"/>
                  </a:lnTo>
                  <a:lnTo>
                    <a:pt x="37" y="66"/>
                  </a:lnTo>
                  <a:lnTo>
                    <a:pt x="37" y="66"/>
                  </a:lnTo>
                  <a:lnTo>
                    <a:pt x="39" y="66"/>
                  </a:lnTo>
                  <a:lnTo>
                    <a:pt x="39" y="66"/>
                  </a:lnTo>
                  <a:lnTo>
                    <a:pt x="39" y="66"/>
                  </a:lnTo>
                  <a:lnTo>
                    <a:pt x="39" y="66"/>
                  </a:lnTo>
                  <a:close/>
                  <a:moveTo>
                    <a:pt x="76" y="37"/>
                  </a:moveTo>
                  <a:lnTo>
                    <a:pt x="76" y="37"/>
                  </a:lnTo>
                  <a:lnTo>
                    <a:pt x="76" y="37"/>
                  </a:lnTo>
                  <a:lnTo>
                    <a:pt x="76" y="38"/>
                  </a:lnTo>
                  <a:lnTo>
                    <a:pt x="76" y="38"/>
                  </a:lnTo>
                  <a:lnTo>
                    <a:pt x="76" y="38"/>
                  </a:lnTo>
                  <a:lnTo>
                    <a:pt x="76" y="38"/>
                  </a:lnTo>
                  <a:lnTo>
                    <a:pt x="76" y="39"/>
                  </a:lnTo>
                  <a:lnTo>
                    <a:pt x="76" y="39"/>
                  </a:lnTo>
                  <a:lnTo>
                    <a:pt x="76" y="39"/>
                  </a:lnTo>
                  <a:lnTo>
                    <a:pt x="76" y="39"/>
                  </a:lnTo>
                  <a:lnTo>
                    <a:pt x="76" y="39"/>
                  </a:lnTo>
                  <a:lnTo>
                    <a:pt x="76" y="40"/>
                  </a:lnTo>
                  <a:lnTo>
                    <a:pt x="76" y="40"/>
                  </a:lnTo>
                  <a:lnTo>
                    <a:pt x="76" y="40"/>
                  </a:lnTo>
                  <a:lnTo>
                    <a:pt x="76" y="40"/>
                  </a:lnTo>
                  <a:lnTo>
                    <a:pt x="76" y="40"/>
                  </a:lnTo>
                  <a:lnTo>
                    <a:pt x="76" y="41"/>
                  </a:lnTo>
                  <a:lnTo>
                    <a:pt x="76" y="41"/>
                  </a:lnTo>
                  <a:lnTo>
                    <a:pt x="76" y="41"/>
                  </a:lnTo>
                  <a:lnTo>
                    <a:pt x="76" y="41"/>
                  </a:lnTo>
                  <a:lnTo>
                    <a:pt x="76" y="43"/>
                  </a:lnTo>
                  <a:lnTo>
                    <a:pt x="76" y="43"/>
                  </a:lnTo>
                  <a:lnTo>
                    <a:pt x="76" y="43"/>
                  </a:lnTo>
                  <a:lnTo>
                    <a:pt x="76" y="43"/>
                  </a:lnTo>
                  <a:lnTo>
                    <a:pt x="76" y="43"/>
                  </a:lnTo>
                  <a:lnTo>
                    <a:pt x="76" y="44"/>
                  </a:lnTo>
                  <a:lnTo>
                    <a:pt x="76" y="44"/>
                  </a:lnTo>
                  <a:lnTo>
                    <a:pt x="76" y="44"/>
                  </a:lnTo>
                  <a:lnTo>
                    <a:pt x="76" y="44"/>
                  </a:lnTo>
                  <a:lnTo>
                    <a:pt x="76" y="44"/>
                  </a:lnTo>
                  <a:lnTo>
                    <a:pt x="76" y="45"/>
                  </a:lnTo>
                  <a:lnTo>
                    <a:pt x="76" y="45"/>
                  </a:lnTo>
                  <a:lnTo>
                    <a:pt x="76" y="45"/>
                  </a:lnTo>
                  <a:lnTo>
                    <a:pt x="75" y="45"/>
                  </a:lnTo>
                  <a:lnTo>
                    <a:pt x="75" y="45"/>
                  </a:lnTo>
                  <a:lnTo>
                    <a:pt x="75" y="46"/>
                  </a:lnTo>
                  <a:lnTo>
                    <a:pt x="75" y="46"/>
                  </a:lnTo>
                  <a:lnTo>
                    <a:pt x="75" y="46"/>
                  </a:lnTo>
                  <a:lnTo>
                    <a:pt x="75" y="46"/>
                  </a:lnTo>
                  <a:lnTo>
                    <a:pt x="75" y="46"/>
                  </a:lnTo>
                  <a:lnTo>
                    <a:pt x="75" y="47"/>
                  </a:lnTo>
                  <a:lnTo>
                    <a:pt x="75" y="47"/>
                  </a:lnTo>
                  <a:lnTo>
                    <a:pt x="75" y="47"/>
                  </a:lnTo>
                  <a:lnTo>
                    <a:pt x="75" y="47"/>
                  </a:lnTo>
                  <a:lnTo>
                    <a:pt x="75" y="47"/>
                  </a:lnTo>
                  <a:lnTo>
                    <a:pt x="75" y="48"/>
                  </a:lnTo>
                  <a:lnTo>
                    <a:pt x="75" y="48"/>
                  </a:lnTo>
                  <a:lnTo>
                    <a:pt x="75" y="48"/>
                  </a:lnTo>
                  <a:lnTo>
                    <a:pt x="75" y="48"/>
                  </a:lnTo>
                  <a:lnTo>
                    <a:pt x="75" y="48"/>
                  </a:lnTo>
                  <a:lnTo>
                    <a:pt x="75" y="49"/>
                  </a:lnTo>
                  <a:lnTo>
                    <a:pt x="75" y="49"/>
                  </a:lnTo>
                  <a:lnTo>
                    <a:pt x="73" y="49"/>
                  </a:lnTo>
                  <a:lnTo>
                    <a:pt x="73" y="49"/>
                  </a:lnTo>
                  <a:lnTo>
                    <a:pt x="73" y="49"/>
                  </a:lnTo>
                  <a:lnTo>
                    <a:pt x="73" y="50"/>
                  </a:lnTo>
                  <a:lnTo>
                    <a:pt x="73" y="50"/>
                  </a:lnTo>
                  <a:lnTo>
                    <a:pt x="73" y="50"/>
                  </a:lnTo>
                  <a:lnTo>
                    <a:pt x="73" y="50"/>
                  </a:lnTo>
                  <a:lnTo>
                    <a:pt x="73" y="50"/>
                  </a:lnTo>
                  <a:lnTo>
                    <a:pt x="73" y="50"/>
                  </a:lnTo>
                  <a:lnTo>
                    <a:pt x="73" y="52"/>
                  </a:lnTo>
                  <a:lnTo>
                    <a:pt x="73" y="52"/>
                  </a:lnTo>
                  <a:lnTo>
                    <a:pt x="73" y="52"/>
                  </a:lnTo>
                  <a:lnTo>
                    <a:pt x="73" y="52"/>
                  </a:lnTo>
                  <a:lnTo>
                    <a:pt x="72" y="52"/>
                  </a:lnTo>
                  <a:lnTo>
                    <a:pt x="72" y="53"/>
                  </a:lnTo>
                  <a:lnTo>
                    <a:pt x="72" y="53"/>
                  </a:lnTo>
                  <a:lnTo>
                    <a:pt x="72" y="53"/>
                  </a:lnTo>
                  <a:lnTo>
                    <a:pt x="72" y="53"/>
                  </a:lnTo>
                  <a:lnTo>
                    <a:pt x="72" y="53"/>
                  </a:lnTo>
                  <a:lnTo>
                    <a:pt x="72" y="54"/>
                  </a:lnTo>
                  <a:lnTo>
                    <a:pt x="72" y="54"/>
                  </a:lnTo>
                  <a:lnTo>
                    <a:pt x="72" y="54"/>
                  </a:lnTo>
                  <a:lnTo>
                    <a:pt x="72" y="54"/>
                  </a:lnTo>
                  <a:lnTo>
                    <a:pt x="72" y="54"/>
                  </a:lnTo>
                  <a:lnTo>
                    <a:pt x="72" y="54"/>
                  </a:lnTo>
                  <a:lnTo>
                    <a:pt x="71" y="55"/>
                  </a:lnTo>
                  <a:lnTo>
                    <a:pt x="71" y="55"/>
                  </a:lnTo>
                  <a:lnTo>
                    <a:pt x="71" y="55"/>
                  </a:lnTo>
                  <a:lnTo>
                    <a:pt x="71" y="55"/>
                  </a:lnTo>
                  <a:lnTo>
                    <a:pt x="71" y="55"/>
                  </a:lnTo>
                  <a:lnTo>
                    <a:pt x="71" y="56"/>
                  </a:lnTo>
                  <a:lnTo>
                    <a:pt x="71" y="56"/>
                  </a:lnTo>
                  <a:lnTo>
                    <a:pt x="71" y="56"/>
                  </a:lnTo>
                  <a:lnTo>
                    <a:pt x="71" y="56"/>
                  </a:lnTo>
                  <a:lnTo>
                    <a:pt x="71" y="56"/>
                  </a:lnTo>
                  <a:lnTo>
                    <a:pt x="70" y="56"/>
                  </a:lnTo>
                  <a:lnTo>
                    <a:pt x="70" y="57"/>
                  </a:lnTo>
                  <a:lnTo>
                    <a:pt x="70" y="57"/>
                  </a:lnTo>
                  <a:lnTo>
                    <a:pt x="70" y="57"/>
                  </a:lnTo>
                  <a:lnTo>
                    <a:pt x="70" y="57"/>
                  </a:lnTo>
                  <a:lnTo>
                    <a:pt x="70" y="57"/>
                  </a:lnTo>
                  <a:lnTo>
                    <a:pt x="70" y="57"/>
                  </a:lnTo>
                  <a:lnTo>
                    <a:pt x="70" y="58"/>
                  </a:lnTo>
                  <a:lnTo>
                    <a:pt x="70" y="58"/>
                  </a:lnTo>
                  <a:lnTo>
                    <a:pt x="69" y="58"/>
                  </a:lnTo>
                  <a:lnTo>
                    <a:pt x="69" y="58"/>
                  </a:lnTo>
                  <a:lnTo>
                    <a:pt x="69" y="58"/>
                  </a:lnTo>
                  <a:lnTo>
                    <a:pt x="69" y="58"/>
                  </a:lnTo>
                  <a:lnTo>
                    <a:pt x="69" y="59"/>
                  </a:lnTo>
                  <a:lnTo>
                    <a:pt x="69" y="59"/>
                  </a:lnTo>
                  <a:lnTo>
                    <a:pt x="69" y="59"/>
                  </a:lnTo>
                  <a:lnTo>
                    <a:pt x="69" y="59"/>
                  </a:lnTo>
                  <a:lnTo>
                    <a:pt x="69" y="59"/>
                  </a:lnTo>
                  <a:lnTo>
                    <a:pt x="68" y="59"/>
                  </a:lnTo>
                  <a:lnTo>
                    <a:pt x="68" y="61"/>
                  </a:lnTo>
                  <a:lnTo>
                    <a:pt x="68" y="61"/>
                  </a:lnTo>
                  <a:lnTo>
                    <a:pt x="68" y="61"/>
                  </a:lnTo>
                  <a:lnTo>
                    <a:pt x="68" y="61"/>
                  </a:lnTo>
                  <a:lnTo>
                    <a:pt x="68" y="61"/>
                  </a:lnTo>
                  <a:lnTo>
                    <a:pt x="68" y="61"/>
                  </a:lnTo>
                  <a:lnTo>
                    <a:pt x="67" y="61"/>
                  </a:lnTo>
                  <a:lnTo>
                    <a:pt x="67" y="62"/>
                  </a:lnTo>
                  <a:lnTo>
                    <a:pt x="67" y="62"/>
                  </a:lnTo>
                  <a:lnTo>
                    <a:pt x="67" y="62"/>
                  </a:lnTo>
                  <a:lnTo>
                    <a:pt x="67" y="62"/>
                  </a:lnTo>
                  <a:lnTo>
                    <a:pt x="67" y="62"/>
                  </a:lnTo>
                  <a:lnTo>
                    <a:pt x="67" y="62"/>
                  </a:lnTo>
                  <a:lnTo>
                    <a:pt x="67" y="63"/>
                  </a:lnTo>
                  <a:lnTo>
                    <a:pt x="66" y="63"/>
                  </a:lnTo>
                  <a:lnTo>
                    <a:pt x="66" y="63"/>
                  </a:lnTo>
                  <a:lnTo>
                    <a:pt x="66" y="63"/>
                  </a:lnTo>
                  <a:lnTo>
                    <a:pt x="66" y="63"/>
                  </a:lnTo>
                  <a:lnTo>
                    <a:pt x="66" y="63"/>
                  </a:lnTo>
                  <a:lnTo>
                    <a:pt x="66" y="63"/>
                  </a:lnTo>
                  <a:lnTo>
                    <a:pt x="66" y="64"/>
                  </a:lnTo>
                  <a:lnTo>
                    <a:pt x="64" y="64"/>
                  </a:lnTo>
                  <a:lnTo>
                    <a:pt x="64" y="64"/>
                  </a:lnTo>
                  <a:lnTo>
                    <a:pt x="64" y="64"/>
                  </a:lnTo>
                  <a:lnTo>
                    <a:pt x="64" y="64"/>
                  </a:lnTo>
                  <a:lnTo>
                    <a:pt x="64" y="64"/>
                  </a:lnTo>
                  <a:lnTo>
                    <a:pt x="64" y="64"/>
                  </a:lnTo>
                  <a:lnTo>
                    <a:pt x="64" y="65"/>
                  </a:lnTo>
                  <a:lnTo>
                    <a:pt x="63" y="65"/>
                  </a:lnTo>
                  <a:lnTo>
                    <a:pt x="63" y="65"/>
                  </a:lnTo>
                  <a:lnTo>
                    <a:pt x="63" y="65"/>
                  </a:lnTo>
                  <a:lnTo>
                    <a:pt x="63" y="65"/>
                  </a:lnTo>
                  <a:lnTo>
                    <a:pt x="63" y="65"/>
                  </a:lnTo>
                  <a:lnTo>
                    <a:pt x="63" y="65"/>
                  </a:lnTo>
                  <a:lnTo>
                    <a:pt x="63" y="65"/>
                  </a:lnTo>
                  <a:lnTo>
                    <a:pt x="62" y="66"/>
                  </a:lnTo>
                  <a:lnTo>
                    <a:pt x="62" y="66"/>
                  </a:lnTo>
                  <a:lnTo>
                    <a:pt x="62" y="66"/>
                  </a:lnTo>
                  <a:lnTo>
                    <a:pt x="62" y="66"/>
                  </a:lnTo>
                  <a:lnTo>
                    <a:pt x="62" y="66"/>
                  </a:lnTo>
                  <a:lnTo>
                    <a:pt x="62" y="66"/>
                  </a:lnTo>
                  <a:lnTo>
                    <a:pt x="61" y="66"/>
                  </a:lnTo>
                  <a:lnTo>
                    <a:pt x="61" y="66"/>
                  </a:lnTo>
                  <a:lnTo>
                    <a:pt x="61" y="67"/>
                  </a:lnTo>
                  <a:lnTo>
                    <a:pt x="61" y="67"/>
                  </a:lnTo>
                  <a:lnTo>
                    <a:pt x="61" y="67"/>
                  </a:lnTo>
                  <a:lnTo>
                    <a:pt x="61" y="67"/>
                  </a:lnTo>
                  <a:lnTo>
                    <a:pt x="61" y="67"/>
                  </a:lnTo>
                  <a:lnTo>
                    <a:pt x="60" y="67"/>
                  </a:lnTo>
                  <a:lnTo>
                    <a:pt x="60" y="67"/>
                  </a:lnTo>
                  <a:lnTo>
                    <a:pt x="60" y="67"/>
                  </a:lnTo>
                  <a:lnTo>
                    <a:pt x="60" y="68"/>
                  </a:lnTo>
                  <a:lnTo>
                    <a:pt x="60" y="68"/>
                  </a:lnTo>
                  <a:lnTo>
                    <a:pt x="60" y="68"/>
                  </a:lnTo>
                  <a:lnTo>
                    <a:pt x="59" y="68"/>
                  </a:lnTo>
                  <a:lnTo>
                    <a:pt x="59" y="68"/>
                  </a:lnTo>
                  <a:lnTo>
                    <a:pt x="59" y="68"/>
                  </a:lnTo>
                  <a:lnTo>
                    <a:pt x="59" y="68"/>
                  </a:lnTo>
                  <a:lnTo>
                    <a:pt x="59" y="68"/>
                  </a:lnTo>
                  <a:lnTo>
                    <a:pt x="59" y="68"/>
                  </a:lnTo>
                  <a:lnTo>
                    <a:pt x="58" y="70"/>
                  </a:lnTo>
                  <a:lnTo>
                    <a:pt x="58" y="70"/>
                  </a:lnTo>
                  <a:lnTo>
                    <a:pt x="58" y="70"/>
                  </a:lnTo>
                  <a:lnTo>
                    <a:pt x="58" y="70"/>
                  </a:lnTo>
                  <a:lnTo>
                    <a:pt x="58" y="70"/>
                  </a:lnTo>
                  <a:lnTo>
                    <a:pt x="57" y="70"/>
                  </a:lnTo>
                  <a:lnTo>
                    <a:pt x="57" y="70"/>
                  </a:lnTo>
                  <a:lnTo>
                    <a:pt x="57" y="70"/>
                  </a:lnTo>
                  <a:lnTo>
                    <a:pt x="57" y="70"/>
                  </a:lnTo>
                  <a:lnTo>
                    <a:pt x="57" y="70"/>
                  </a:lnTo>
                  <a:lnTo>
                    <a:pt x="57" y="71"/>
                  </a:lnTo>
                  <a:lnTo>
                    <a:pt x="55" y="71"/>
                  </a:lnTo>
                  <a:lnTo>
                    <a:pt x="55" y="71"/>
                  </a:lnTo>
                  <a:lnTo>
                    <a:pt x="55" y="71"/>
                  </a:lnTo>
                  <a:lnTo>
                    <a:pt x="55" y="71"/>
                  </a:lnTo>
                  <a:lnTo>
                    <a:pt x="55" y="71"/>
                  </a:lnTo>
                  <a:lnTo>
                    <a:pt x="55"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9" y="73"/>
                  </a:lnTo>
                  <a:lnTo>
                    <a:pt x="49" y="73"/>
                  </a:lnTo>
                  <a:lnTo>
                    <a:pt x="49" y="73"/>
                  </a:lnTo>
                  <a:lnTo>
                    <a:pt x="49" y="73"/>
                  </a:lnTo>
                  <a:lnTo>
                    <a:pt x="49" y="73"/>
                  </a:lnTo>
                  <a:lnTo>
                    <a:pt x="48" y="73"/>
                  </a:lnTo>
                  <a:lnTo>
                    <a:pt x="48" y="73"/>
                  </a:lnTo>
                  <a:lnTo>
                    <a:pt x="48" y="73"/>
                  </a:lnTo>
                  <a:lnTo>
                    <a:pt x="48" y="74"/>
                  </a:lnTo>
                  <a:lnTo>
                    <a:pt x="48"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4"/>
                  </a:lnTo>
                  <a:lnTo>
                    <a:pt x="42" y="74"/>
                  </a:lnTo>
                  <a:lnTo>
                    <a:pt x="42" y="74"/>
                  </a:lnTo>
                  <a:lnTo>
                    <a:pt x="42" y="74"/>
                  </a:lnTo>
                  <a:lnTo>
                    <a:pt x="42" y="74"/>
                  </a:lnTo>
                  <a:lnTo>
                    <a:pt x="42" y="74"/>
                  </a:lnTo>
                  <a:lnTo>
                    <a:pt x="41" y="74"/>
                  </a:lnTo>
                  <a:lnTo>
                    <a:pt x="41" y="74"/>
                  </a:lnTo>
                  <a:lnTo>
                    <a:pt x="41" y="74"/>
                  </a:lnTo>
                  <a:lnTo>
                    <a:pt x="41" y="74"/>
                  </a:lnTo>
                  <a:lnTo>
                    <a:pt x="41" y="74"/>
                  </a:lnTo>
                  <a:lnTo>
                    <a:pt x="40" y="74"/>
                  </a:lnTo>
                  <a:lnTo>
                    <a:pt x="40" y="74"/>
                  </a:lnTo>
                  <a:lnTo>
                    <a:pt x="40" y="74"/>
                  </a:lnTo>
                  <a:lnTo>
                    <a:pt x="40" y="74"/>
                  </a:lnTo>
                  <a:lnTo>
                    <a:pt x="40" y="74"/>
                  </a:lnTo>
                  <a:lnTo>
                    <a:pt x="39" y="74"/>
                  </a:lnTo>
                  <a:lnTo>
                    <a:pt x="39" y="74"/>
                  </a:lnTo>
                  <a:lnTo>
                    <a:pt x="39" y="74"/>
                  </a:lnTo>
                  <a:lnTo>
                    <a:pt x="39" y="74"/>
                  </a:lnTo>
                  <a:lnTo>
                    <a:pt x="37" y="74"/>
                  </a:lnTo>
                  <a:lnTo>
                    <a:pt x="37" y="74"/>
                  </a:lnTo>
                  <a:lnTo>
                    <a:pt x="37" y="74"/>
                  </a:lnTo>
                  <a:lnTo>
                    <a:pt x="37" y="74"/>
                  </a:lnTo>
                  <a:lnTo>
                    <a:pt x="37" y="74"/>
                  </a:lnTo>
                  <a:lnTo>
                    <a:pt x="36" y="74"/>
                  </a:lnTo>
                  <a:lnTo>
                    <a:pt x="36" y="74"/>
                  </a:lnTo>
                  <a:lnTo>
                    <a:pt x="36" y="74"/>
                  </a:lnTo>
                  <a:lnTo>
                    <a:pt x="36" y="74"/>
                  </a:lnTo>
                  <a:lnTo>
                    <a:pt x="36" y="74"/>
                  </a:lnTo>
                  <a:lnTo>
                    <a:pt x="35" y="74"/>
                  </a:lnTo>
                  <a:lnTo>
                    <a:pt x="35" y="74"/>
                  </a:lnTo>
                  <a:lnTo>
                    <a:pt x="35" y="74"/>
                  </a:lnTo>
                  <a:lnTo>
                    <a:pt x="35" y="74"/>
                  </a:lnTo>
                  <a:lnTo>
                    <a:pt x="34" y="74"/>
                  </a:lnTo>
                  <a:lnTo>
                    <a:pt x="34" y="74"/>
                  </a:lnTo>
                  <a:lnTo>
                    <a:pt x="34" y="74"/>
                  </a:lnTo>
                  <a:lnTo>
                    <a:pt x="34" y="74"/>
                  </a:lnTo>
                  <a:lnTo>
                    <a:pt x="34" y="74"/>
                  </a:lnTo>
                  <a:lnTo>
                    <a:pt x="33" y="74"/>
                  </a:lnTo>
                  <a:lnTo>
                    <a:pt x="33" y="74"/>
                  </a:lnTo>
                  <a:lnTo>
                    <a:pt x="33" y="74"/>
                  </a:lnTo>
                  <a:lnTo>
                    <a:pt x="33" y="74"/>
                  </a:lnTo>
                  <a:lnTo>
                    <a:pt x="33" y="74"/>
                  </a:lnTo>
                  <a:lnTo>
                    <a:pt x="32" y="74"/>
                  </a:lnTo>
                  <a:lnTo>
                    <a:pt x="32" y="74"/>
                  </a:lnTo>
                  <a:lnTo>
                    <a:pt x="32" y="74"/>
                  </a:lnTo>
                  <a:lnTo>
                    <a:pt x="32" y="74"/>
                  </a:lnTo>
                  <a:lnTo>
                    <a:pt x="32" y="74"/>
                  </a:lnTo>
                  <a:lnTo>
                    <a:pt x="31" y="74"/>
                  </a:lnTo>
                  <a:lnTo>
                    <a:pt x="31" y="74"/>
                  </a:lnTo>
                  <a:lnTo>
                    <a:pt x="31" y="74"/>
                  </a:lnTo>
                  <a:lnTo>
                    <a:pt x="31" y="74"/>
                  </a:lnTo>
                  <a:lnTo>
                    <a:pt x="31" y="74"/>
                  </a:lnTo>
                  <a:lnTo>
                    <a:pt x="30" y="74"/>
                  </a:lnTo>
                  <a:lnTo>
                    <a:pt x="30" y="74"/>
                  </a:lnTo>
                  <a:lnTo>
                    <a:pt x="30" y="74"/>
                  </a:lnTo>
                  <a:lnTo>
                    <a:pt x="30" y="73"/>
                  </a:lnTo>
                  <a:lnTo>
                    <a:pt x="30" y="73"/>
                  </a:lnTo>
                  <a:lnTo>
                    <a:pt x="28" y="73"/>
                  </a:lnTo>
                  <a:lnTo>
                    <a:pt x="28" y="73"/>
                  </a:lnTo>
                  <a:lnTo>
                    <a:pt x="28" y="73"/>
                  </a:lnTo>
                  <a:lnTo>
                    <a:pt x="28" y="73"/>
                  </a:lnTo>
                  <a:lnTo>
                    <a:pt x="28" y="73"/>
                  </a:lnTo>
                  <a:lnTo>
                    <a:pt x="27" y="73"/>
                  </a:lnTo>
                  <a:lnTo>
                    <a:pt x="27" y="73"/>
                  </a:lnTo>
                  <a:lnTo>
                    <a:pt x="27" y="73"/>
                  </a:lnTo>
                  <a:lnTo>
                    <a:pt x="27" y="73"/>
                  </a:lnTo>
                  <a:lnTo>
                    <a:pt x="27" y="73"/>
                  </a:lnTo>
                  <a:lnTo>
                    <a:pt x="26" y="73"/>
                  </a:lnTo>
                  <a:lnTo>
                    <a:pt x="26" y="73"/>
                  </a:lnTo>
                  <a:lnTo>
                    <a:pt x="26" y="73"/>
                  </a:lnTo>
                  <a:lnTo>
                    <a:pt x="26" y="73"/>
                  </a:lnTo>
                  <a:lnTo>
                    <a:pt x="26" y="73"/>
                  </a:lnTo>
                  <a:lnTo>
                    <a:pt x="25" y="72"/>
                  </a:lnTo>
                  <a:lnTo>
                    <a:pt x="25" y="72"/>
                  </a:lnTo>
                  <a:lnTo>
                    <a:pt x="25" y="72"/>
                  </a:lnTo>
                  <a:lnTo>
                    <a:pt x="25" y="72"/>
                  </a:lnTo>
                  <a:lnTo>
                    <a:pt x="25" y="72"/>
                  </a:lnTo>
                  <a:lnTo>
                    <a:pt x="24" y="72"/>
                  </a:lnTo>
                  <a:lnTo>
                    <a:pt x="24" y="72"/>
                  </a:lnTo>
                  <a:lnTo>
                    <a:pt x="24" y="72"/>
                  </a:lnTo>
                  <a:lnTo>
                    <a:pt x="24" y="72"/>
                  </a:lnTo>
                  <a:lnTo>
                    <a:pt x="24" y="72"/>
                  </a:lnTo>
                  <a:lnTo>
                    <a:pt x="24" y="72"/>
                  </a:lnTo>
                  <a:lnTo>
                    <a:pt x="23" y="72"/>
                  </a:lnTo>
                  <a:lnTo>
                    <a:pt x="23" y="72"/>
                  </a:lnTo>
                  <a:lnTo>
                    <a:pt x="23" y="71"/>
                  </a:lnTo>
                  <a:lnTo>
                    <a:pt x="23" y="71"/>
                  </a:lnTo>
                  <a:lnTo>
                    <a:pt x="23" y="71"/>
                  </a:lnTo>
                  <a:lnTo>
                    <a:pt x="22" y="71"/>
                  </a:lnTo>
                  <a:lnTo>
                    <a:pt x="22" y="71"/>
                  </a:lnTo>
                  <a:lnTo>
                    <a:pt x="22" y="71"/>
                  </a:lnTo>
                  <a:lnTo>
                    <a:pt x="22" y="71"/>
                  </a:lnTo>
                  <a:lnTo>
                    <a:pt x="22" y="71"/>
                  </a:lnTo>
                  <a:lnTo>
                    <a:pt x="22" y="71"/>
                  </a:lnTo>
                  <a:lnTo>
                    <a:pt x="21" y="71"/>
                  </a:lnTo>
                  <a:lnTo>
                    <a:pt x="21" y="71"/>
                  </a:lnTo>
                  <a:lnTo>
                    <a:pt x="21" y="70"/>
                  </a:lnTo>
                  <a:lnTo>
                    <a:pt x="21" y="70"/>
                  </a:lnTo>
                  <a:lnTo>
                    <a:pt x="21" y="70"/>
                  </a:lnTo>
                  <a:lnTo>
                    <a:pt x="19" y="70"/>
                  </a:lnTo>
                  <a:lnTo>
                    <a:pt x="19" y="70"/>
                  </a:lnTo>
                  <a:lnTo>
                    <a:pt x="19" y="70"/>
                  </a:lnTo>
                  <a:lnTo>
                    <a:pt x="19" y="70"/>
                  </a:lnTo>
                  <a:lnTo>
                    <a:pt x="19" y="70"/>
                  </a:lnTo>
                  <a:lnTo>
                    <a:pt x="19" y="70"/>
                  </a:lnTo>
                  <a:lnTo>
                    <a:pt x="18" y="70"/>
                  </a:lnTo>
                  <a:lnTo>
                    <a:pt x="18" y="68"/>
                  </a:lnTo>
                  <a:lnTo>
                    <a:pt x="18" y="68"/>
                  </a:lnTo>
                  <a:lnTo>
                    <a:pt x="18" y="68"/>
                  </a:lnTo>
                  <a:lnTo>
                    <a:pt x="18" y="68"/>
                  </a:lnTo>
                  <a:lnTo>
                    <a:pt x="18" y="68"/>
                  </a:lnTo>
                  <a:lnTo>
                    <a:pt x="17" y="68"/>
                  </a:lnTo>
                  <a:lnTo>
                    <a:pt x="17" y="68"/>
                  </a:lnTo>
                  <a:lnTo>
                    <a:pt x="17" y="68"/>
                  </a:lnTo>
                  <a:lnTo>
                    <a:pt x="17" y="68"/>
                  </a:lnTo>
                  <a:lnTo>
                    <a:pt x="17" y="67"/>
                  </a:lnTo>
                  <a:lnTo>
                    <a:pt x="17" y="67"/>
                  </a:lnTo>
                  <a:lnTo>
                    <a:pt x="16" y="67"/>
                  </a:lnTo>
                  <a:lnTo>
                    <a:pt x="16" y="67"/>
                  </a:lnTo>
                  <a:lnTo>
                    <a:pt x="16" y="67"/>
                  </a:lnTo>
                  <a:lnTo>
                    <a:pt x="16" y="67"/>
                  </a:lnTo>
                  <a:lnTo>
                    <a:pt x="16" y="67"/>
                  </a:lnTo>
                  <a:lnTo>
                    <a:pt x="16" y="67"/>
                  </a:lnTo>
                  <a:lnTo>
                    <a:pt x="15" y="66"/>
                  </a:lnTo>
                  <a:lnTo>
                    <a:pt x="15" y="66"/>
                  </a:lnTo>
                  <a:lnTo>
                    <a:pt x="15" y="66"/>
                  </a:lnTo>
                  <a:lnTo>
                    <a:pt x="15" y="66"/>
                  </a:lnTo>
                  <a:lnTo>
                    <a:pt x="15" y="66"/>
                  </a:lnTo>
                  <a:lnTo>
                    <a:pt x="15" y="66"/>
                  </a:lnTo>
                  <a:lnTo>
                    <a:pt x="14" y="66"/>
                  </a:lnTo>
                  <a:lnTo>
                    <a:pt x="14" y="66"/>
                  </a:lnTo>
                  <a:lnTo>
                    <a:pt x="14" y="65"/>
                  </a:lnTo>
                  <a:lnTo>
                    <a:pt x="14" y="65"/>
                  </a:lnTo>
                  <a:lnTo>
                    <a:pt x="14" y="65"/>
                  </a:lnTo>
                  <a:lnTo>
                    <a:pt x="14" y="65"/>
                  </a:lnTo>
                  <a:lnTo>
                    <a:pt x="14" y="65"/>
                  </a:lnTo>
                  <a:lnTo>
                    <a:pt x="13" y="65"/>
                  </a:lnTo>
                  <a:lnTo>
                    <a:pt x="13" y="65"/>
                  </a:lnTo>
                  <a:lnTo>
                    <a:pt x="13" y="65"/>
                  </a:lnTo>
                  <a:lnTo>
                    <a:pt x="13" y="64"/>
                  </a:lnTo>
                  <a:lnTo>
                    <a:pt x="13" y="64"/>
                  </a:lnTo>
                  <a:lnTo>
                    <a:pt x="13" y="64"/>
                  </a:lnTo>
                  <a:lnTo>
                    <a:pt x="13" y="64"/>
                  </a:lnTo>
                  <a:lnTo>
                    <a:pt x="12" y="64"/>
                  </a:lnTo>
                  <a:lnTo>
                    <a:pt x="12" y="64"/>
                  </a:lnTo>
                  <a:lnTo>
                    <a:pt x="12" y="64"/>
                  </a:lnTo>
                  <a:lnTo>
                    <a:pt x="12" y="63"/>
                  </a:lnTo>
                  <a:lnTo>
                    <a:pt x="12" y="63"/>
                  </a:lnTo>
                  <a:lnTo>
                    <a:pt x="12" y="63"/>
                  </a:lnTo>
                  <a:lnTo>
                    <a:pt x="12" y="63"/>
                  </a:lnTo>
                  <a:lnTo>
                    <a:pt x="10" y="63"/>
                  </a:lnTo>
                  <a:lnTo>
                    <a:pt x="10" y="63"/>
                  </a:lnTo>
                  <a:lnTo>
                    <a:pt x="10" y="63"/>
                  </a:lnTo>
                  <a:lnTo>
                    <a:pt x="10" y="62"/>
                  </a:lnTo>
                  <a:lnTo>
                    <a:pt x="10" y="62"/>
                  </a:lnTo>
                  <a:lnTo>
                    <a:pt x="10" y="62"/>
                  </a:lnTo>
                  <a:lnTo>
                    <a:pt x="10" y="62"/>
                  </a:lnTo>
                  <a:lnTo>
                    <a:pt x="10" y="62"/>
                  </a:lnTo>
                  <a:lnTo>
                    <a:pt x="9" y="62"/>
                  </a:lnTo>
                  <a:lnTo>
                    <a:pt x="9" y="61"/>
                  </a:lnTo>
                  <a:lnTo>
                    <a:pt x="9" y="61"/>
                  </a:lnTo>
                  <a:lnTo>
                    <a:pt x="9" y="61"/>
                  </a:lnTo>
                  <a:lnTo>
                    <a:pt x="9" y="61"/>
                  </a:lnTo>
                  <a:lnTo>
                    <a:pt x="9" y="61"/>
                  </a:lnTo>
                  <a:lnTo>
                    <a:pt x="9" y="61"/>
                  </a:lnTo>
                  <a:lnTo>
                    <a:pt x="8" y="61"/>
                  </a:lnTo>
                  <a:lnTo>
                    <a:pt x="8" y="59"/>
                  </a:lnTo>
                  <a:lnTo>
                    <a:pt x="8" y="59"/>
                  </a:lnTo>
                  <a:lnTo>
                    <a:pt x="8" y="59"/>
                  </a:lnTo>
                  <a:lnTo>
                    <a:pt x="8" y="59"/>
                  </a:lnTo>
                  <a:lnTo>
                    <a:pt x="8" y="59"/>
                  </a:lnTo>
                  <a:lnTo>
                    <a:pt x="8" y="59"/>
                  </a:lnTo>
                  <a:lnTo>
                    <a:pt x="8" y="58"/>
                  </a:lnTo>
                  <a:lnTo>
                    <a:pt x="8" y="58"/>
                  </a:lnTo>
                  <a:lnTo>
                    <a:pt x="7" y="58"/>
                  </a:lnTo>
                  <a:lnTo>
                    <a:pt x="7" y="58"/>
                  </a:lnTo>
                  <a:lnTo>
                    <a:pt x="7" y="58"/>
                  </a:lnTo>
                  <a:lnTo>
                    <a:pt x="7" y="58"/>
                  </a:lnTo>
                  <a:lnTo>
                    <a:pt x="7" y="57"/>
                  </a:lnTo>
                  <a:lnTo>
                    <a:pt x="7" y="57"/>
                  </a:lnTo>
                  <a:lnTo>
                    <a:pt x="7" y="57"/>
                  </a:lnTo>
                  <a:lnTo>
                    <a:pt x="7" y="57"/>
                  </a:lnTo>
                  <a:lnTo>
                    <a:pt x="7" y="57"/>
                  </a:lnTo>
                  <a:lnTo>
                    <a:pt x="6" y="57"/>
                  </a:lnTo>
                  <a:lnTo>
                    <a:pt x="6" y="56"/>
                  </a:lnTo>
                  <a:lnTo>
                    <a:pt x="6" y="56"/>
                  </a:lnTo>
                  <a:lnTo>
                    <a:pt x="6" y="56"/>
                  </a:lnTo>
                  <a:lnTo>
                    <a:pt x="6" y="56"/>
                  </a:lnTo>
                  <a:lnTo>
                    <a:pt x="6" y="56"/>
                  </a:lnTo>
                  <a:lnTo>
                    <a:pt x="6" y="56"/>
                  </a:lnTo>
                  <a:lnTo>
                    <a:pt x="6" y="55"/>
                  </a:lnTo>
                  <a:lnTo>
                    <a:pt x="6" y="55"/>
                  </a:lnTo>
                  <a:lnTo>
                    <a:pt x="6" y="55"/>
                  </a:lnTo>
                  <a:lnTo>
                    <a:pt x="5" y="55"/>
                  </a:lnTo>
                  <a:lnTo>
                    <a:pt x="5" y="55"/>
                  </a:lnTo>
                  <a:lnTo>
                    <a:pt x="5" y="54"/>
                  </a:lnTo>
                  <a:lnTo>
                    <a:pt x="5" y="54"/>
                  </a:lnTo>
                  <a:lnTo>
                    <a:pt x="5" y="54"/>
                  </a:lnTo>
                  <a:lnTo>
                    <a:pt x="5" y="54"/>
                  </a:lnTo>
                  <a:lnTo>
                    <a:pt x="5" y="54"/>
                  </a:lnTo>
                  <a:lnTo>
                    <a:pt x="5" y="54"/>
                  </a:lnTo>
                  <a:lnTo>
                    <a:pt x="5" y="53"/>
                  </a:lnTo>
                  <a:lnTo>
                    <a:pt x="5" y="53"/>
                  </a:lnTo>
                  <a:lnTo>
                    <a:pt x="5" y="53"/>
                  </a:lnTo>
                  <a:lnTo>
                    <a:pt x="4" y="53"/>
                  </a:lnTo>
                  <a:lnTo>
                    <a:pt x="4" y="53"/>
                  </a:lnTo>
                  <a:lnTo>
                    <a:pt x="4" y="52"/>
                  </a:lnTo>
                  <a:lnTo>
                    <a:pt x="4" y="52"/>
                  </a:lnTo>
                  <a:lnTo>
                    <a:pt x="4" y="52"/>
                  </a:lnTo>
                  <a:lnTo>
                    <a:pt x="4" y="52"/>
                  </a:lnTo>
                  <a:lnTo>
                    <a:pt x="4" y="52"/>
                  </a:lnTo>
                  <a:lnTo>
                    <a:pt x="4" y="50"/>
                  </a:lnTo>
                  <a:lnTo>
                    <a:pt x="4" y="50"/>
                  </a:lnTo>
                  <a:lnTo>
                    <a:pt x="4" y="50"/>
                  </a:lnTo>
                  <a:lnTo>
                    <a:pt x="4" y="50"/>
                  </a:lnTo>
                  <a:lnTo>
                    <a:pt x="4" y="50"/>
                  </a:lnTo>
                  <a:lnTo>
                    <a:pt x="4" y="50"/>
                  </a:lnTo>
                  <a:lnTo>
                    <a:pt x="3" y="49"/>
                  </a:lnTo>
                  <a:lnTo>
                    <a:pt x="3" y="49"/>
                  </a:lnTo>
                  <a:lnTo>
                    <a:pt x="3" y="49"/>
                  </a:lnTo>
                  <a:lnTo>
                    <a:pt x="3" y="49"/>
                  </a:lnTo>
                  <a:lnTo>
                    <a:pt x="3" y="49"/>
                  </a:lnTo>
                  <a:lnTo>
                    <a:pt x="3" y="48"/>
                  </a:lnTo>
                  <a:lnTo>
                    <a:pt x="3" y="48"/>
                  </a:lnTo>
                  <a:lnTo>
                    <a:pt x="3" y="48"/>
                  </a:lnTo>
                  <a:lnTo>
                    <a:pt x="3" y="48"/>
                  </a:lnTo>
                  <a:lnTo>
                    <a:pt x="3" y="48"/>
                  </a:lnTo>
                  <a:lnTo>
                    <a:pt x="3" y="47"/>
                  </a:lnTo>
                  <a:lnTo>
                    <a:pt x="3" y="47"/>
                  </a:lnTo>
                  <a:lnTo>
                    <a:pt x="3" y="47"/>
                  </a:lnTo>
                  <a:lnTo>
                    <a:pt x="3" y="47"/>
                  </a:lnTo>
                  <a:lnTo>
                    <a:pt x="3" y="47"/>
                  </a:lnTo>
                  <a:lnTo>
                    <a:pt x="3" y="46"/>
                  </a:lnTo>
                  <a:lnTo>
                    <a:pt x="1" y="46"/>
                  </a:lnTo>
                  <a:lnTo>
                    <a:pt x="1" y="46"/>
                  </a:lnTo>
                  <a:lnTo>
                    <a:pt x="1" y="46"/>
                  </a:lnTo>
                  <a:lnTo>
                    <a:pt x="1" y="46"/>
                  </a:lnTo>
                  <a:lnTo>
                    <a:pt x="1" y="45"/>
                  </a:lnTo>
                  <a:lnTo>
                    <a:pt x="1" y="45"/>
                  </a:lnTo>
                  <a:lnTo>
                    <a:pt x="1" y="45"/>
                  </a:lnTo>
                  <a:lnTo>
                    <a:pt x="1" y="45"/>
                  </a:lnTo>
                  <a:lnTo>
                    <a:pt x="1" y="45"/>
                  </a:lnTo>
                  <a:lnTo>
                    <a:pt x="1" y="44"/>
                  </a:lnTo>
                  <a:lnTo>
                    <a:pt x="1" y="44"/>
                  </a:lnTo>
                  <a:lnTo>
                    <a:pt x="1" y="44"/>
                  </a:lnTo>
                  <a:lnTo>
                    <a:pt x="1" y="44"/>
                  </a:lnTo>
                  <a:lnTo>
                    <a:pt x="1" y="44"/>
                  </a:lnTo>
                  <a:lnTo>
                    <a:pt x="1" y="43"/>
                  </a:lnTo>
                  <a:lnTo>
                    <a:pt x="1" y="43"/>
                  </a:lnTo>
                  <a:lnTo>
                    <a:pt x="1" y="43"/>
                  </a:lnTo>
                  <a:lnTo>
                    <a:pt x="1" y="43"/>
                  </a:lnTo>
                  <a:lnTo>
                    <a:pt x="1" y="43"/>
                  </a:lnTo>
                  <a:lnTo>
                    <a:pt x="1" y="41"/>
                  </a:lnTo>
                  <a:lnTo>
                    <a:pt x="1" y="41"/>
                  </a:lnTo>
                  <a:lnTo>
                    <a:pt x="1" y="41"/>
                  </a:lnTo>
                  <a:lnTo>
                    <a:pt x="1" y="41"/>
                  </a:lnTo>
                  <a:lnTo>
                    <a:pt x="1" y="40"/>
                  </a:lnTo>
                  <a:lnTo>
                    <a:pt x="1" y="40"/>
                  </a:lnTo>
                  <a:lnTo>
                    <a:pt x="1" y="40"/>
                  </a:lnTo>
                  <a:lnTo>
                    <a:pt x="1" y="40"/>
                  </a:lnTo>
                  <a:lnTo>
                    <a:pt x="1" y="40"/>
                  </a:lnTo>
                  <a:lnTo>
                    <a:pt x="1" y="39"/>
                  </a:lnTo>
                  <a:lnTo>
                    <a:pt x="1" y="39"/>
                  </a:lnTo>
                  <a:lnTo>
                    <a:pt x="1" y="39"/>
                  </a:lnTo>
                  <a:lnTo>
                    <a:pt x="1"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1" y="35"/>
                  </a:lnTo>
                  <a:lnTo>
                    <a:pt x="1" y="35"/>
                  </a:lnTo>
                  <a:lnTo>
                    <a:pt x="1" y="35"/>
                  </a:lnTo>
                  <a:lnTo>
                    <a:pt x="1" y="35"/>
                  </a:lnTo>
                  <a:lnTo>
                    <a:pt x="1" y="34"/>
                  </a:lnTo>
                  <a:lnTo>
                    <a:pt x="1" y="34"/>
                  </a:lnTo>
                  <a:lnTo>
                    <a:pt x="1" y="34"/>
                  </a:lnTo>
                  <a:lnTo>
                    <a:pt x="1" y="34"/>
                  </a:lnTo>
                  <a:lnTo>
                    <a:pt x="1" y="34"/>
                  </a:lnTo>
                  <a:lnTo>
                    <a:pt x="1" y="32"/>
                  </a:lnTo>
                  <a:lnTo>
                    <a:pt x="1" y="32"/>
                  </a:lnTo>
                  <a:lnTo>
                    <a:pt x="1" y="32"/>
                  </a:lnTo>
                  <a:lnTo>
                    <a:pt x="1" y="32"/>
                  </a:lnTo>
                  <a:lnTo>
                    <a:pt x="1" y="32"/>
                  </a:lnTo>
                  <a:lnTo>
                    <a:pt x="1" y="31"/>
                  </a:lnTo>
                  <a:lnTo>
                    <a:pt x="1" y="31"/>
                  </a:lnTo>
                  <a:lnTo>
                    <a:pt x="1" y="31"/>
                  </a:lnTo>
                  <a:lnTo>
                    <a:pt x="1" y="31"/>
                  </a:lnTo>
                  <a:lnTo>
                    <a:pt x="1" y="31"/>
                  </a:lnTo>
                  <a:lnTo>
                    <a:pt x="1" y="30"/>
                  </a:lnTo>
                  <a:lnTo>
                    <a:pt x="1" y="30"/>
                  </a:lnTo>
                  <a:lnTo>
                    <a:pt x="1" y="30"/>
                  </a:lnTo>
                  <a:lnTo>
                    <a:pt x="1" y="30"/>
                  </a:lnTo>
                  <a:lnTo>
                    <a:pt x="1" y="30"/>
                  </a:lnTo>
                  <a:lnTo>
                    <a:pt x="1" y="29"/>
                  </a:lnTo>
                  <a:lnTo>
                    <a:pt x="1" y="29"/>
                  </a:lnTo>
                  <a:lnTo>
                    <a:pt x="1" y="29"/>
                  </a:lnTo>
                  <a:lnTo>
                    <a:pt x="1" y="29"/>
                  </a:lnTo>
                  <a:lnTo>
                    <a:pt x="1" y="29"/>
                  </a:lnTo>
                  <a:lnTo>
                    <a:pt x="1" y="28"/>
                  </a:lnTo>
                  <a:lnTo>
                    <a:pt x="1" y="28"/>
                  </a:lnTo>
                  <a:lnTo>
                    <a:pt x="1" y="28"/>
                  </a:lnTo>
                  <a:lnTo>
                    <a:pt x="3" y="28"/>
                  </a:lnTo>
                  <a:lnTo>
                    <a:pt x="3" y="28"/>
                  </a:lnTo>
                  <a:lnTo>
                    <a:pt x="3" y="27"/>
                  </a:lnTo>
                  <a:lnTo>
                    <a:pt x="3" y="27"/>
                  </a:lnTo>
                  <a:lnTo>
                    <a:pt x="3" y="27"/>
                  </a:lnTo>
                  <a:lnTo>
                    <a:pt x="3" y="27"/>
                  </a:lnTo>
                  <a:lnTo>
                    <a:pt x="3" y="27"/>
                  </a:lnTo>
                  <a:lnTo>
                    <a:pt x="3" y="26"/>
                  </a:lnTo>
                  <a:lnTo>
                    <a:pt x="3" y="26"/>
                  </a:lnTo>
                  <a:lnTo>
                    <a:pt x="3" y="26"/>
                  </a:lnTo>
                  <a:lnTo>
                    <a:pt x="3" y="26"/>
                  </a:lnTo>
                  <a:lnTo>
                    <a:pt x="3" y="26"/>
                  </a:lnTo>
                  <a:lnTo>
                    <a:pt x="3" y="25"/>
                  </a:lnTo>
                  <a:lnTo>
                    <a:pt x="3" y="25"/>
                  </a:lnTo>
                  <a:lnTo>
                    <a:pt x="3" y="25"/>
                  </a:lnTo>
                  <a:lnTo>
                    <a:pt x="3" y="25"/>
                  </a:lnTo>
                  <a:lnTo>
                    <a:pt x="4" y="25"/>
                  </a:lnTo>
                  <a:lnTo>
                    <a:pt x="4" y="23"/>
                  </a:lnTo>
                  <a:lnTo>
                    <a:pt x="4" y="23"/>
                  </a:lnTo>
                  <a:lnTo>
                    <a:pt x="4" y="23"/>
                  </a:lnTo>
                  <a:lnTo>
                    <a:pt x="4" y="23"/>
                  </a:lnTo>
                  <a:lnTo>
                    <a:pt x="4" y="23"/>
                  </a:lnTo>
                  <a:lnTo>
                    <a:pt x="4" y="22"/>
                  </a:lnTo>
                  <a:lnTo>
                    <a:pt x="4" y="22"/>
                  </a:lnTo>
                  <a:lnTo>
                    <a:pt x="4" y="22"/>
                  </a:lnTo>
                  <a:lnTo>
                    <a:pt x="4" y="22"/>
                  </a:lnTo>
                  <a:lnTo>
                    <a:pt x="4" y="22"/>
                  </a:lnTo>
                  <a:lnTo>
                    <a:pt x="4" y="22"/>
                  </a:lnTo>
                  <a:lnTo>
                    <a:pt x="4" y="21"/>
                  </a:lnTo>
                  <a:lnTo>
                    <a:pt x="5" y="21"/>
                  </a:lnTo>
                  <a:lnTo>
                    <a:pt x="5" y="21"/>
                  </a:lnTo>
                  <a:lnTo>
                    <a:pt x="5" y="21"/>
                  </a:lnTo>
                  <a:lnTo>
                    <a:pt x="5" y="21"/>
                  </a:lnTo>
                  <a:lnTo>
                    <a:pt x="5" y="20"/>
                  </a:lnTo>
                  <a:lnTo>
                    <a:pt x="5" y="20"/>
                  </a:lnTo>
                  <a:lnTo>
                    <a:pt x="5" y="20"/>
                  </a:lnTo>
                  <a:lnTo>
                    <a:pt x="5" y="20"/>
                  </a:lnTo>
                  <a:lnTo>
                    <a:pt x="5" y="20"/>
                  </a:lnTo>
                  <a:lnTo>
                    <a:pt x="5" y="20"/>
                  </a:lnTo>
                  <a:lnTo>
                    <a:pt x="5" y="19"/>
                  </a:lnTo>
                  <a:lnTo>
                    <a:pt x="6" y="19"/>
                  </a:lnTo>
                  <a:lnTo>
                    <a:pt x="6" y="19"/>
                  </a:lnTo>
                  <a:lnTo>
                    <a:pt x="6" y="19"/>
                  </a:lnTo>
                  <a:lnTo>
                    <a:pt x="6" y="19"/>
                  </a:lnTo>
                  <a:lnTo>
                    <a:pt x="6" y="18"/>
                  </a:lnTo>
                  <a:lnTo>
                    <a:pt x="6" y="18"/>
                  </a:lnTo>
                  <a:lnTo>
                    <a:pt x="6" y="18"/>
                  </a:lnTo>
                  <a:lnTo>
                    <a:pt x="6" y="18"/>
                  </a:lnTo>
                  <a:lnTo>
                    <a:pt x="6" y="18"/>
                  </a:lnTo>
                  <a:lnTo>
                    <a:pt x="6" y="18"/>
                  </a:lnTo>
                  <a:lnTo>
                    <a:pt x="7" y="17"/>
                  </a:lnTo>
                  <a:lnTo>
                    <a:pt x="7" y="17"/>
                  </a:lnTo>
                  <a:lnTo>
                    <a:pt x="7" y="17"/>
                  </a:lnTo>
                  <a:lnTo>
                    <a:pt x="7" y="17"/>
                  </a:lnTo>
                  <a:lnTo>
                    <a:pt x="7" y="17"/>
                  </a:lnTo>
                  <a:lnTo>
                    <a:pt x="7" y="17"/>
                  </a:lnTo>
                  <a:lnTo>
                    <a:pt x="7" y="16"/>
                  </a:lnTo>
                  <a:lnTo>
                    <a:pt x="7" y="16"/>
                  </a:lnTo>
                  <a:lnTo>
                    <a:pt x="7" y="16"/>
                  </a:lnTo>
                  <a:lnTo>
                    <a:pt x="8" y="16"/>
                  </a:lnTo>
                  <a:lnTo>
                    <a:pt x="8" y="16"/>
                  </a:lnTo>
                  <a:lnTo>
                    <a:pt x="8" y="16"/>
                  </a:lnTo>
                  <a:lnTo>
                    <a:pt x="8" y="14"/>
                  </a:lnTo>
                  <a:lnTo>
                    <a:pt x="8" y="14"/>
                  </a:lnTo>
                  <a:lnTo>
                    <a:pt x="8" y="14"/>
                  </a:lnTo>
                  <a:lnTo>
                    <a:pt x="8" y="14"/>
                  </a:lnTo>
                  <a:lnTo>
                    <a:pt x="8" y="14"/>
                  </a:lnTo>
                  <a:lnTo>
                    <a:pt x="8" y="14"/>
                  </a:lnTo>
                  <a:lnTo>
                    <a:pt x="9" y="13"/>
                  </a:lnTo>
                  <a:lnTo>
                    <a:pt x="9" y="13"/>
                  </a:lnTo>
                  <a:lnTo>
                    <a:pt x="9" y="13"/>
                  </a:lnTo>
                  <a:lnTo>
                    <a:pt x="9" y="13"/>
                  </a:lnTo>
                  <a:lnTo>
                    <a:pt x="9" y="13"/>
                  </a:lnTo>
                  <a:lnTo>
                    <a:pt x="9" y="13"/>
                  </a:lnTo>
                  <a:lnTo>
                    <a:pt x="9" y="13"/>
                  </a:lnTo>
                  <a:lnTo>
                    <a:pt x="10" y="12"/>
                  </a:lnTo>
                  <a:lnTo>
                    <a:pt x="10" y="12"/>
                  </a:lnTo>
                  <a:lnTo>
                    <a:pt x="10" y="12"/>
                  </a:lnTo>
                  <a:lnTo>
                    <a:pt x="10" y="12"/>
                  </a:lnTo>
                  <a:lnTo>
                    <a:pt x="10" y="12"/>
                  </a:lnTo>
                  <a:lnTo>
                    <a:pt x="10" y="12"/>
                  </a:lnTo>
                  <a:lnTo>
                    <a:pt x="10" y="11"/>
                  </a:lnTo>
                  <a:lnTo>
                    <a:pt x="10" y="11"/>
                  </a:lnTo>
                  <a:lnTo>
                    <a:pt x="12" y="11"/>
                  </a:lnTo>
                  <a:lnTo>
                    <a:pt x="12" y="11"/>
                  </a:lnTo>
                  <a:lnTo>
                    <a:pt x="12" y="11"/>
                  </a:lnTo>
                  <a:lnTo>
                    <a:pt x="12" y="11"/>
                  </a:lnTo>
                  <a:lnTo>
                    <a:pt x="12" y="11"/>
                  </a:lnTo>
                  <a:lnTo>
                    <a:pt x="12" y="10"/>
                  </a:lnTo>
                  <a:lnTo>
                    <a:pt x="12" y="10"/>
                  </a:lnTo>
                  <a:lnTo>
                    <a:pt x="13" y="10"/>
                  </a:lnTo>
                  <a:lnTo>
                    <a:pt x="13" y="10"/>
                  </a:lnTo>
                  <a:lnTo>
                    <a:pt x="13" y="10"/>
                  </a:lnTo>
                  <a:lnTo>
                    <a:pt x="13" y="10"/>
                  </a:lnTo>
                  <a:lnTo>
                    <a:pt x="13" y="10"/>
                  </a:lnTo>
                  <a:lnTo>
                    <a:pt x="13" y="9"/>
                  </a:lnTo>
                  <a:lnTo>
                    <a:pt x="13" y="9"/>
                  </a:lnTo>
                  <a:lnTo>
                    <a:pt x="14" y="9"/>
                  </a:lnTo>
                  <a:lnTo>
                    <a:pt x="14" y="9"/>
                  </a:lnTo>
                  <a:lnTo>
                    <a:pt x="14" y="9"/>
                  </a:lnTo>
                  <a:lnTo>
                    <a:pt x="14" y="9"/>
                  </a:lnTo>
                  <a:lnTo>
                    <a:pt x="14" y="9"/>
                  </a:lnTo>
                  <a:lnTo>
                    <a:pt x="14" y="9"/>
                  </a:lnTo>
                  <a:lnTo>
                    <a:pt x="14" y="8"/>
                  </a:lnTo>
                  <a:lnTo>
                    <a:pt x="15" y="8"/>
                  </a:lnTo>
                  <a:lnTo>
                    <a:pt x="15" y="8"/>
                  </a:lnTo>
                  <a:lnTo>
                    <a:pt x="15" y="8"/>
                  </a:lnTo>
                  <a:lnTo>
                    <a:pt x="15" y="8"/>
                  </a:lnTo>
                  <a:lnTo>
                    <a:pt x="15" y="8"/>
                  </a:lnTo>
                  <a:lnTo>
                    <a:pt x="15" y="8"/>
                  </a:lnTo>
                  <a:lnTo>
                    <a:pt x="16" y="8"/>
                  </a:lnTo>
                  <a:lnTo>
                    <a:pt x="16" y="7"/>
                  </a:lnTo>
                  <a:lnTo>
                    <a:pt x="16" y="7"/>
                  </a:lnTo>
                  <a:lnTo>
                    <a:pt x="16" y="7"/>
                  </a:lnTo>
                  <a:lnTo>
                    <a:pt x="16" y="7"/>
                  </a:lnTo>
                  <a:lnTo>
                    <a:pt x="16" y="7"/>
                  </a:lnTo>
                  <a:lnTo>
                    <a:pt x="17" y="7"/>
                  </a:lnTo>
                  <a:lnTo>
                    <a:pt x="17" y="7"/>
                  </a:lnTo>
                  <a:lnTo>
                    <a:pt x="17" y="7"/>
                  </a:lnTo>
                  <a:lnTo>
                    <a:pt x="17" y="5"/>
                  </a:lnTo>
                  <a:lnTo>
                    <a:pt x="17" y="5"/>
                  </a:lnTo>
                  <a:lnTo>
                    <a:pt x="17" y="5"/>
                  </a:lnTo>
                  <a:lnTo>
                    <a:pt x="18" y="5"/>
                  </a:lnTo>
                  <a:lnTo>
                    <a:pt x="18" y="5"/>
                  </a:lnTo>
                  <a:lnTo>
                    <a:pt x="18" y="5"/>
                  </a:lnTo>
                  <a:lnTo>
                    <a:pt x="18" y="5"/>
                  </a:lnTo>
                  <a:lnTo>
                    <a:pt x="18" y="5"/>
                  </a:lnTo>
                  <a:lnTo>
                    <a:pt x="18" y="5"/>
                  </a:lnTo>
                  <a:lnTo>
                    <a:pt x="19" y="5"/>
                  </a:lnTo>
                  <a:lnTo>
                    <a:pt x="19" y="4"/>
                  </a:lnTo>
                  <a:lnTo>
                    <a:pt x="19" y="4"/>
                  </a:lnTo>
                  <a:lnTo>
                    <a:pt x="19" y="4"/>
                  </a:lnTo>
                  <a:lnTo>
                    <a:pt x="19" y="4"/>
                  </a:lnTo>
                  <a:lnTo>
                    <a:pt x="19" y="4"/>
                  </a:lnTo>
                  <a:lnTo>
                    <a:pt x="21" y="4"/>
                  </a:lnTo>
                  <a:lnTo>
                    <a:pt x="21" y="4"/>
                  </a:lnTo>
                  <a:lnTo>
                    <a:pt x="21" y="4"/>
                  </a:lnTo>
                  <a:lnTo>
                    <a:pt x="21" y="4"/>
                  </a:lnTo>
                  <a:lnTo>
                    <a:pt x="21" y="4"/>
                  </a:lnTo>
                  <a:lnTo>
                    <a:pt x="22" y="3"/>
                  </a:lnTo>
                  <a:lnTo>
                    <a:pt x="22" y="3"/>
                  </a:lnTo>
                  <a:lnTo>
                    <a:pt x="22" y="3"/>
                  </a:lnTo>
                  <a:lnTo>
                    <a:pt x="22" y="3"/>
                  </a:lnTo>
                  <a:lnTo>
                    <a:pt x="22" y="3"/>
                  </a:lnTo>
                  <a:lnTo>
                    <a:pt x="22" y="3"/>
                  </a:lnTo>
                  <a:lnTo>
                    <a:pt x="23" y="3"/>
                  </a:lnTo>
                  <a:lnTo>
                    <a:pt x="23" y="3"/>
                  </a:lnTo>
                  <a:lnTo>
                    <a:pt x="23" y="3"/>
                  </a:lnTo>
                  <a:lnTo>
                    <a:pt x="23" y="3"/>
                  </a:lnTo>
                  <a:lnTo>
                    <a:pt x="23" y="3"/>
                  </a:lnTo>
                  <a:lnTo>
                    <a:pt x="24"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1"/>
                  </a:lnTo>
                  <a:lnTo>
                    <a:pt x="26" y="1"/>
                  </a:lnTo>
                  <a:lnTo>
                    <a:pt x="26" y="1"/>
                  </a:lnTo>
                  <a:lnTo>
                    <a:pt x="27" y="1"/>
                  </a:lnTo>
                  <a:lnTo>
                    <a:pt x="27" y="1"/>
                  </a:lnTo>
                  <a:lnTo>
                    <a:pt x="27" y="1"/>
                  </a:lnTo>
                  <a:lnTo>
                    <a:pt x="27" y="1"/>
                  </a:lnTo>
                  <a:lnTo>
                    <a:pt x="27" y="1"/>
                  </a:lnTo>
                  <a:lnTo>
                    <a:pt x="28" y="1"/>
                  </a:lnTo>
                  <a:lnTo>
                    <a:pt x="28" y="1"/>
                  </a:lnTo>
                  <a:lnTo>
                    <a:pt x="28" y="1"/>
                  </a:lnTo>
                  <a:lnTo>
                    <a:pt x="28" y="1"/>
                  </a:lnTo>
                  <a:lnTo>
                    <a:pt x="28" y="1"/>
                  </a:lnTo>
                  <a:lnTo>
                    <a:pt x="30" y="1"/>
                  </a:lnTo>
                  <a:lnTo>
                    <a:pt x="30" y="1"/>
                  </a:lnTo>
                  <a:lnTo>
                    <a:pt x="30" y="1"/>
                  </a:lnTo>
                  <a:lnTo>
                    <a:pt x="30" y="1"/>
                  </a:lnTo>
                  <a:lnTo>
                    <a:pt x="30" y="1"/>
                  </a:lnTo>
                  <a:lnTo>
                    <a:pt x="31" y="0"/>
                  </a:lnTo>
                  <a:lnTo>
                    <a:pt x="31" y="0"/>
                  </a:lnTo>
                  <a:lnTo>
                    <a:pt x="31" y="0"/>
                  </a:lnTo>
                  <a:lnTo>
                    <a:pt x="31" y="0"/>
                  </a:lnTo>
                  <a:lnTo>
                    <a:pt x="31" y="0"/>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4"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7" y="0"/>
                  </a:lnTo>
                  <a:lnTo>
                    <a:pt x="39" y="0"/>
                  </a:lnTo>
                  <a:lnTo>
                    <a:pt x="39" y="0"/>
                  </a:lnTo>
                  <a:lnTo>
                    <a:pt x="39" y="0"/>
                  </a:lnTo>
                  <a:lnTo>
                    <a:pt x="39" y="0"/>
                  </a:lnTo>
                  <a:lnTo>
                    <a:pt x="40" y="0"/>
                  </a:lnTo>
                  <a:lnTo>
                    <a:pt x="40" y="0"/>
                  </a:lnTo>
                  <a:lnTo>
                    <a:pt x="40" y="0"/>
                  </a:lnTo>
                  <a:lnTo>
                    <a:pt x="40" y="0"/>
                  </a:lnTo>
                  <a:lnTo>
                    <a:pt x="40" y="0"/>
                  </a:lnTo>
                  <a:lnTo>
                    <a:pt x="41"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4" y="0"/>
                  </a:lnTo>
                  <a:lnTo>
                    <a:pt x="44" y="0"/>
                  </a:lnTo>
                  <a:lnTo>
                    <a:pt x="44" y="0"/>
                  </a:lnTo>
                  <a:lnTo>
                    <a:pt x="44" y="0"/>
                  </a:lnTo>
                  <a:lnTo>
                    <a:pt x="44" y="0"/>
                  </a:lnTo>
                  <a:lnTo>
                    <a:pt x="45" y="0"/>
                  </a:lnTo>
                  <a:lnTo>
                    <a:pt x="45" y="0"/>
                  </a:lnTo>
                  <a:lnTo>
                    <a:pt x="45" y="0"/>
                  </a:lnTo>
                  <a:lnTo>
                    <a:pt x="45" y="0"/>
                  </a:lnTo>
                  <a:lnTo>
                    <a:pt x="45" y="0"/>
                  </a:lnTo>
                  <a:lnTo>
                    <a:pt x="46" y="0"/>
                  </a:lnTo>
                  <a:lnTo>
                    <a:pt x="46" y="0"/>
                  </a:lnTo>
                  <a:lnTo>
                    <a:pt x="46" y="0"/>
                  </a:lnTo>
                  <a:lnTo>
                    <a:pt x="46" y="0"/>
                  </a:lnTo>
                  <a:lnTo>
                    <a:pt x="46" y="1"/>
                  </a:lnTo>
                  <a:lnTo>
                    <a:pt x="48" y="1"/>
                  </a:lnTo>
                  <a:lnTo>
                    <a:pt x="48" y="1"/>
                  </a:lnTo>
                  <a:lnTo>
                    <a:pt x="48" y="1"/>
                  </a:lnTo>
                  <a:lnTo>
                    <a:pt x="48" y="1"/>
                  </a:lnTo>
                  <a:lnTo>
                    <a:pt x="48" y="1"/>
                  </a:lnTo>
                  <a:lnTo>
                    <a:pt x="49" y="1"/>
                  </a:lnTo>
                  <a:lnTo>
                    <a:pt x="49" y="1"/>
                  </a:lnTo>
                  <a:lnTo>
                    <a:pt x="49" y="1"/>
                  </a:lnTo>
                  <a:lnTo>
                    <a:pt x="49" y="1"/>
                  </a:lnTo>
                  <a:lnTo>
                    <a:pt x="49" y="1"/>
                  </a:lnTo>
                  <a:lnTo>
                    <a:pt x="50" y="1"/>
                  </a:lnTo>
                  <a:lnTo>
                    <a:pt x="50" y="1"/>
                  </a:lnTo>
                  <a:lnTo>
                    <a:pt x="50" y="1"/>
                  </a:lnTo>
                  <a:lnTo>
                    <a:pt x="50" y="1"/>
                  </a:lnTo>
                  <a:lnTo>
                    <a:pt x="50" y="1"/>
                  </a:lnTo>
                  <a:lnTo>
                    <a:pt x="51" y="1"/>
                  </a:lnTo>
                  <a:lnTo>
                    <a:pt x="51" y="1"/>
                  </a:lnTo>
                  <a:lnTo>
                    <a:pt x="51" y="2"/>
                  </a:lnTo>
                  <a:lnTo>
                    <a:pt x="51" y="2"/>
                  </a:lnTo>
                  <a:lnTo>
                    <a:pt x="51" y="2"/>
                  </a:lnTo>
                  <a:lnTo>
                    <a:pt x="52" y="2"/>
                  </a:lnTo>
                  <a:lnTo>
                    <a:pt x="52" y="2"/>
                  </a:lnTo>
                  <a:lnTo>
                    <a:pt x="52" y="2"/>
                  </a:lnTo>
                  <a:lnTo>
                    <a:pt x="52" y="2"/>
                  </a:lnTo>
                  <a:lnTo>
                    <a:pt x="52" y="2"/>
                  </a:lnTo>
                  <a:lnTo>
                    <a:pt x="52" y="2"/>
                  </a:lnTo>
                  <a:lnTo>
                    <a:pt x="53" y="2"/>
                  </a:lnTo>
                  <a:lnTo>
                    <a:pt x="53" y="2"/>
                  </a:lnTo>
                  <a:lnTo>
                    <a:pt x="53" y="2"/>
                  </a:lnTo>
                  <a:lnTo>
                    <a:pt x="53" y="2"/>
                  </a:lnTo>
                  <a:lnTo>
                    <a:pt x="53" y="3"/>
                  </a:lnTo>
                  <a:lnTo>
                    <a:pt x="54" y="3"/>
                  </a:lnTo>
                  <a:lnTo>
                    <a:pt x="54" y="3"/>
                  </a:lnTo>
                  <a:lnTo>
                    <a:pt x="54" y="3"/>
                  </a:lnTo>
                  <a:lnTo>
                    <a:pt x="54" y="3"/>
                  </a:lnTo>
                  <a:lnTo>
                    <a:pt x="54" y="3"/>
                  </a:lnTo>
                  <a:lnTo>
                    <a:pt x="55" y="3"/>
                  </a:lnTo>
                  <a:lnTo>
                    <a:pt x="55" y="3"/>
                  </a:lnTo>
                  <a:lnTo>
                    <a:pt x="55" y="3"/>
                  </a:lnTo>
                  <a:lnTo>
                    <a:pt x="55" y="3"/>
                  </a:lnTo>
                  <a:lnTo>
                    <a:pt x="55" y="3"/>
                  </a:lnTo>
                  <a:lnTo>
                    <a:pt x="55" y="4"/>
                  </a:lnTo>
                  <a:lnTo>
                    <a:pt x="57" y="4"/>
                  </a:lnTo>
                  <a:lnTo>
                    <a:pt x="57" y="4"/>
                  </a:lnTo>
                  <a:lnTo>
                    <a:pt x="57" y="4"/>
                  </a:lnTo>
                  <a:lnTo>
                    <a:pt x="57" y="4"/>
                  </a:lnTo>
                  <a:lnTo>
                    <a:pt x="57" y="4"/>
                  </a:lnTo>
                  <a:lnTo>
                    <a:pt x="57" y="4"/>
                  </a:lnTo>
                  <a:lnTo>
                    <a:pt x="58" y="4"/>
                  </a:lnTo>
                  <a:lnTo>
                    <a:pt x="58" y="4"/>
                  </a:lnTo>
                  <a:lnTo>
                    <a:pt x="58" y="4"/>
                  </a:lnTo>
                  <a:lnTo>
                    <a:pt x="58" y="5"/>
                  </a:lnTo>
                  <a:lnTo>
                    <a:pt x="58" y="5"/>
                  </a:lnTo>
                  <a:lnTo>
                    <a:pt x="59" y="5"/>
                  </a:lnTo>
                  <a:lnTo>
                    <a:pt x="59" y="5"/>
                  </a:lnTo>
                  <a:lnTo>
                    <a:pt x="59" y="5"/>
                  </a:lnTo>
                  <a:lnTo>
                    <a:pt x="59" y="5"/>
                  </a:lnTo>
                  <a:lnTo>
                    <a:pt x="59" y="5"/>
                  </a:lnTo>
                  <a:lnTo>
                    <a:pt x="59" y="5"/>
                  </a:lnTo>
                  <a:lnTo>
                    <a:pt x="60" y="5"/>
                  </a:lnTo>
                  <a:lnTo>
                    <a:pt x="60" y="5"/>
                  </a:lnTo>
                  <a:lnTo>
                    <a:pt x="60" y="7"/>
                  </a:lnTo>
                  <a:lnTo>
                    <a:pt x="60" y="7"/>
                  </a:lnTo>
                  <a:lnTo>
                    <a:pt x="60" y="7"/>
                  </a:lnTo>
                  <a:lnTo>
                    <a:pt x="60" y="7"/>
                  </a:lnTo>
                  <a:lnTo>
                    <a:pt x="61" y="7"/>
                  </a:lnTo>
                  <a:lnTo>
                    <a:pt x="61" y="7"/>
                  </a:lnTo>
                  <a:lnTo>
                    <a:pt x="61" y="7"/>
                  </a:lnTo>
                  <a:lnTo>
                    <a:pt x="61" y="7"/>
                  </a:lnTo>
                  <a:lnTo>
                    <a:pt x="61" y="8"/>
                  </a:lnTo>
                  <a:lnTo>
                    <a:pt x="61" y="8"/>
                  </a:lnTo>
                  <a:lnTo>
                    <a:pt x="61" y="8"/>
                  </a:lnTo>
                  <a:lnTo>
                    <a:pt x="62" y="8"/>
                  </a:lnTo>
                  <a:lnTo>
                    <a:pt x="62" y="8"/>
                  </a:lnTo>
                  <a:lnTo>
                    <a:pt x="62" y="8"/>
                  </a:lnTo>
                  <a:lnTo>
                    <a:pt x="62" y="8"/>
                  </a:lnTo>
                  <a:lnTo>
                    <a:pt x="62" y="8"/>
                  </a:lnTo>
                  <a:lnTo>
                    <a:pt x="62" y="9"/>
                  </a:lnTo>
                  <a:lnTo>
                    <a:pt x="63" y="9"/>
                  </a:lnTo>
                  <a:lnTo>
                    <a:pt x="63" y="9"/>
                  </a:lnTo>
                  <a:lnTo>
                    <a:pt x="63" y="9"/>
                  </a:lnTo>
                  <a:lnTo>
                    <a:pt x="63" y="9"/>
                  </a:lnTo>
                  <a:lnTo>
                    <a:pt x="63" y="9"/>
                  </a:lnTo>
                  <a:lnTo>
                    <a:pt x="63" y="9"/>
                  </a:lnTo>
                  <a:lnTo>
                    <a:pt x="63" y="9"/>
                  </a:lnTo>
                  <a:lnTo>
                    <a:pt x="64" y="10"/>
                  </a:lnTo>
                  <a:lnTo>
                    <a:pt x="64" y="10"/>
                  </a:lnTo>
                  <a:lnTo>
                    <a:pt x="64" y="10"/>
                  </a:lnTo>
                  <a:lnTo>
                    <a:pt x="64" y="10"/>
                  </a:lnTo>
                  <a:lnTo>
                    <a:pt x="64" y="10"/>
                  </a:lnTo>
                  <a:lnTo>
                    <a:pt x="64" y="10"/>
                  </a:lnTo>
                  <a:lnTo>
                    <a:pt x="64" y="10"/>
                  </a:lnTo>
                  <a:lnTo>
                    <a:pt x="66" y="11"/>
                  </a:lnTo>
                  <a:lnTo>
                    <a:pt x="66" y="11"/>
                  </a:lnTo>
                  <a:lnTo>
                    <a:pt x="66" y="11"/>
                  </a:lnTo>
                  <a:lnTo>
                    <a:pt x="66" y="11"/>
                  </a:lnTo>
                  <a:lnTo>
                    <a:pt x="66" y="11"/>
                  </a:lnTo>
                  <a:lnTo>
                    <a:pt x="66" y="11"/>
                  </a:lnTo>
                  <a:lnTo>
                    <a:pt x="66" y="11"/>
                  </a:lnTo>
                  <a:lnTo>
                    <a:pt x="67" y="12"/>
                  </a:lnTo>
                  <a:lnTo>
                    <a:pt x="67" y="12"/>
                  </a:lnTo>
                  <a:lnTo>
                    <a:pt x="67" y="12"/>
                  </a:lnTo>
                  <a:lnTo>
                    <a:pt x="67" y="12"/>
                  </a:lnTo>
                  <a:lnTo>
                    <a:pt x="67" y="12"/>
                  </a:lnTo>
                  <a:lnTo>
                    <a:pt x="67" y="12"/>
                  </a:lnTo>
                  <a:lnTo>
                    <a:pt x="67" y="13"/>
                  </a:lnTo>
                  <a:lnTo>
                    <a:pt x="67" y="13"/>
                  </a:lnTo>
                  <a:lnTo>
                    <a:pt x="68" y="13"/>
                  </a:lnTo>
                  <a:lnTo>
                    <a:pt x="68" y="13"/>
                  </a:lnTo>
                  <a:lnTo>
                    <a:pt x="68" y="13"/>
                  </a:lnTo>
                  <a:lnTo>
                    <a:pt x="68" y="13"/>
                  </a:lnTo>
                  <a:lnTo>
                    <a:pt x="68" y="13"/>
                  </a:lnTo>
                  <a:lnTo>
                    <a:pt x="68" y="14"/>
                  </a:lnTo>
                  <a:lnTo>
                    <a:pt x="68" y="14"/>
                  </a:lnTo>
                  <a:lnTo>
                    <a:pt x="68" y="14"/>
                  </a:lnTo>
                  <a:lnTo>
                    <a:pt x="69" y="14"/>
                  </a:lnTo>
                  <a:lnTo>
                    <a:pt x="69" y="14"/>
                  </a:lnTo>
                  <a:lnTo>
                    <a:pt x="69" y="14"/>
                  </a:lnTo>
                  <a:lnTo>
                    <a:pt x="69" y="16"/>
                  </a:lnTo>
                  <a:lnTo>
                    <a:pt x="69" y="16"/>
                  </a:lnTo>
                  <a:lnTo>
                    <a:pt x="69" y="16"/>
                  </a:lnTo>
                  <a:lnTo>
                    <a:pt x="69" y="16"/>
                  </a:lnTo>
                  <a:lnTo>
                    <a:pt x="69" y="16"/>
                  </a:lnTo>
                  <a:lnTo>
                    <a:pt x="70" y="16"/>
                  </a:lnTo>
                  <a:lnTo>
                    <a:pt x="70" y="17"/>
                  </a:lnTo>
                  <a:lnTo>
                    <a:pt x="70" y="17"/>
                  </a:lnTo>
                  <a:lnTo>
                    <a:pt x="70" y="17"/>
                  </a:lnTo>
                  <a:lnTo>
                    <a:pt x="70" y="17"/>
                  </a:lnTo>
                  <a:lnTo>
                    <a:pt x="70" y="17"/>
                  </a:lnTo>
                  <a:lnTo>
                    <a:pt x="70" y="17"/>
                  </a:lnTo>
                  <a:lnTo>
                    <a:pt x="70" y="18"/>
                  </a:lnTo>
                  <a:lnTo>
                    <a:pt x="70" y="18"/>
                  </a:lnTo>
                  <a:lnTo>
                    <a:pt x="71" y="18"/>
                  </a:lnTo>
                  <a:lnTo>
                    <a:pt x="71" y="18"/>
                  </a:lnTo>
                  <a:lnTo>
                    <a:pt x="71" y="18"/>
                  </a:lnTo>
                  <a:lnTo>
                    <a:pt x="71" y="18"/>
                  </a:lnTo>
                  <a:lnTo>
                    <a:pt x="71" y="19"/>
                  </a:lnTo>
                  <a:lnTo>
                    <a:pt x="71" y="19"/>
                  </a:lnTo>
                  <a:lnTo>
                    <a:pt x="71" y="19"/>
                  </a:lnTo>
                  <a:lnTo>
                    <a:pt x="71" y="19"/>
                  </a:lnTo>
                  <a:lnTo>
                    <a:pt x="71" y="19"/>
                  </a:lnTo>
                  <a:lnTo>
                    <a:pt x="71" y="20"/>
                  </a:lnTo>
                  <a:lnTo>
                    <a:pt x="72" y="20"/>
                  </a:lnTo>
                  <a:lnTo>
                    <a:pt x="72" y="20"/>
                  </a:lnTo>
                  <a:lnTo>
                    <a:pt x="72" y="20"/>
                  </a:lnTo>
                  <a:lnTo>
                    <a:pt x="72" y="20"/>
                  </a:lnTo>
                  <a:lnTo>
                    <a:pt x="72" y="20"/>
                  </a:lnTo>
                  <a:lnTo>
                    <a:pt x="72" y="21"/>
                  </a:lnTo>
                  <a:lnTo>
                    <a:pt x="72" y="21"/>
                  </a:lnTo>
                  <a:lnTo>
                    <a:pt x="72" y="21"/>
                  </a:lnTo>
                  <a:lnTo>
                    <a:pt x="72" y="21"/>
                  </a:lnTo>
                  <a:lnTo>
                    <a:pt x="72" y="21"/>
                  </a:lnTo>
                  <a:lnTo>
                    <a:pt x="72" y="22"/>
                  </a:lnTo>
                  <a:lnTo>
                    <a:pt x="72" y="22"/>
                  </a:lnTo>
                  <a:lnTo>
                    <a:pt x="73" y="22"/>
                  </a:lnTo>
                  <a:lnTo>
                    <a:pt x="73" y="22"/>
                  </a:lnTo>
                  <a:lnTo>
                    <a:pt x="73" y="22"/>
                  </a:lnTo>
                  <a:lnTo>
                    <a:pt x="73" y="22"/>
                  </a:lnTo>
                  <a:lnTo>
                    <a:pt x="73" y="23"/>
                  </a:lnTo>
                  <a:lnTo>
                    <a:pt x="73" y="23"/>
                  </a:lnTo>
                  <a:lnTo>
                    <a:pt x="73" y="23"/>
                  </a:lnTo>
                  <a:lnTo>
                    <a:pt x="73" y="23"/>
                  </a:lnTo>
                  <a:lnTo>
                    <a:pt x="73" y="23"/>
                  </a:lnTo>
                  <a:lnTo>
                    <a:pt x="73" y="25"/>
                  </a:lnTo>
                  <a:lnTo>
                    <a:pt x="73" y="25"/>
                  </a:lnTo>
                  <a:lnTo>
                    <a:pt x="73" y="25"/>
                  </a:lnTo>
                  <a:lnTo>
                    <a:pt x="73" y="25"/>
                  </a:lnTo>
                  <a:lnTo>
                    <a:pt x="75" y="25"/>
                  </a:lnTo>
                  <a:lnTo>
                    <a:pt x="75" y="26"/>
                  </a:lnTo>
                  <a:lnTo>
                    <a:pt x="75" y="26"/>
                  </a:lnTo>
                  <a:lnTo>
                    <a:pt x="75" y="26"/>
                  </a:lnTo>
                  <a:lnTo>
                    <a:pt x="75" y="26"/>
                  </a:lnTo>
                  <a:lnTo>
                    <a:pt x="75" y="26"/>
                  </a:lnTo>
                  <a:lnTo>
                    <a:pt x="75" y="27"/>
                  </a:lnTo>
                  <a:lnTo>
                    <a:pt x="75" y="27"/>
                  </a:lnTo>
                  <a:lnTo>
                    <a:pt x="75" y="27"/>
                  </a:lnTo>
                  <a:lnTo>
                    <a:pt x="75" y="27"/>
                  </a:lnTo>
                  <a:lnTo>
                    <a:pt x="75" y="27"/>
                  </a:lnTo>
                  <a:lnTo>
                    <a:pt x="75" y="28"/>
                  </a:lnTo>
                  <a:lnTo>
                    <a:pt x="75" y="28"/>
                  </a:lnTo>
                  <a:lnTo>
                    <a:pt x="75" y="28"/>
                  </a:lnTo>
                  <a:lnTo>
                    <a:pt x="75" y="28"/>
                  </a:lnTo>
                  <a:lnTo>
                    <a:pt x="75" y="28"/>
                  </a:lnTo>
                  <a:lnTo>
                    <a:pt x="75" y="29"/>
                  </a:lnTo>
                  <a:lnTo>
                    <a:pt x="75" y="29"/>
                  </a:lnTo>
                  <a:lnTo>
                    <a:pt x="75" y="29"/>
                  </a:lnTo>
                  <a:lnTo>
                    <a:pt x="76" y="29"/>
                  </a:lnTo>
                  <a:lnTo>
                    <a:pt x="76" y="29"/>
                  </a:lnTo>
                  <a:lnTo>
                    <a:pt x="76" y="30"/>
                  </a:lnTo>
                  <a:lnTo>
                    <a:pt x="76" y="30"/>
                  </a:lnTo>
                  <a:lnTo>
                    <a:pt x="76" y="30"/>
                  </a:lnTo>
                  <a:lnTo>
                    <a:pt x="76" y="30"/>
                  </a:lnTo>
                  <a:lnTo>
                    <a:pt x="76" y="30"/>
                  </a:lnTo>
                  <a:lnTo>
                    <a:pt x="76" y="31"/>
                  </a:lnTo>
                  <a:lnTo>
                    <a:pt x="76" y="31"/>
                  </a:lnTo>
                  <a:lnTo>
                    <a:pt x="76" y="31"/>
                  </a:lnTo>
                  <a:lnTo>
                    <a:pt x="76" y="31"/>
                  </a:lnTo>
                  <a:lnTo>
                    <a:pt x="76" y="31"/>
                  </a:lnTo>
                  <a:lnTo>
                    <a:pt x="76" y="32"/>
                  </a:lnTo>
                  <a:lnTo>
                    <a:pt x="76" y="32"/>
                  </a:lnTo>
                  <a:lnTo>
                    <a:pt x="76" y="32"/>
                  </a:lnTo>
                  <a:lnTo>
                    <a:pt x="76" y="32"/>
                  </a:lnTo>
                  <a:lnTo>
                    <a:pt x="76" y="32"/>
                  </a:lnTo>
                  <a:lnTo>
                    <a:pt x="76" y="34"/>
                  </a:lnTo>
                  <a:lnTo>
                    <a:pt x="76" y="34"/>
                  </a:lnTo>
                  <a:lnTo>
                    <a:pt x="76" y="34"/>
                  </a:lnTo>
                  <a:lnTo>
                    <a:pt x="76" y="34"/>
                  </a:lnTo>
                  <a:lnTo>
                    <a:pt x="76" y="34"/>
                  </a:lnTo>
                  <a:lnTo>
                    <a:pt x="76" y="35"/>
                  </a:lnTo>
                  <a:lnTo>
                    <a:pt x="76" y="35"/>
                  </a:lnTo>
                  <a:lnTo>
                    <a:pt x="76" y="35"/>
                  </a:lnTo>
                  <a:lnTo>
                    <a:pt x="76" y="35"/>
                  </a:lnTo>
                  <a:lnTo>
                    <a:pt x="76" y="36"/>
                  </a:lnTo>
                  <a:lnTo>
                    <a:pt x="76" y="36"/>
                  </a:lnTo>
                  <a:lnTo>
                    <a:pt x="76" y="36"/>
                  </a:lnTo>
                  <a:lnTo>
                    <a:pt x="76" y="36"/>
                  </a:lnTo>
                  <a:lnTo>
                    <a:pt x="76" y="36"/>
                  </a:lnTo>
                  <a:lnTo>
                    <a:pt x="76" y="37"/>
                  </a:lnTo>
                  <a:lnTo>
                    <a:pt x="76" y="37"/>
                  </a:lnTo>
                  <a:lnTo>
                    <a:pt x="76" y="37"/>
                  </a:lnTo>
                  <a:lnTo>
                    <a:pt x="76" y="37"/>
                  </a:lnTo>
                  <a:close/>
                  <a:moveTo>
                    <a:pt x="78" y="41"/>
                  </a:moveTo>
                  <a:lnTo>
                    <a:pt x="78" y="34"/>
                  </a:lnTo>
                  <a:lnTo>
                    <a:pt x="94" y="34"/>
                  </a:lnTo>
                  <a:lnTo>
                    <a:pt x="94" y="41"/>
                  </a:lnTo>
                  <a:lnTo>
                    <a:pt x="78" y="41"/>
                  </a:lnTo>
                  <a:lnTo>
                    <a:pt x="78" y="41"/>
                  </a:lnTo>
                  <a:close/>
                  <a:moveTo>
                    <a:pt x="125" y="41"/>
                  </a:moveTo>
                  <a:lnTo>
                    <a:pt x="125" y="34"/>
                  </a:lnTo>
                  <a:lnTo>
                    <a:pt x="141" y="34"/>
                  </a:lnTo>
                  <a:lnTo>
                    <a:pt x="141" y="41"/>
                  </a:lnTo>
                  <a:lnTo>
                    <a:pt x="125" y="41"/>
                  </a:lnTo>
                  <a:lnTo>
                    <a:pt x="125" y="41"/>
                  </a:lnTo>
                  <a:close/>
                  <a:moveTo>
                    <a:pt x="173" y="41"/>
                  </a:moveTo>
                  <a:lnTo>
                    <a:pt x="173" y="34"/>
                  </a:lnTo>
                  <a:lnTo>
                    <a:pt x="188" y="34"/>
                  </a:lnTo>
                  <a:lnTo>
                    <a:pt x="188" y="41"/>
                  </a:lnTo>
                  <a:lnTo>
                    <a:pt x="173" y="41"/>
                  </a:lnTo>
                  <a:lnTo>
                    <a:pt x="173" y="41"/>
                  </a:lnTo>
                  <a:close/>
                  <a:moveTo>
                    <a:pt x="220" y="41"/>
                  </a:moveTo>
                  <a:lnTo>
                    <a:pt x="220" y="34"/>
                  </a:lnTo>
                  <a:lnTo>
                    <a:pt x="236" y="34"/>
                  </a:lnTo>
                  <a:lnTo>
                    <a:pt x="236" y="41"/>
                  </a:lnTo>
                  <a:lnTo>
                    <a:pt x="220" y="41"/>
                  </a:lnTo>
                  <a:lnTo>
                    <a:pt x="220" y="41"/>
                  </a:lnTo>
                  <a:close/>
                  <a:moveTo>
                    <a:pt x="267" y="41"/>
                  </a:moveTo>
                  <a:lnTo>
                    <a:pt x="267" y="34"/>
                  </a:lnTo>
                  <a:lnTo>
                    <a:pt x="283" y="34"/>
                  </a:lnTo>
                  <a:lnTo>
                    <a:pt x="283" y="41"/>
                  </a:lnTo>
                  <a:lnTo>
                    <a:pt x="267" y="41"/>
                  </a:lnTo>
                  <a:lnTo>
                    <a:pt x="267" y="41"/>
                  </a:lnTo>
                  <a:close/>
                  <a:moveTo>
                    <a:pt x="314" y="41"/>
                  </a:moveTo>
                  <a:lnTo>
                    <a:pt x="314" y="34"/>
                  </a:lnTo>
                  <a:lnTo>
                    <a:pt x="330" y="34"/>
                  </a:lnTo>
                  <a:lnTo>
                    <a:pt x="330" y="41"/>
                  </a:lnTo>
                  <a:lnTo>
                    <a:pt x="314" y="41"/>
                  </a:lnTo>
                  <a:lnTo>
                    <a:pt x="314" y="41"/>
                  </a:lnTo>
                  <a:close/>
                  <a:moveTo>
                    <a:pt x="362" y="41"/>
                  </a:moveTo>
                  <a:lnTo>
                    <a:pt x="362" y="34"/>
                  </a:lnTo>
                  <a:lnTo>
                    <a:pt x="376" y="34"/>
                  </a:lnTo>
                  <a:lnTo>
                    <a:pt x="376" y="41"/>
                  </a:lnTo>
                  <a:lnTo>
                    <a:pt x="362" y="41"/>
                  </a:lnTo>
                  <a:lnTo>
                    <a:pt x="362" y="41"/>
                  </a:lnTo>
                  <a:close/>
                  <a:moveTo>
                    <a:pt x="408" y="41"/>
                  </a:moveTo>
                  <a:lnTo>
                    <a:pt x="408" y="34"/>
                  </a:lnTo>
                  <a:lnTo>
                    <a:pt x="424" y="34"/>
                  </a:lnTo>
                  <a:lnTo>
                    <a:pt x="424" y="41"/>
                  </a:lnTo>
                  <a:lnTo>
                    <a:pt x="408" y="41"/>
                  </a:lnTo>
                  <a:lnTo>
                    <a:pt x="408" y="41"/>
                  </a:lnTo>
                  <a:close/>
                  <a:moveTo>
                    <a:pt x="455" y="41"/>
                  </a:moveTo>
                  <a:lnTo>
                    <a:pt x="455" y="34"/>
                  </a:lnTo>
                  <a:lnTo>
                    <a:pt x="471" y="34"/>
                  </a:lnTo>
                  <a:lnTo>
                    <a:pt x="471" y="41"/>
                  </a:lnTo>
                  <a:lnTo>
                    <a:pt x="455" y="41"/>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8" name="Freeform 84">
              <a:extLst>
                <a:ext uri="{FF2B5EF4-FFF2-40B4-BE49-F238E27FC236}">
                  <a16:creationId xmlns:a16="http://schemas.microsoft.com/office/drawing/2014/main" id="{AA8EB988-BD6F-484D-A54D-83015AE5E44E}"/>
                </a:ext>
              </a:extLst>
            </p:cNvPr>
            <p:cNvSpPr>
              <a:spLocks noEditPoints="1"/>
            </p:cNvSpPr>
            <p:nvPr/>
          </p:nvSpPr>
          <p:spPr bwMode="auto">
            <a:xfrm>
              <a:off x="8203961" y="2826627"/>
              <a:ext cx="847725" cy="334962"/>
            </a:xfrm>
            <a:custGeom>
              <a:avLst/>
              <a:gdLst>
                <a:gd name="T0" fmla="*/ 43 w 534"/>
                <a:gd name="T1" fmla="*/ 203 h 211"/>
                <a:gd name="T2" fmla="*/ 50 w 534"/>
                <a:gd name="T3" fmla="*/ 201 h 211"/>
                <a:gd name="T4" fmla="*/ 54 w 534"/>
                <a:gd name="T5" fmla="*/ 197 h 211"/>
                <a:gd name="T6" fmla="*/ 60 w 534"/>
                <a:gd name="T7" fmla="*/ 194 h 211"/>
                <a:gd name="T8" fmla="*/ 63 w 534"/>
                <a:gd name="T9" fmla="*/ 190 h 211"/>
                <a:gd name="T10" fmla="*/ 66 w 534"/>
                <a:gd name="T11" fmla="*/ 184 h 211"/>
                <a:gd name="T12" fmla="*/ 68 w 534"/>
                <a:gd name="T13" fmla="*/ 178 h 211"/>
                <a:gd name="T14" fmla="*/ 68 w 534"/>
                <a:gd name="T15" fmla="*/ 171 h 211"/>
                <a:gd name="T16" fmla="*/ 67 w 534"/>
                <a:gd name="T17" fmla="*/ 165 h 211"/>
                <a:gd name="T18" fmla="*/ 64 w 534"/>
                <a:gd name="T19" fmla="*/ 159 h 211"/>
                <a:gd name="T20" fmla="*/ 61 w 534"/>
                <a:gd name="T21" fmla="*/ 155 h 211"/>
                <a:gd name="T22" fmla="*/ 57 w 534"/>
                <a:gd name="T23" fmla="*/ 150 h 211"/>
                <a:gd name="T24" fmla="*/ 52 w 534"/>
                <a:gd name="T25" fmla="*/ 147 h 211"/>
                <a:gd name="T26" fmla="*/ 46 w 534"/>
                <a:gd name="T27" fmla="*/ 144 h 211"/>
                <a:gd name="T28" fmla="*/ 40 w 534"/>
                <a:gd name="T29" fmla="*/ 143 h 211"/>
                <a:gd name="T30" fmla="*/ 34 w 534"/>
                <a:gd name="T31" fmla="*/ 144 h 211"/>
                <a:gd name="T32" fmla="*/ 27 w 534"/>
                <a:gd name="T33" fmla="*/ 146 h 211"/>
                <a:gd name="T34" fmla="*/ 23 w 534"/>
                <a:gd name="T35" fmla="*/ 148 h 211"/>
                <a:gd name="T36" fmla="*/ 17 w 534"/>
                <a:gd name="T37" fmla="*/ 152 h 211"/>
                <a:gd name="T38" fmla="*/ 14 w 534"/>
                <a:gd name="T39" fmla="*/ 157 h 211"/>
                <a:gd name="T40" fmla="*/ 10 w 534"/>
                <a:gd name="T41" fmla="*/ 162 h 211"/>
                <a:gd name="T42" fmla="*/ 9 w 534"/>
                <a:gd name="T43" fmla="*/ 168 h 211"/>
                <a:gd name="T44" fmla="*/ 9 w 534"/>
                <a:gd name="T45" fmla="*/ 175 h 211"/>
                <a:gd name="T46" fmla="*/ 9 w 534"/>
                <a:gd name="T47" fmla="*/ 181 h 211"/>
                <a:gd name="T48" fmla="*/ 12 w 534"/>
                <a:gd name="T49" fmla="*/ 186 h 211"/>
                <a:gd name="T50" fmla="*/ 15 w 534"/>
                <a:gd name="T51" fmla="*/ 192 h 211"/>
                <a:gd name="T52" fmla="*/ 19 w 534"/>
                <a:gd name="T53" fmla="*/ 196 h 211"/>
                <a:gd name="T54" fmla="*/ 24 w 534"/>
                <a:gd name="T55" fmla="*/ 200 h 211"/>
                <a:gd name="T56" fmla="*/ 31 w 534"/>
                <a:gd name="T57" fmla="*/ 202 h 211"/>
                <a:gd name="T58" fmla="*/ 36 w 534"/>
                <a:gd name="T59" fmla="*/ 203 h 211"/>
                <a:gd name="T60" fmla="*/ 76 w 534"/>
                <a:gd name="T61" fmla="*/ 178 h 211"/>
                <a:gd name="T62" fmla="*/ 73 w 534"/>
                <a:gd name="T63" fmla="*/ 186 h 211"/>
                <a:gd name="T64" fmla="*/ 70 w 534"/>
                <a:gd name="T65" fmla="*/ 193 h 211"/>
                <a:gd name="T66" fmla="*/ 66 w 534"/>
                <a:gd name="T67" fmla="*/ 199 h 211"/>
                <a:gd name="T68" fmla="*/ 60 w 534"/>
                <a:gd name="T69" fmla="*/ 204 h 211"/>
                <a:gd name="T70" fmla="*/ 53 w 534"/>
                <a:gd name="T71" fmla="*/ 208 h 211"/>
                <a:gd name="T72" fmla="*/ 45 w 534"/>
                <a:gd name="T73" fmla="*/ 210 h 211"/>
                <a:gd name="T74" fmla="*/ 37 w 534"/>
                <a:gd name="T75" fmla="*/ 211 h 211"/>
                <a:gd name="T76" fmla="*/ 30 w 534"/>
                <a:gd name="T77" fmla="*/ 210 h 211"/>
                <a:gd name="T78" fmla="*/ 23 w 534"/>
                <a:gd name="T79" fmla="*/ 208 h 211"/>
                <a:gd name="T80" fmla="*/ 16 w 534"/>
                <a:gd name="T81" fmla="*/ 203 h 211"/>
                <a:gd name="T82" fmla="*/ 10 w 534"/>
                <a:gd name="T83" fmla="*/ 199 h 211"/>
                <a:gd name="T84" fmla="*/ 6 w 534"/>
                <a:gd name="T85" fmla="*/ 192 h 211"/>
                <a:gd name="T86" fmla="*/ 3 w 534"/>
                <a:gd name="T87" fmla="*/ 185 h 211"/>
                <a:gd name="T88" fmla="*/ 1 w 534"/>
                <a:gd name="T89" fmla="*/ 177 h 211"/>
                <a:gd name="T90" fmla="*/ 1 w 534"/>
                <a:gd name="T91" fmla="*/ 168 h 211"/>
                <a:gd name="T92" fmla="*/ 3 w 534"/>
                <a:gd name="T93" fmla="*/ 161 h 211"/>
                <a:gd name="T94" fmla="*/ 6 w 534"/>
                <a:gd name="T95" fmla="*/ 153 h 211"/>
                <a:gd name="T96" fmla="*/ 10 w 534"/>
                <a:gd name="T97" fmla="*/ 148 h 211"/>
                <a:gd name="T98" fmla="*/ 16 w 534"/>
                <a:gd name="T99" fmla="*/ 142 h 211"/>
                <a:gd name="T100" fmla="*/ 23 w 534"/>
                <a:gd name="T101" fmla="*/ 139 h 211"/>
                <a:gd name="T102" fmla="*/ 31 w 534"/>
                <a:gd name="T103" fmla="*/ 137 h 211"/>
                <a:gd name="T104" fmla="*/ 39 w 534"/>
                <a:gd name="T105" fmla="*/ 135 h 211"/>
                <a:gd name="T106" fmla="*/ 46 w 534"/>
                <a:gd name="T107" fmla="*/ 137 h 211"/>
                <a:gd name="T108" fmla="*/ 54 w 534"/>
                <a:gd name="T109" fmla="*/ 139 h 211"/>
                <a:gd name="T110" fmla="*/ 61 w 534"/>
                <a:gd name="T111" fmla="*/ 143 h 211"/>
                <a:gd name="T112" fmla="*/ 67 w 534"/>
                <a:gd name="T113" fmla="*/ 148 h 211"/>
                <a:gd name="T114" fmla="*/ 71 w 534"/>
                <a:gd name="T115" fmla="*/ 155 h 211"/>
                <a:gd name="T116" fmla="*/ 75 w 534"/>
                <a:gd name="T117" fmla="*/ 161 h 211"/>
                <a:gd name="T118" fmla="*/ 76 w 534"/>
                <a:gd name="T119" fmla="*/ 169 h 211"/>
                <a:gd name="T120" fmla="*/ 188 w 534"/>
                <a:gd name="T121" fmla="*/ 177 h 211"/>
                <a:gd name="T122" fmla="*/ 456 w 534"/>
                <a:gd name="T123" fmla="*/ 16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4" h="211">
                  <a:moveTo>
                    <a:pt x="534" y="16"/>
                  </a:moveTo>
                  <a:lnTo>
                    <a:pt x="526" y="16"/>
                  </a:lnTo>
                  <a:lnTo>
                    <a:pt x="526" y="0"/>
                  </a:lnTo>
                  <a:lnTo>
                    <a:pt x="534" y="0"/>
                  </a:lnTo>
                  <a:lnTo>
                    <a:pt x="534" y="16"/>
                  </a:lnTo>
                  <a:lnTo>
                    <a:pt x="534" y="16"/>
                  </a:lnTo>
                  <a:close/>
                  <a:moveTo>
                    <a:pt x="39" y="203"/>
                  </a:moveTo>
                  <a:lnTo>
                    <a:pt x="39" y="203"/>
                  </a:lnTo>
                  <a:lnTo>
                    <a:pt x="39" y="203"/>
                  </a:lnTo>
                  <a:lnTo>
                    <a:pt x="39" y="203"/>
                  </a:lnTo>
                  <a:lnTo>
                    <a:pt x="40" y="203"/>
                  </a:lnTo>
                  <a:lnTo>
                    <a:pt x="40" y="203"/>
                  </a:lnTo>
                  <a:lnTo>
                    <a:pt x="40" y="203"/>
                  </a:lnTo>
                  <a:lnTo>
                    <a:pt x="40" y="203"/>
                  </a:lnTo>
                  <a:lnTo>
                    <a:pt x="40" y="203"/>
                  </a:lnTo>
                  <a:lnTo>
                    <a:pt x="40" y="203"/>
                  </a:lnTo>
                  <a:lnTo>
                    <a:pt x="41" y="203"/>
                  </a:lnTo>
                  <a:lnTo>
                    <a:pt x="41" y="203"/>
                  </a:lnTo>
                  <a:lnTo>
                    <a:pt x="41" y="203"/>
                  </a:lnTo>
                  <a:lnTo>
                    <a:pt x="41" y="203"/>
                  </a:lnTo>
                  <a:lnTo>
                    <a:pt x="41" y="203"/>
                  </a:lnTo>
                  <a:lnTo>
                    <a:pt x="41" y="203"/>
                  </a:lnTo>
                  <a:lnTo>
                    <a:pt x="42" y="203"/>
                  </a:lnTo>
                  <a:lnTo>
                    <a:pt x="42" y="203"/>
                  </a:lnTo>
                  <a:lnTo>
                    <a:pt x="42" y="203"/>
                  </a:lnTo>
                  <a:lnTo>
                    <a:pt x="42" y="203"/>
                  </a:lnTo>
                  <a:lnTo>
                    <a:pt x="42" y="203"/>
                  </a:lnTo>
                  <a:lnTo>
                    <a:pt x="42" y="203"/>
                  </a:lnTo>
                  <a:lnTo>
                    <a:pt x="43" y="203"/>
                  </a:lnTo>
                  <a:lnTo>
                    <a:pt x="43" y="203"/>
                  </a:lnTo>
                  <a:lnTo>
                    <a:pt x="43" y="203"/>
                  </a:lnTo>
                  <a:lnTo>
                    <a:pt x="43" y="203"/>
                  </a:lnTo>
                  <a:lnTo>
                    <a:pt x="43" y="203"/>
                  </a:lnTo>
                  <a:lnTo>
                    <a:pt x="43" y="203"/>
                  </a:lnTo>
                  <a:lnTo>
                    <a:pt x="44" y="202"/>
                  </a:lnTo>
                  <a:lnTo>
                    <a:pt x="44" y="202"/>
                  </a:lnTo>
                  <a:lnTo>
                    <a:pt x="44" y="202"/>
                  </a:lnTo>
                  <a:lnTo>
                    <a:pt x="44" y="202"/>
                  </a:lnTo>
                  <a:lnTo>
                    <a:pt x="44" y="202"/>
                  </a:lnTo>
                  <a:lnTo>
                    <a:pt x="44" y="202"/>
                  </a:lnTo>
                  <a:lnTo>
                    <a:pt x="45" y="202"/>
                  </a:lnTo>
                  <a:lnTo>
                    <a:pt x="45" y="202"/>
                  </a:lnTo>
                  <a:lnTo>
                    <a:pt x="45" y="202"/>
                  </a:lnTo>
                  <a:lnTo>
                    <a:pt x="45" y="202"/>
                  </a:lnTo>
                  <a:lnTo>
                    <a:pt x="45" y="202"/>
                  </a:lnTo>
                  <a:lnTo>
                    <a:pt x="45" y="202"/>
                  </a:lnTo>
                  <a:lnTo>
                    <a:pt x="45" y="202"/>
                  </a:lnTo>
                  <a:lnTo>
                    <a:pt x="46" y="202"/>
                  </a:lnTo>
                  <a:lnTo>
                    <a:pt x="46" y="202"/>
                  </a:lnTo>
                  <a:lnTo>
                    <a:pt x="46" y="202"/>
                  </a:lnTo>
                  <a:lnTo>
                    <a:pt x="46" y="202"/>
                  </a:lnTo>
                  <a:lnTo>
                    <a:pt x="46" y="202"/>
                  </a:lnTo>
                  <a:lnTo>
                    <a:pt x="46" y="202"/>
                  </a:lnTo>
                  <a:lnTo>
                    <a:pt x="48" y="202"/>
                  </a:lnTo>
                  <a:lnTo>
                    <a:pt x="48" y="202"/>
                  </a:lnTo>
                  <a:lnTo>
                    <a:pt x="48" y="202"/>
                  </a:lnTo>
                  <a:lnTo>
                    <a:pt x="48" y="202"/>
                  </a:lnTo>
                  <a:lnTo>
                    <a:pt x="48" y="202"/>
                  </a:lnTo>
                  <a:lnTo>
                    <a:pt x="48" y="202"/>
                  </a:lnTo>
                  <a:lnTo>
                    <a:pt x="48" y="201"/>
                  </a:lnTo>
                  <a:lnTo>
                    <a:pt x="49" y="201"/>
                  </a:lnTo>
                  <a:lnTo>
                    <a:pt x="49" y="201"/>
                  </a:lnTo>
                  <a:lnTo>
                    <a:pt x="49" y="201"/>
                  </a:lnTo>
                  <a:lnTo>
                    <a:pt x="49" y="201"/>
                  </a:lnTo>
                  <a:lnTo>
                    <a:pt x="49" y="201"/>
                  </a:lnTo>
                  <a:lnTo>
                    <a:pt x="49" y="201"/>
                  </a:lnTo>
                  <a:lnTo>
                    <a:pt x="50" y="201"/>
                  </a:lnTo>
                  <a:lnTo>
                    <a:pt x="50" y="201"/>
                  </a:lnTo>
                  <a:lnTo>
                    <a:pt x="50" y="201"/>
                  </a:lnTo>
                  <a:lnTo>
                    <a:pt x="50" y="201"/>
                  </a:lnTo>
                  <a:lnTo>
                    <a:pt x="50" y="201"/>
                  </a:lnTo>
                  <a:lnTo>
                    <a:pt x="50" y="201"/>
                  </a:lnTo>
                  <a:lnTo>
                    <a:pt x="50" y="201"/>
                  </a:lnTo>
                  <a:lnTo>
                    <a:pt x="51" y="201"/>
                  </a:lnTo>
                  <a:lnTo>
                    <a:pt x="51" y="201"/>
                  </a:lnTo>
                  <a:lnTo>
                    <a:pt x="51" y="201"/>
                  </a:lnTo>
                  <a:lnTo>
                    <a:pt x="51" y="200"/>
                  </a:lnTo>
                  <a:lnTo>
                    <a:pt x="51" y="200"/>
                  </a:lnTo>
                  <a:lnTo>
                    <a:pt x="51" y="200"/>
                  </a:lnTo>
                  <a:lnTo>
                    <a:pt x="51" y="200"/>
                  </a:lnTo>
                  <a:lnTo>
                    <a:pt x="52" y="200"/>
                  </a:lnTo>
                  <a:lnTo>
                    <a:pt x="52" y="200"/>
                  </a:lnTo>
                  <a:lnTo>
                    <a:pt x="52" y="200"/>
                  </a:lnTo>
                  <a:lnTo>
                    <a:pt x="52" y="200"/>
                  </a:lnTo>
                  <a:lnTo>
                    <a:pt x="52" y="200"/>
                  </a:lnTo>
                  <a:lnTo>
                    <a:pt x="52" y="200"/>
                  </a:lnTo>
                  <a:lnTo>
                    <a:pt x="52" y="200"/>
                  </a:lnTo>
                  <a:lnTo>
                    <a:pt x="53" y="200"/>
                  </a:lnTo>
                  <a:lnTo>
                    <a:pt x="53" y="200"/>
                  </a:lnTo>
                  <a:lnTo>
                    <a:pt x="53" y="199"/>
                  </a:lnTo>
                  <a:lnTo>
                    <a:pt x="53" y="199"/>
                  </a:lnTo>
                  <a:lnTo>
                    <a:pt x="53" y="199"/>
                  </a:lnTo>
                  <a:lnTo>
                    <a:pt x="53" y="199"/>
                  </a:lnTo>
                  <a:lnTo>
                    <a:pt x="53" y="199"/>
                  </a:lnTo>
                  <a:lnTo>
                    <a:pt x="54" y="199"/>
                  </a:lnTo>
                  <a:lnTo>
                    <a:pt x="54" y="199"/>
                  </a:lnTo>
                  <a:lnTo>
                    <a:pt x="54" y="199"/>
                  </a:lnTo>
                  <a:lnTo>
                    <a:pt x="54" y="199"/>
                  </a:lnTo>
                  <a:lnTo>
                    <a:pt x="54" y="199"/>
                  </a:lnTo>
                  <a:lnTo>
                    <a:pt x="54" y="199"/>
                  </a:lnTo>
                  <a:lnTo>
                    <a:pt x="54" y="199"/>
                  </a:lnTo>
                  <a:lnTo>
                    <a:pt x="54" y="197"/>
                  </a:lnTo>
                  <a:lnTo>
                    <a:pt x="55" y="197"/>
                  </a:lnTo>
                  <a:lnTo>
                    <a:pt x="55" y="197"/>
                  </a:lnTo>
                  <a:lnTo>
                    <a:pt x="55" y="197"/>
                  </a:lnTo>
                  <a:lnTo>
                    <a:pt x="55" y="197"/>
                  </a:lnTo>
                  <a:lnTo>
                    <a:pt x="55" y="197"/>
                  </a:lnTo>
                  <a:lnTo>
                    <a:pt x="55" y="197"/>
                  </a:lnTo>
                  <a:lnTo>
                    <a:pt x="55" y="197"/>
                  </a:lnTo>
                  <a:lnTo>
                    <a:pt x="55" y="197"/>
                  </a:lnTo>
                  <a:lnTo>
                    <a:pt x="57" y="197"/>
                  </a:lnTo>
                  <a:lnTo>
                    <a:pt x="57" y="197"/>
                  </a:lnTo>
                  <a:lnTo>
                    <a:pt x="57" y="196"/>
                  </a:lnTo>
                  <a:lnTo>
                    <a:pt x="57" y="196"/>
                  </a:lnTo>
                  <a:lnTo>
                    <a:pt x="57" y="196"/>
                  </a:lnTo>
                  <a:lnTo>
                    <a:pt x="57" y="196"/>
                  </a:lnTo>
                  <a:lnTo>
                    <a:pt x="57" y="196"/>
                  </a:lnTo>
                  <a:lnTo>
                    <a:pt x="57" y="196"/>
                  </a:lnTo>
                  <a:lnTo>
                    <a:pt x="58" y="196"/>
                  </a:lnTo>
                  <a:lnTo>
                    <a:pt x="58" y="196"/>
                  </a:lnTo>
                  <a:lnTo>
                    <a:pt x="58" y="196"/>
                  </a:lnTo>
                  <a:lnTo>
                    <a:pt x="58" y="196"/>
                  </a:lnTo>
                  <a:lnTo>
                    <a:pt x="58" y="195"/>
                  </a:lnTo>
                  <a:lnTo>
                    <a:pt x="58" y="195"/>
                  </a:lnTo>
                  <a:lnTo>
                    <a:pt x="58" y="195"/>
                  </a:lnTo>
                  <a:lnTo>
                    <a:pt x="58" y="195"/>
                  </a:lnTo>
                  <a:lnTo>
                    <a:pt x="59" y="195"/>
                  </a:lnTo>
                  <a:lnTo>
                    <a:pt x="59" y="195"/>
                  </a:lnTo>
                  <a:lnTo>
                    <a:pt x="59" y="195"/>
                  </a:lnTo>
                  <a:lnTo>
                    <a:pt x="59" y="195"/>
                  </a:lnTo>
                  <a:lnTo>
                    <a:pt x="59" y="195"/>
                  </a:lnTo>
                  <a:lnTo>
                    <a:pt x="59" y="195"/>
                  </a:lnTo>
                  <a:lnTo>
                    <a:pt x="59" y="194"/>
                  </a:lnTo>
                  <a:lnTo>
                    <a:pt x="59" y="194"/>
                  </a:lnTo>
                  <a:lnTo>
                    <a:pt x="60" y="194"/>
                  </a:lnTo>
                  <a:lnTo>
                    <a:pt x="60" y="194"/>
                  </a:lnTo>
                  <a:lnTo>
                    <a:pt x="60" y="194"/>
                  </a:lnTo>
                  <a:lnTo>
                    <a:pt x="60" y="194"/>
                  </a:lnTo>
                  <a:lnTo>
                    <a:pt x="60" y="194"/>
                  </a:lnTo>
                  <a:lnTo>
                    <a:pt x="60" y="194"/>
                  </a:lnTo>
                  <a:lnTo>
                    <a:pt x="60" y="193"/>
                  </a:lnTo>
                  <a:lnTo>
                    <a:pt x="60" y="193"/>
                  </a:lnTo>
                  <a:lnTo>
                    <a:pt x="60" y="193"/>
                  </a:lnTo>
                  <a:lnTo>
                    <a:pt x="60" y="193"/>
                  </a:lnTo>
                  <a:lnTo>
                    <a:pt x="61" y="193"/>
                  </a:lnTo>
                  <a:lnTo>
                    <a:pt x="61" y="193"/>
                  </a:lnTo>
                  <a:lnTo>
                    <a:pt x="61" y="193"/>
                  </a:lnTo>
                  <a:lnTo>
                    <a:pt x="61" y="193"/>
                  </a:lnTo>
                  <a:lnTo>
                    <a:pt x="61" y="193"/>
                  </a:lnTo>
                  <a:lnTo>
                    <a:pt x="61" y="192"/>
                  </a:lnTo>
                  <a:lnTo>
                    <a:pt x="61" y="192"/>
                  </a:lnTo>
                  <a:lnTo>
                    <a:pt x="61" y="192"/>
                  </a:lnTo>
                  <a:lnTo>
                    <a:pt x="61" y="192"/>
                  </a:lnTo>
                  <a:lnTo>
                    <a:pt x="62" y="192"/>
                  </a:lnTo>
                  <a:lnTo>
                    <a:pt x="62" y="192"/>
                  </a:lnTo>
                  <a:lnTo>
                    <a:pt x="62" y="192"/>
                  </a:lnTo>
                  <a:lnTo>
                    <a:pt x="62" y="192"/>
                  </a:lnTo>
                  <a:lnTo>
                    <a:pt x="62" y="191"/>
                  </a:lnTo>
                  <a:lnTo>
                    <a:pt x="62" y="191"/>
                  </a:lnTo>
                  <a:lnTo>
                    <a:pt x="62" y="191"/>
                  </a:lnTo>
                  <a:lnTo>
                    <a:pt x="62" y="191"/>
                  </a:lnTo>
                  <a:lnTo>
                    <a:pt x="62" y="191"/>
                  </a:lnTo>
                  <a:lnTo>
                    <a:pt x="62" y="191"/>
                  </a:lnTo>
                  <a:lnTo>
                    <a:pt x="62" y="191"/>
                  </a:lnTo>
                  <a:lnTo>
                    <a:pt x="63" y="191"/>
                  </a:lnTo>
                  <a:lnTo>
                    <a:pt x="63" y="190"/>
                  </a:lnTo>
                  <a:lnTo>
                    <a:pt x="63" y="190"/>
                  </a:lnTo>
                  <a:lnTo>
                    <a:pt x="63" y="190"/>
                  </a:lnTo>
                  <a:lnTo>
                    <a:pt x="63" y="190"/>
                  </a:lnTo>
                  <a:lnTo>
                    <a:pt x="63" y="190"/>
                  </a:lnTo>
                  <a:lnTo>
                    <a:pt x="63" y="190"/>
                  </a:lnTo>
                  <a:lnTo>
                    <a:pt x="63" y="190"/>
                  </a:lnTo>
                  <a:lnTo>
                    <a:pt x="63" y="188"/>
                  </a:lnTo>
                  <a:lnTo>
                    <a:pt x="63" y="188"/>
                  </a:lnTo>
                  <a:lnTo>
                    <a:pt x="63" y="188"/>
                  </a:lnTo>
                  <a:lnTo>
                    <a:pt x="63" y="188"/>
                  </a:lnTo>
                  <a:lnTo>
                    <a:pt x="64" y="188"/>
                  </a:lnTo>
                  <a:lnTo>
                    <a:pt x="64" y="188"/>
                  </a:lnTo>
                  <a:lnTo>
                    <a:pt x="64" y="188"/>
                  </a:lnTo>
                  <a:lnTo>
                    <a:pt x="64" y="188"/>
                  </a:lnTo>
                  <a:lnTo>
                    <a:pt x="64" y="187"/>
                  </a:lnTo>
                  <a:lnTo>
                    <a:pt x="64" y="187"/>
                  </a:lnTo>
                  <a:lnTo>
                    <a:pt x="64" y="187"/>
                  </a:lnTo>
                  <a:lnTo>
                    <a:pt x="64" y="187"/>
                  </a:lnTo>
                  <a:lnTo>
                    <a:pt x="64" y="187"/>
                  </a:lnTo>
                  <a:lnTo>
                    <a:pt x="64" y="187"/>
                  </a:lnTo>
                  <a:lnTo>
                    <a:pt x="64" y="187"/>
                  </a:lnTo>
                  <a:lnTo>
                    <a:pt x="64" y="186"/>
                  </a:lnTo>
                  <a:lnTo>
                    <a:pt x="64" y="186"/>
                  </a:lnTo>
                  <a:lnTo>
                    <a:pt x="66" y="186"/>
                  </a:lnTo>
                  <a:lnTo>
                    <a:pt x="66" y="186"/>
                  </a:lnTo>
                  <a:lnTo>
                    <a:pt x="66" y="186"/>
                  </a:lnTo>
                  <a:lnTo>
                    <a:pt x="66" y="186"/>
                  </a:lnTo>
                  <a:lnTo>
                    <a:pt x="66" y="186"/>
                  </a:lnTo>
                  <a:lnTo>
                    <a:pt x="66" y="185"/>
                  </a:lnTo>
                  <a:lnTo>
                    <a:pt x="66" y="185"/>
                  </a:lnTo>
                  <a:lnTo>
                    <a:pt x="66" y="185"/>
                  </a:lnTo>
                  <a:lnTo>
                    <a:pt x="66" y="185"/>
                  </a:lnTo>
                  <a:lnTo>
                    <a:pt x="66" y="185"/>
                  </a:lnTo>
                  <a:lnTo>
                    <a:pt x="66" y="185"/>
                  </a:lnTo>
                  <a:lnTo>
                    <a:pt x="66" y="184"/>
                  </a:lnTo>
                  <a:lnTo>
                    <a:pt x="66" y="184"/>
                  </a:lnTo>
                  <a:lnTo>
                    <a:pt x="66" y="184"/>
                  </a:lnTo>
                  <a:lnTo>
                    <a:pt x="66" y="184"/>
                  </a:lnTo>
                  <a:lnTo>
                    <a:pt x="67" y="184"/>
                  </a:lnTo>
                  <a:lnTo>
                    <a:pt x="67" y="184"/>
                  </a:lnTo>
                  <a:lnTo>
                    <a:pt x="67" y="184"/>
                  </a:lnTo>
                  <a:lnTo>
                    <a:pt x="67" y="183"/>
                  </a:lnTo>
                  <a:lnTo>
                    <a:pt x="67" y="183"/>
                  </a:lnTo>
                  <a:lnTo>
                    <a:pt x="67" y="183"/>
                  </a:lnTo>
                  <a:lnTo>
                    <a:pt x="67" y="183"/>
                  </a:lnTo>
                  <a:lnTo>
                    <a:pt x="67" y="183"/>
                  </a:lnTo>
                  <a:lnTo>
                    <a:pt x="67" y="183"/>
                  </a:lnTo>
                  <a:lnTo>
                    <a:pt x="67" y="183"/>
                  </a:lnTo>
                  <a:lnTo>
                    <a:pt x="67" y="182"/>
                  </a:lnTo>
                  <a:lnTo>
                    <a:pt x="67" y="182"/>
                  </a:lnTo>
                  <a:lnTo>
                    <a:pt x="67" y="182"/>
                  </a:lnTo>
                  <a:lnTo>
                    <a:pt x="67" y="182"/>
                  </a:lnTo>
                  <a:lnTo>
                    <a:pt x="67" y="182"/>
                  </a:lnTo>
                  <a:lnTo>
                    <a:pt x="67" y="182"/>
                  </a:lnTo>
                  <a:lnTo>
                    <a:pt x="67" y="181"/>
                  </a:lnTo>
                  <a:lnTo>
                    <a:pt x="67" y="181"/>
                  </a:lnTo>
                  <a:lnTo>
                    <a:pt x="67" y="181"/>
                  </a:lnTo>
                  <a:lnTo>
                    <a:pt x="67" y="181"/>
                  </a:lnTo>
                  <a:lnTo>
                    <a:pt x="67" y="181"/>
                  </a:lnTo>
                  <a:lnTo>
                    <a:pt x="68" y="181"/>
                  </a:lnTo>
                  <a:lnTo>
                    <a:pt x="68" y="179"/>
                  </a:lnTo>
                  <a:lnTo>
                    <a:pt x="68" y="179"/>
                  </a:lnTo>
                  <a:lnTo>
                    <a:pt x="68" y="179"/>
                  </a:lnTo>
                  <a:lnTo>
                    <a:pt x="68" y="179"/>
                  </a:lnTo>
                  <a:lnTo>
                    <a:pt x="68" y="179"/>
                  </a:lnTo>
                  <a:lnTo>
                    <a:pt x="68" y="179"/>
                  </a:lnTo>
                  <a:lnTo>
                    <a:pt x="68" y="179"/>
                  </a:lnTo>
                  <a:lnTo>
                    <a:pt x="68" y="178"/>
                  </a:lnTo>
                  <a:lnTo>
                    <a:pt x="68" y="178"/>
                  </a:lnTo>
                  <a:lnTo>
                    <a:pt x="68" y="178"/>
                  </a:lnTo>
                  <a:lnTo>
                    <a:pt x="68" y="178"/>
                  </a:lnTo>
                  <a:lnTo>
                    <a:pt x="68" y="178"/>
                  </a:lnTo>
                  <a:lnTo>
                    <a:pt x="68" y="178"/>
                  </a:lnTo>
                  <a:lnTo>
                    <a:pt x="68" y="177"/>
                  </a:lnTo>
                  <a:lnTo>
                    <a:pt x="68" y="177"/>
                  </a:lnTo>
                  <a:lnTo>
                    <a:pt x="68" y="177"/>
                  </a:lnTo>
                  <a:lnTo>
                    <a:pt x="68" y="177"/>
                  </a:lnTo>
                  <a:lnTo>
                    <a:pt x="68" y="177"/>
                  </a:lnTo>
                  <a:lnTo>
                    <a:pt x="68" y="177"/>
                  </a:lnTo>
                  <a:lnTo>
                    <a:pt x="68" y="176"/>
                  </a:lnTo>
                  <a:lnTo>
                    <a:pt x="68" y="176"/>
                  </a:lnTo>
                  <a:lnTo>
                    <a:pt x="68" y="176"/>
                  </a:lnTo>
                  <a:lnTo>
                    <a:pt x="68" y="176"/>
                  </a:lnTo>
                  <a:lnTo>
                    <a:pt x="68" y="176"/>
                  </a:lnTo>
                  <a:lnTo>
                    <a:pt x="68" y="176"/>
                  </a:lnTo>
                  <a:lnTo>
                    <a:pt x="68" y="175"/>
                  </a:lnTo>
                  <a:lnTo>
                    <a:pt x="68" y="175"/>
                  </a:lnTo>
                  <a:lnTo>
                    <a:pt x="68" y="175"/>
                  </a:lnTo>
                  <a:lnTo>
                    <a:pt x="68" y="175"/>
                  </a:lnTo>
                  <a:lnTo>
                    <a:pt x="68" y="175"/>
                  </a:lnTo>
                  <a:lnTo>
                    <a:pt x="68" y="175"/>
                  </a:lnTo>
                  <a:lnTo>
                    <a:pt x="68" y="174"/>
                  </a:lnTo>
                  <a:lnTo>
                    <a:pt x="68" y="174"/>
                  </a:lnTo>
                  <a:lnTo>
                    <a:pt x="68" y="174"/>
                  </a:lnTo>
                  <a:lnTo>
                    <a:pt x="68" y="174"/>
                  </a:lnTo>
                  <a:lnTo>
                    <a:pt x="68" y="174"/>
                  </a:lnTo>
                  <a:lnTo>
                    <a:pt x="68" y="174"/>
                  </a:lnTo>
                  <a:lnTo>
                    <a:pt x="68" y="173"/>
                  </a:lnTo>
                  <a:lnTo>
                    <a:pt x="68" y="173"/>
                  </a:lnTo>
                  <a:lnTo>
                    <a:pt x="68" y="173"/>
                  </a:lnTo>
                  <a:lnTo>
                    <a:pt x="68" y="173"/>
                  </a:lnTo>
                  <a:lnTo>
                    <a:pt x="68" y="173"/>
                  </a:lnTo>
                  <a:lnTo>
                    <a:pt x="68" y="173"/>
                  </a:lnTo>
                  <a:lnTo>
                    <a:pt x="68" y="171"/>
                  </a:lnTo>
                  <a:lnTo>
                    <a:pt x="68" y="171"/>
                  </a:lnTo>
                  <a:lnTo>
                    <a:pt x="68" y="171"/>
                  </a:lnTo>
                  <a:lnTo>
                    <a:pt x="68" y="171"/>
                  </a:lnTo>
                  <a:lnTo>
                    <a:pt x="68" y="171"/>
                  </a:lnTo>
                  <a:lnTo>
                    <a:pt x="68" y="171"/>
                  </a:lnTo>
                  <a:lnTo>
                    <a:pt x="68" y="170"/>
                  </a:lnTo>
                  <a:lnTo>
                    <a:pt x="68" y="170"/>
                  </a:lnTo>
                  <a:lnTo>
                    <a:pt x="68" y="170"/>
                  </a:lnTo>
                  <a:lnTo>
                    <a:pt x="68" y="170"/>
                  </a:lnTo>
                  <a:lnTo>
                    <a:pt x="68" y="170"/>
                  </a:lnTo>
                  <a:lnTo>
                    <a:pt x="68" y="170"/>
                  </a:lnTo>
                  <a:lnTo>
                    <a:pt x="68" y="169"/>
                  </a:lnTo>
                  <a:lnTo>
                    <a:pt x="68" y="169"/>
                  </a:lnTo>
                  <a:lnTo>
                    <a:pt x="68" y="169"/>
                  </a:lnTo>
                  <a:lnTo>
                    <a:pt x="68" y="169"/>
                  </a:lnTo>
                  <a:lnTo>
                    <a:pt x="68" y="169"/>
                  </a:lnTo>
                  <a:lnTo>
                    <a:pt x="68" y="169"/>
                  </a:lnTo>
                  <a:lnTo>
                    <a:pt x="68" y="168"/>
                  </a:lnTo>
                  <a:lnTo>
                    <a:pt x="68" y="168"/>
                  </a:lnTo>
                  <a:lnTo>
                    <a:pt x="68" y="168"/>
                  </a:lnTo>
                  <a:lnTo>
                    <a:pt x="68" y="168"/>
                  </a:lnTo>
                  <a:lnTo>
                    <a:pt x="68" y="168"/>
                  </a:lnTo>
                  <a:lnTo>
                    <a:pt x="68" y="168"/>
                  </a:lnTo>
                  <a:lnTo>
                    <a:pt x="68" y="167"/>
                  </a:lnTo>
                  <a:lnTo>
                    <a:pt x="68" y="167"/>
                  </a:lnTo>
                  <a:lnTo>
                    <a:pt x="68" y="167"/>
                  </a:lnTo>
                  <a:lnTo>
                    <a:pt x="68" y="167"/>
                  </a:lnTo>
                  <a:lnTo>
                    <a:pt x="68" y="167"/>
                  </a:lnTo>
                  <a:lnTo>
                    <a:pt x="68" y="167"/>
                  </a:lnTo>
                  <a:lnTo>
                    <a:pt x="68" y="166"/>
                  </a:lnTo>
                  <a:lnTo>
                    <a:pt x="67" y="166"/>
                  </a:lnTo>
                  <a:lnTo>
                    <a:pt x="67" y="166"/>
                  </a:lnTo>
                  <a:lnTo>
                    <a:pt x="67" y="166"/>
                  </a:lnTo>
                  <a:lnTo>
                    <a:pt x="67" y="166"/>
                  </a:lnTo>
                  <a:lnTo>
                    <a:pt x="67" y="166"/>
                  </a:lnTo>
                  <a:lnTo>
                    <a:pt x="67" y="165"/>
                  </a:lnTo>
                  <a:lnTo>
                    <a:pt x="67" y="165"/>
                  </a:lnTo>
                  <a:lnTo>
                    <a:pt x="67" y="165"/>
                  </a:lnTo>
                  <a:lnTo>
                    <a:pt x="67" y="165"/>
                  </a:lnTo>
                  <a:lnTo>
                    <a:pt x="67" y="165"/>
                  </a:lnTo>
                  <a:lnTo>
                    <a:pt x="67" y="165"/>
                  </a:lnTo>
                  <a:lnTo>
                    <a:pt x="67" y="165"/>
                  </a:lnTo>
                  <a:lnTo>
                    <a:pt x="67" y="164"/>
                  </a:lnTo>
                  <a:lnTo>
                    <a:pt x="67" y="164"/>
                  </a:lnTo>
                  <a:lnTo>
                    <a:pt x="67" y="164"/>
                  </a:lnTo>
                  <a:lnTo>
                    <a:pt x="67" y="164"/>
                  </a:lnTo>
                  <a:lnTo>
                    <a:pt x="67" y="164"/>
                  </a:lnTo>
                  <a:lnTo>
                    <a:pt x="67" y="164"/>
                  </a:lnTo>
                  <a:lnTo>
                    <a:pt x="67" y="162"/>
                  </a:lnTo>
                  <a:lnTo>
                    <a:pt x="67" y="162"/>
                  </a:lnTo>
                  <a:lnTo>
                    <a:pt x="67" y="162"/>
                  </a:lnTo>
                  <a:lnTo>
                    <a:pt x="66" y="162"/>
                  </a:lnTo>
                  <a:lnTo>
                    <a:pt x="66" y="162"/>
                  </a:lnTo>
                  <a:lnTo>
                    <a:pt x="66" y="162"/>
                  </a:lnTo>
                  <a:lnTo>
                    <a:pt x="66" y="162"/>
                  </a:lnTo>
                  <a:lnTo>
                    <a:pt x="66" y="161"/>
                  </a:lnTo>
                  <a:lnTo>
                    <a:pt x="66" y="161"/>
                  </a:lnTo>
                  <a:lnTo>
                    <a:pt x="66" y="161"/>
                  </a:lnTo>
                  <a:lnTo>
                    <a:pt x="66" y="161"/>
                  </a:lnTo>
                  <a:lnTo>
                    <a:pt x="66" y="161"/>
                  </a:lnTo>
                  <a:lnTo>
                    <a:pt x="66" y="161"/>
                  </a:lnTo>
                  <a:lnTo>
                    <a:pt x="66" y="161"/>
                  </a:lnTo>
                  <a:lnTo>
                    <a:pt x="66" y="160"/>
                  </a:lnTo>
                  <a:lnTo>
                    <a:pt x="66" y="160"/>
                  </a:lnTo>
                  <a:lnTo>
                    <a:pt x="66" y="160"/>
                  </a:lnTo>
                  <a:lnTo>
                    <a:pt x="66" y="160"/>
                  </a:lnTo>
                  <a:lnTo>
                    <a:pt x="64" y="160"/>
                  </a:lnTo>
                  <a:lnTo>
                    <a:pt x="64" y="160"/>
                  </a:lnTo>
                  <a:lnTo>
                    <a:pt x="64" y="160"/>
                  </a:lnTo>
                  <a:lnTo>
                    <a:pt x="64" y="159"/>
                  </a:lnTo>
                  <a:lnTo>
                    <a:pt x="64" y="159"/>
                  </a:lnTo>
                  <a:lnTo>
                    <a:pt x="64" y="159"/>
                  </a:lnTo>
                  <a:lnTo>
                    <a:pt x="64" y="159"/>
                  </a:lnTo>
                  <a:lnTo>
                    <a:pt x="64" y="159"/>
                  </a:lnTo>
                  <a:lnTo>
                    <a:pt x="64" y="159"/>
                  </a:lnTo>
                  <a:lnTo>
                    <a:pt x="64" y="159"/>
                  </a:lnTo>
                  <a:lnTo>
                    <a:pt x="64" y="158"/>
                  </a:lnTo>
                  <a:lnTo>
                    <a:pt x="64" y="158"/>
                  </a:lnTo>
                  <a:lnTo>
                    <a:pt x="64" y="158"/>
                  </a:lnTo>
                  <a:lnTo>
                    <a:pt x="63" y="158"/>
                  </a:lnTo>
                  <a:lnTo>
                    <a:pt x="63" y="158"/>
                  </a:lnTo>
                  <a:lnTo>
                    <a:pt x="63" y="158"/>
                  </a:lnTo>
                  <a:lnTo>
                    <a:pt x="63" y="158"/>
                  </a:lnTo>
                  <a:lnTo>
                    <a:pt x="63" y="157"/>
                  </a:lnTo>
                  <a:lnTo>
                    <a:pt x="63" y="157"/>
                  </a:lnTo>
                  <a:lnTo>
                    <a:pt x="63" y="157"/>
                  </a:lnTo>
                  <a:lnTo>
                    <a:pt x="63" y="157"/>
                  </a:lnTo>
                  <a:lnTo>
                    <a:pt x="63" y="157"/>
                  </a:lnTo>
                  <a:lnTo>
                    <a:pt x="63" y="157"/>
                  </a:lnTo>
                  <a:lnTo>
                    <a:pt x="63" y="157"/>
                  </a:lnTo>
                  <a:lnTo>
                    <a:pt x="63" y="157"/>
                  </a:lnTo>
                  <a:lnTo>
                    <a:pt x="62" y="156"/>
                  </a:lnTo>
                  <a:lnTo>
                    <a:pt x="62" y="156"/>
                  </a:lnTo>
                  <a:lnTo>
                    <a:pt x="62" y="156"/>
                  </a:lnTo>
                  <a:lnTo>
                    <a:pt x="62" y="156"/>
                  </a:lnTo>
                  <a:lnTo>
                    <a:pt x="62" y="156"/>
                  </a:lnTo>
                  <a:lnTo>
                    <a:pt x="62" y="156"/>
                  </a:lnTo>
                  <a:lnTo>
                    <a:pt x="62" y="156"/>
                  </a:lnTo>
                  <a:lnTo>
                    <a:pt x="62" y="156"/>
                  </a:lnTo>
                  <a:lnTo>
                    <a:pt x="62" y="155"/>
                  </a:lnTo>
                  <a:lnTo>
                    <a:pt x="62" y="155"/>
                  </a:lnTo>
                  <a:lnTo>
                    <a:pt x="62" y="155"/>
                  </a:lnTo>
                  <a:lnTo>
                    <a:pt x="61" y="155"/>
                  </a:lnTo>
                  <a:lnTo>
                    <a:pt x="61" y="155"/>
                  </a:lnTo>
                  <a:lnTo>
                    <a:pt x="61" y="155"/>
                  </a:lnTo>
                  <a:lnTo>
                    <a:pt x="61" y="155"/>
                  </a:lnTo>
                  <a:lnTo>
                    <a:pt x="61" y="155"/>
                  </a:lnTo>
                  <a:lnTo>
                    <a:pt x="61" y="153"/>
                  </a:lnTo>
                  <a:lnTo>
                    <a:pt x="61" y="153"/>
                  </a:lnTo>
                  <a:lnTo>
                    <a:pt x="61" y="153"/>
                  </a:lnTo>
                  <a:lnTo>
                    <a:pt x="61" y="153"/>
                  </a:lnTo>
                  <a:lnTo>
                    <a:pt x="60" y="153"/>
                  </a:lnTo>
                  <a:lnTo>
                    <a:pt x="60" y="153"/>
                  </a:lnTo>
                  <a:lnTo>
                    <a:pt x="60" y="153"/>
                  </a:lnTo>
                  <a:lnTo>
                    <a:pt x="60" y="153"/>
                  </a:lnTo>
                  <a:lnTo>
                    <a:pt x="60" y="152"/>
                  </a:lnTo>
                  <a:lnTo>
                    <a:pt x="60" y="152"/>
                  </a:lnTo>
                  <a:lnTo>
                    <a:pt x="60" y="152"/>
                  </a:lnTo>
                  <a:lnTo>
                    <a:pt x="60" y="152"/>
                  </a:lnTo>
                  <a:lnTo>
                    <a:pt x="60" y="152"/>
                  </a:lnTo>
                  <a:lnTo>
                    <a:pt x="60" y="152"/>
                  </a:lnTo>
                  <a:lnTo>
                    <a:pt x="59" y="152"/>
                  </a:lnTo>
                  <a:lnTo>
                    <a:pt x="59" y="152"/>
                  </a:lnTo>
                  <a:lnTo>
                    <a:pt x="59" y="152"/>
                  </a:lnTo>
                  <a:lnTo>
                    <a:pt x="59" y="151"/>
                  </a:lnTo>
                  <a:lnTo>
                    <a:pt x="59" y="151"/>
                  </a:lnTo>
                  <a:lnTo>
                    <a:pt x="59" y="151"/>
                  </a:lnTo>
                  <a:lnTo>
                    <a:pt x="59" y="151"/>
                  </a:lnTo>
                  <a:lnTo>
                    <a:pt x="59" y="151"/>
                  </a:lnTo>
                  <a:lnTo>
                    <a:pt x="58" y="151"/>
                  </a:lnTo>
                  <a:lnTo>
                    <a:pt x="58" y="151"/>
                  </a:lnTo>
                  <a:lnTo>
                    <a:pt x="58" y="151"/>
                  </a:lnTo>
                  <a:lnTo>
                    <a:pt x="58" y="151"/>
                  </a:lnTo>
                  <a:lnTo>
                    <a:pt x="58" y="151"/>
                  </a:lnTo>
                  <a:lnTo>
                    <a:pt x="58" y="150"/>
                  </a:lnTo>
                  <a:lnTo>
                    <a:pt x="58" y="150"/>
                  </a:lnTo>
                  <a:lnTo>
                    <a:pt x="58" y="150"/>
                  </a:lnTo>
                  <a:lnTo>
                    <a:pt x="57" y="150"/>
                  </a:lnTo>
                  <a:lnTo>
                    <a:pt x="57" y="150"/>
                  </a:lnTo>
                  <a:lnTo>
                    <a:pt x="57" y="150"/>
                  </a:lnTo>
                  <a:lnTo>
                    <a:pt x="57" y="150"/>
                  </a:lnTo>
                  <a:lnTo>
                    <a:pt x="57" y="150"/>
                  </a:lnTo>
                  <a:lnTo>
                    <a:pt x="57" y="150"/>
                  </a:lnTo>
                  <a:lnTo>
                    <a:pt x="57" y="150"/>
                  </a:lnTo>
                  <a:lnTo>
                    <a:pt x="57" y="149"/>
                  </a:lnTo>
                  <a:lnTo>
                    <a:pt x="55" y="149"/>
                  </a:lnTo>
                  <a:lnTo>
                    <a:pt x="55" y="149"/>
                  </a:lnTo>
                  <a:lnTo>
                    <a:pt x="55" y="149"/>
                  </a:lnTo>
                  <a:lnTo>
                    <a:pt x="55" y="149"/>
                  </a:lnTo>
                  <a:lnTo>
                    <a:pt x="55" y="149"/>
                  </a:lnTo>
                  <a:lnTo>
                    <a:pt x="55" y="149"/>
                  </a:lnTo>
                  <a:lnTo>
                    <a:pt x="55" y="149"/>
                  </a:lnTo>
                  <a:lnTo>
                    <a:pt x="55" y="149"/>
                  </a:lnTo>
                  <a:lnTo>
                    <a:pt x="54" y="149"/>
                  </a:lnTo>
                  <a:lnTo>
                    <a:pt x="54" y="149"/>
                  </a:lnTo>
                  <a:lnTo>
                    <a:pt x="54" y="148"/>
                  </a:lnTo>
                  <a:lnTo>
                    <a:pt x="54" y="148"/>
                  </a:lnTo>
                  <a:lnTo>
                    <a:pt x="54" y="148"/>
                  </a:lnTo>
                  <a:lnTo>
                    <a:pt x="54" y="148"/>
                  </a:lnTo>
                  <a:lnTo>
                    <a:pt x="54" y="148"/>
                  </a:lnTo>
                  <a:lnTo>
                    <a:pt x="54" y="148"/>
                  </a:lnTo>
                  <a:lnTo>
                    <a:pt x="53" y="148"/>
                  </a:lnTo>
                  <a:lnTo>
                    <a:pt x="53" y="148"/>
                  </a:lnTo>
                  <a:lnTo>
                    <a:pt x="53" y="148"/>
                  </a:lnTo>
                  <a:lnTo>
                    <a:pt x="53" y="148"/>
                  </a:lnTo>
                  <a:lnTo>
                    <a:pt x="53" y="148"/>
                  </a:lnTo>
                  <a:lnTo>
                    <a:pt x="53" y="148"/>
                  </a:lnTo>
                  <a:lnTo>
                    <a:pt x="53" y="147"/>
                  </a:lnTo>
                  <a:lnTo>
                    <a:pt x="52" y="147"/>
                  </a:lnTo>
                  <a:lnTo>
                    <a:pt x="52" y="147"/>
                  </a:lnTo>
                  <a:lnTo>
                    <a:pt x="52" y="147"/>
                  </a:lnTo>
                  <a:lnTo>
                    <a:pt x="52" y="147"/>
                  </a:lnTo>
                  <a:lnTo>
                    <a:pt x="52" y="147"/>
                  </a:lnTo>
                  <a:lnTo>
                    <a:pt x="52" y="147"/>
                  </a:lnTo>
                  <a:lnTo>
                    <a:pt x="52" y="147"/>
                  </a:lnTo>
                  <a:lnTo>
                    <a:pt x="51" y="147"/>
                  </a:lnTo>
                  <a:lnTo>
                    <a:pt x="51" y="147"/>
                  </a:lnTo>
                  <a:lnTo>
                    <a:pt x="51" y="147"/>
                  </a:lnTo>
                  <a:lnTo>
                    <a:pt x="51" y="147"/>
                  </a:lnTo>
                  <a:lnTo>
                    <a:pt x="51" y="147"/>
                  </a:lnTo>
                  <a:lnTo>
                    <a:pt x="51" y="147"/>
                  </a:lnTo>
                  <a:lnTo>
                    <a:pt x="51" y="146"/>
                  </a:lnTo>
                  <a:lnTo>
                    <a:pt x="50" y="146"/>
                  </a:lnTo>
                  <a:lnTo>
                    <a:pt x="50" y="146"/>
                  </a:lnTo>
                  <a:lnTo>
                    <a:pt x="50" y="146"/>
                  </a:lnTo>
                  <a:lnTo>
                    <a:pt x="50" y="146"/>
                  </a:lnTo>
                  <a:lnTo>
                    <a:pt x="50" y="146"/>
                  </a:lnTo>
                  <a:lnTo>
                    <a:pt x="50" y="146"/>
                  </a:lnTo>
                  <a:lnTo>
                    <a:pt x="50" y="146"/>
                  </a:lnTo>
                  <a:lnTo>
                    <a:pt x="49" y="146"/>
                  </a:lnTo>
                  <a:lnTo>
                    <a:pt x="49" y="146"/>
                  </a:lnTo>
                  <a:lnTo>
                    <a:pt x="49" y="146"/>
                  </a:lnTo>
                  <a:lnTo>
                    <a:pt x="49" y="146"/>
                  </a:lnTo>
                  <a:lnTo>
                    <a:pt x="49" y="146"/>
                  </a:lnTo>
                  <a:lnTo>
                    <a:pt x="49" y="146"/>
                  </a:lnTo>
                  <a:lnTo>
                    <a:pt x="48" y="146"/>
                  </a:lnTo>
                  <a:lnTo>
                    <a:pt x="48" y="146"/>
                  </a:lnTo>
                  <a:lnTo>
                    <a:pt x="48" y="146"/>
                  </a:lnTo>
                  <a:lnTo>
                    <a:pt x="48" y="144"/>
                  </a:lnTo>
                  <a:lnTo>
                    <a:pt x="48" y="144"/>
                  </a:lnTo>
                  <a:lnTo>
                    <a:pt x="48" y="144"/>
                  </a:lnTo>
                  <a:lnTo>
                    <a:pt x="48" y="144"/>
                  </a:lnTo>
                  <a:lnTo>
                    <a:pt x="46" y="144"/>
                  </a:lnTo>
                  <a:lnTo>
                    <a:pt x="46" y="144"/>
                  </a:lnTo>
                  <a:lnTo>
                    <a:pt x="46" y="144"/>
                  </a:lnTo>
                  <a:lnTo>
                    <a:pt x="46" y="144"/>
                  </a:lnTo>
                  <a:lnTo>
                    <a:pt x="46" y="144"/>
                  </a:lnTo>
                  <a:lnTo>
                    <a:pt x="46" y="144"/>
                  </a:lnTo>
                  <a:lnTo>
                    <a:pt x="45" y="144"/>
                  </a:lnTo>
                  <a:lnTo>
                    <a:pt x="45" y="144"/>
                  </a:lnTo>
                  <a:lnTo>
                    <a:pt x="45" y="144"/>
                  </a:lnTo>
                  <a:lnTo>
                    <a:pt x="45" y="144"/>
                  </a:lnTo>
                  <a:lnTo>
                    <a:pt x="45" y="144"/>
                  </a:lnTo>
                  <a:lnTo>
                    <a:pt x="45" y="144"/>
                  </a:lnTo>
                  <a:lnTo>
                    <a:pt x="44" y="144"/>
                  </a:lnTo>
                  <a:lnTo>
                    <a:pt x="44" y="144"/>
                  </a:lnTo>
                  <a:lnTo>
                    <a:pt x="44" y="144"/>
                  </a:lnTo>
                  <a:lnTo>
                    <a:pt x="44" y="144"/>
                  </a:lnTo>
                  <a:lnTo>
                    <a:pt x="44" y="144"/>
                  </a:lnTo>
                  <a:lnTo>
                    <a:pt x="44" y="144"/>
                  </a:lnTo>
                  <a:lnTo>
                    <a:pt x="44" y="144"/>
                  </a:lnTo>
                  <a:lnTo>
                    <a:pt x="43" y="144"/>
                  </a:lnTo>
                  <a:lnTo>
                    <a:pt x="43" y="144"/>
                  </a:lnTo>
                  <a:lnTo>
                    <a:pt x="43" y="144"/>
                  </a:lnTo>
                  <a:lnTo>
                    <a:pt x="43" y="143"/>
                  </a:lnTo>
                  <a:lnTo>
                    <a:pt x="43" y="143"/>
                  </a:lnTo>
                  <a:lnTo>
                    <a:pt x="43" y="143"/>
                  </a:lnTo>
                  <a:lnTo>
                    <a:pt x="42" y="143"/>
                  </a:lnTo>
                  <a:lnTo>
                    <a:pt x="42" y="143"/>
                  </a:lnTo>
                  <a:lnTo>
                    <a:pt x="42" y="143"/>
                  </a:lnTo>
                  <a:lnTo>
                    <a:pt x="42" y="143"/>
                  </a:lnTo>
                  <a:lnTo>
                    <a:pt x="42" y="143"/>
                  </a:lnTo>
                  <a:lnTo>
                    <a:pt x="42" y="143"/>
                  </a:lnTo>
                  <a:lnTo>
                    <a:pt x="41" y="143"/>
                  </a:lnTo>
                  <a:lnTo>
                    <a:pt x="41" y="143"/>
                  </a:lnTo>
                  <a:lnTo>
                    <a:pt x="41" y="143"/>
                  </a:lnTo>
                  <a:lnTo>
                    <a:pt x="41" y="143"/>
                  </a:lnTo>
                  <a:lnTo>
                    <a:pt x="41" y="143"/>
                  </a:lnTo>
                  <a:lnTo>
                    <a:pt x="41" y="143"/>
                  </a:lnTo>
                  <a:lnTo>
                    <a:pt x="40" y="143"/>
                  </a:lnTo>
                  <a:lnTo>
                    <a:pt x="40" y="143"/>
                  </a:lnTo>
                  <a:lnTo>
                    <a:pt x="40" y="143"/>
                  </a:lnTo>
                  <a:lnTo>
                    <a:pt x="40" y="143"/>
                  </a:lnTo>
                  <a:lnTo>
                    <a:pt x="40" y="143"/>
                  </a:lnTo>
                  <a:lnTo>
                    <a:pt x="40" y="143"/>
                  </a:lnTo>
                  <a:lnTo>
                    <a:pt x="39" y="143"/>
                  </a:lnTo>
                  <a:lnTo>
                    <a:pt x="39" y="143"/>
                  </a:lnTo>
                  <a:lnTo>
                    <a:pt x="39" y="143"/>
                  </a:lnTo>
                  <a:lnTo>
                    <a:pt x="39" y="143"/>
                  </a:lnTo>
                  <a:lnTo>
                    <a:pt x="39" y="143"/>
                  </a:lnTo>
                  <a:lnTo>
                    <a:pt x="39" y="143"/>
                  </a:lnTo>
                  <a:lnTo>
                    <a:pt x="37" y="143"/>
                  </a:lnTo>
                  <a:lnTo>
                    <a:pt x="37" y="143"/>
                  </a:lnTo>
                  <a:lnTo>
                    <a:pt x="37" y="143"/>
                  </a:lnTo>
                  <a:lnTo>
                    <a:pt x="37" y="143"/>
                  </a:lnTo>
                  <a:lnTo>
                    <a:pt x="37" y="143"/>
                  </a:lnTo>
                  <a:lnTo>
                    <a:pt x="37" y="143"/>
                  </a:lnTo>
                  <a:lnTo>
                    <a:pt x="36" y="143"/>
                  </a:lnTo>
                  <a:lnTo>
                    <a:pt x="36" y="143"/>
                  </a:lnTo>
                  <a:lnTo>
                    <a:pt x="36" y="143"/>
                  </a:lnTo>
                  <a:lnTo>
                    <a:pt x="36" y="143"/>
                  </a:lnTo>
                  <a:lnTo>
                    <a:pt x="36" y="143"/>
                  </a:lnTo>
                  <a:lnTo>
                    <a:pt x="36" y="143"/>
                  </a:lnTo>
                  <a:lnTo>
                    <a:pt x="35" y="143"/>
                  </a:lnTo>
                  <a:lnTo>
                    <a:pt x="35" y="143"/>
                  </a:lnTo>
                  <a:lnTo>
                    <a:pt x="35" y="143"/>
                  </a:lnTo>
                  <a:lnTo>
                    <a:pt x="35" y="143"/>
                  </a:lnTo>
                  <a:lnTo>
                    <a:pt x="35" y="143"/>
                  </a:lnTo>
                  <a:lnTo>
                    <a:pt x="35" y="143"/>
                  </a:lnTo>
                  <a:lnTo>
                    <a:pt x="34" y="143"/>
                  </a:lnTo>
                  <a:lnTo>
                    <a:pt x="34" y="143"/>
                  </a:lnTo>
                  <a:lnTo>
                    <a:pt x="34" y="143"/>
                  </a:lnTo>
                  <a:lnTo>
                    <a:pt x="34" y="143"/>
                  </a:lnTo>
                  <a:lnTo>
                    <a:pt x="34" y="144"/>
                  </a:lnTo>
                  <a:lnTo>
                    <a:pt x="34" y="144"/>
                  </a:lnTo>
                  <a:lnTo>
                    <a:pt x="33" y="144"/>
                  </a:lnTo>
                  <a:lnTo>
                    <a:pt x="33" y="144"/>
                  </a:lnTo>
                  <a:lnTo>
                    <a:pt x="33" y="144"/>
                  </a:lnTo>
                  <a:lnTo>
                    <a:pt x="33" y="144"/>
                  </a:lnTo>
                  <a:lnTo>
                    <a:pt x="33" y="144"/>
                  </a:lnTo>
                  <a:lnTo>
                    <a:pt x="33" y="144"/>
                  </a:lnTo>
                  <a:lnTo>
                    <a:pt x="32" y="144"/>
                  </a:lnTo>
                  <a:lnTo>
                    <a:pt x="32" y="144"/>
                  </a:lnTo>
                  <a:lnTo>
                    <a:pt x="32" y="144"/>
                  </a:lnTo>
                  <a:lnTo>
                    <a:pt x="32" y="144"/>
                  </a:lnTo>
                  <a:lnTo>
                    <a:pt x="32" y="144"/>
                  </a:lnTo>
                  <a:lnTo>
                    <a:pt x="32" y="144"/>
                  </a:lnTo>
                  <a:lnTo>
                    <a:pt x="31" y="144"/>
                  </a:lnTo>
                  <a:lnTo>
                    <a:pt x="31" y="144"/>
                  </a:lnTo>
                  <a:lnTo>
                    <a:pt x="31" y="144"/>
                  </a:lnTo>
                  <a:lnTo>
                    <a:pt x="31" y="144"/>
                  </a:lnTo>
                  <a:lnTo>
                    <a:pt x="31" y="144"/>
                  </a:lnTo>
                  <a:lnTo>
                    <a:pt x="31" y="144"/>
                  </a:lnTo>
                  <a:lnTo>
                    <a:pt x="31" y="144"/>
                  </a:lnTo>
                  <a:lnTo>
                    <a:pt x="30" y="144"/>
                  </a:lnTo>
                  <a:lnTo>
                    <a:pt x="30" y="144"/>
                  </a:lnTo>
                  <a:lnTo>
                    <a:pt x="30" y="144"/>
                  </a:lnTo>
                  <a:lnTo>
                    <a:pt x="30" y="144"/>
                  </a:lnTo>
                  <a:lnTo>
                    <a:pt x="30" y="144"/>
                  </a:lnTo>
                  <a:lnTo>
                    <a:pt x="30" y="146"/>
                  </a:lnTo>
                  <a:lnTo>
                    <a:pt x="28" y="146"/>
                  </a:lnTo>
                  <a:lnTo>
                    <a:pt x="28" y="146"/>
                  </a:lnTo>
                  <a:lnTo>
                    <a:pt x="28" y="146"/>
                  </a:lnTo>
                  <a:lnTo>
                    <a:pt x="28" y="146"/>
                  </a:lnTo>
                  <a:lnTo>
                    <a:pt x="28" y="146"/>
                  </a:lnTo>
                  <a:lnTo>
                    <a:pt x="28" y="146"/>
                  </a:lnTo>
                  <a:lnTo>
                    <a:pt x="28" y="146"/>
                  </a:lnTo>
                  <a:lnTo>
                    <a:pt x="27" y="146"/>
                  </a:lnTo>
                  <a:lnTo>
                    <a:pt x="27" y="146"/>
                  </a:lnTo>
                  <a:lnTo>
                    <a:pt x="27" y="146"/>
                  </a:lnTo>
                  <a:lnTo>
                    <a:pt x="27" y="146"/>
                  </a:lnTo>
                  <a:lnTo>
                    <a:pt x="27" y="146"/>
                  </a:lnTo>
                  <a:lnTo>
                    <a:pt x="27" y="146"/>
                  </a:lnTo>
                  <a:lnTo>
                    <a:pt x="26" y="146"/>
                  </a:lnTo>
                  <a:lnTo>
                    <a:pt x="26" y="146"/>
                  </a:lnTo>
                  <a:lnTo>
                    <a:pt x="26" y="146"/>
                  </a:lnTo>
                  <a:lnTo>
                    <a:pt x="26" y="147"/>
                  </a:lnTo>
                  <a:lnTo>
                    <a:pt x="26" y="147"/>
                  </a:lnTo>
                  <a:lnTo>
                    <a:pt x="26" y="147"/>
                  </a:lnTo>
                  <a:lnTo>
                    <a:pt x="26" y="147"/>
                  </a:lnTo>
                  <a:lnTo>
                    <a:pt x="25" y="147"/>
                  </a:lnTo>
                  <a:lnTo>
                    <a:pt x="25" y="147"/>
                  </a:lnTo>
                  <a:lnTo>
                    <a:pt x="25" y="147"/>
                  </a:lnTo>
                  <a:lnTo>
                    <a:pt x="25" y="147"/>
                  </a:lnTo>
                  <a:lnTo>
                    <a:pt x="25" y="147"/>
                  </a:lnTo>
                  <a:lnTo>
                    <a:pt x="25" y="147"/>
                  </a:lnTo>
                  <a:lnTo>
                    <a:pt x="25" y="147"/>
                  </a:lnTo>
                  <a:lnTo>
                    <a:pt x="24" y="147"/>
                  </a:lnTo>
                  <a:lnTo>
                    <a:pt x="24" y="147"/>
                  </a:lnTo>
                  <a:lnTo>
                    <a:pt x="24" y="147"/>
                  </a:lnTo>
                  <a:lnTo>
                    <a:pt x="24" y="148"/>
                  </a:lnTo>
                  <a:lnTo>
                    <a:pt x="24" y="148"/>
                  </a:lnTo>
                  <a:lnTo>
                    <a:pt x="24" y="148"/>
                  </a:lnTo>
                  <a:lnTo>
                    <a:pt x="24" y="148"/>
                  </a:lnTo>
                  <a:lnTo>
                    <a:pt x="24" y="148"/>
                  </a:lnTo>
                  <a:lnTo>
                    <a:pt x="23" y="148"/>
                  </a:lnTo>
                  <a:lnTo>
                    <a:pt x="23" y="148"/>
                  </a:lnTo>
                  <a:lnTo>
                    <a:pt x="23" y="148"/>
                  </a:lnTo>
                  <a:lnTo>
                    <a:pt x="23" y="148"/>
                  </a:lnTo>
                  <a:lnTo>
                    <a:pt x="23" y="148"/>
                  </a:lnTo>
                  <a:lnTo>
                    <a:pt x="23" y="148"/>
                  </a:lnTo>
                  <a:lnTo>
                    <a:pt x="23" y="148"/>
                  </a:lnTo>
                  <a:lnTo>
                    <a:pt x="22" y="149"/>
                  </a:lnTo>
                  <a:lnTo>
                    <a:pt x="22" y="149"/>
                  </a:lnTo>
                  <a:lnTo>
                    <a:pt x="22" y="149"/>
                  </a:lnTo>
                  <a:lnTo>
                    <a:pt x="22" y="149"/>
                  </a:lnTo>
                  <a:lnTo>
                    <a:pt x="22" y="149"/>
                  </a:lnTo>
                  <a:lnTo>
                    <a:pt x="22" y="149"/>
                  </a:lnTo>
                  <a:lnTo>
                    <a:pt x="22" y="149"/>
                  </a:lnTo>
                  <a:lnTo>
                    <a:pt x="22" y="149"/>
                  </a:lnTo>
                  <a:lnTo>
                    <a:pt x="21" y="149"/>
                  </a:lnTo>
                  <a:lnTo>
                    <a:pt x="21" y="149"/>
                  </a:lnTo>
                  <a:lnTo>
                    <a:pt x="21" y="149"/>
                  </a:lnTo>
                  <a:lnTo>
                    <a:pt x="21" y="150"/>
                  </a:lnTo>
                  <a:lnTo>
                    <a:pt x="21" y="150"/>
                  </a:lnTo>
                  <a:lnTo>
                    <a:pt x="21" y="150"/>
                  </a:lnTo>
                  <a:lnTo>
                    <a:pt x="21" y="150"/>
                  </a:lnTo>
                  <a:lnTo>
                    <a:pt x="19" y="150"/>
                  </a:lnTo>
                  <a:lnTo>
                    <a:pt x="19" y="150"/>
                  </a:lnTo>
                  <a:lnTo>
                    <a:pt x="19" y="150"/>
                  </a:lnTo>
                  <a:lnTo>
                    <a:pt x="19" y="150"/>
                  </a:lnTo>
                  <a:lnTo>
                    <a:pt x="19" y="150"/>
                  </a:lnTo>
                  <a:lnTo>
                    <a:pt x="19" y="150"/>
                  </a:lnTo>
                  <a:lnTo>
                    <a:pt x="19" y="151"/>
                  </a:lnTo>
                  <a:lnTo>
                    <a:pt x="19" y="151"/>
                  </a:lnTo>
                  <a:lnTo>
                    <a:pt x="19" y="151"/>
                  </a:lnTo>
                  <a:lnTo>
                    <a:pt x="18" y="151"/>
                  </a:lnTo>
                  <a:lnTo>
                    <a:pt x="18" y="151"/>
                  </a:lnTo>
                  <a:lnTo>
                    <a:pt x="18" y="151"/>
                  </a:lnTo>
                  <a:lnTo>
                    <a:pt x="18" y="151"/>
                  </a:lnTo>
                  <a:lnTo>
                    <a:pt x="18" y="151"/>
                  </a:lnTo>
                  <a:lnTo>
                    <a:pt x="18" y="151"/>
                  </a:lnTo>
                  <a:lnTo>
                    <a:pt x="18" y="151"/>
                  </a:lnTo>
                  <a:lnTo>
                    <a:pt x="18" y="152"/>
                  </a:lnTo>
                  <a:lnTo>
                    <a:pt x="17" y="152"/>
                  </a:lnTo>
                  <a:lnTo>
                    <a:pt x="17" y="152"/>
                  </a:lnTo>
                  <a:lnTo>
                    <a:pt x="17" y="152"/>
                  </a:lnTo>
                  <a:lnTo>
                    <a:pt x="17" y="152"/>
                  </a:lnTo>
                  <a:lnTo>
                    <a:pt x="17" y="152"/>
                  </a:lnTo>
                  <a:lnTo>
                    <a:pt x="17" y="152"/>
                  </a:lnTo>
                  <a:lnTo>
                    <a:pt x="17" y="152"/>
                  </a:lnTo>
                  <a:lnTo>
                    <a:pt x="17" y="152"/>
                  </a:lnTo>
                  <a:lnTo>
                    <a:pt x="17" y="153"/>
                  </a:lnTo>
                  <a:lnTo>
                    <a:pt x="16" y="153"/>
                  </a:lnTo>
                  <a:lnTo>
                    <a:pt x="16" y="153"/>
                  </a:lnTo>
                  <a:lnTo>
                    <a:pt x="16" y="153"/>
                  </a:lnTo>
                  <a:lnTo>
                    <a:pt x="16" y="153"/>
                  </a:lnTo>
                  <a:lnTo>
                    <a:pt x="16" y="153"/>
                  </a:lnTo>
                  <a:lnTo>
                    <a:pt x="16" y="153"/>
                  </a:lnTo>
                  <a:lnTo>
                    <a:pt x="16" y="153"/>
                  </a:lnTo>
                  <a:lnTo>
                    <a:pt x="16" y="155"/>
                  </a:lnTo>
                  <a:lnTo>
                    <a:pt x="16" y="155"/>
                  </a:lnTo>
                  <a:lnTo>
                    <a:pt x="16" y="155"/>
                  </a:lnTo>
                  <a:lnTo>
                    <a:pt x="15" y="155"/>
                  </a:lnTo>
                  <a:lnTo>
                    <a:pt x="15" y="155"/>
                  </a:lnTo>
                  <a:lnTo>
                    <a:pt x="15" y="155"/>
                  </a:lnTo>
                  <a:lnTo>
                    <a:pt x="15" y="155"/>
                  </a:lnTo>
                  <a:lnTo>
                    <a:pt x="15" y="155"/>
                  </a:lnTo>
                  <a:lnTo>
                    <a:pt x="15" y="156"/>
                  </a:lnTo>
                  <a:lnTo>
                    <a:pt x="15" y="156"/>
                  </a:lnTo>
                  <a:lnTo>
                    <a:pt x="15" y="156"/>
                  </a:lnTo>
                  <a:lnTo>
                    <a:pt x="15" y="156"/>
                  </a:lnTo>
                  <a:lnTo>
                    <a:pt x="15" y="156"/>
                  </a:lnTo>
                  <a:lnTo>
                    <a:pt x="14" y="156"/>
                  </a:lnTo>
                  <a:lnTo>
                    <a:pt x="14" y="156"/>
                  </a:lnTo>
                  <a:lnTo>
                    <a:pt x="14" y="156"/>
                  </a:lnTo>
                  <a:lnTo>
                    <a:pt x="14" y="157"/>
                  </a:lnTo>
                  <a:lnTo>
                    <a:pt x="14" y="157"/>
                  </a:lnTo>
                  <a:lnTo>
                    <a:pt x="14" y="157"/>
                  </a:lnTo>
                  <a:lnTo>
                    <a:pt x="14" y="157"/>
                  </a:lnTo>
                  <a:lnTo>
                    <a:pt x="14" y="157"/>
                  </a:lnTo>
                  <a:lnTo>
                    <a:pt x="14" y="157"/>
                  </a:lnTo>
                  <a:lnTo>
                    <a:pt x="14" y="157"/>
                  </a:lnTo>
                  <a:lnTo>
                    <a:pt x="14" y="157"/>
                  </a:lnTo>
                  <a:lnTo>
                    <a:pt x="13" y="158"/>
                  </a:lnTo>
                  <a:lnTo>
                    <a:pt x="13" y="158"/>
                  </a:lnTo>
                  <a:lnTo>
                    <a:pt x="13" y="158"/>
                  </a:lnTo>
                  <a:lnTo>
                    <a:pt x="13" y="158"/>
                  </a:lnTo>
                  <a:lnTo>
                    <a:pt x="13" y="158"/>
                  </a:lnTo>
                  <a:lnTo>
                    <a:pt x="13" y="158"/>
                  </a:lnTo>
                  <a:lnTo>
                    <a:pt x="13" y="158"/>
                  </a:lnTo>
                  <a:lnTo>
                    <a:pt x="13" y="159"/>
                  </a:lnTo>
                  <a:lnTo>
                    <a:pt x="13" y="159"/>
                  </a:lnTo>
                  <a:lnTo>
                    <a:pt x="13" y="159"/>
                  </a:lnTo>
                  <a:lnTo>
                    <a:pt x="13" y="159"/>
                  </a:lnTo>
                  <a:lnTo>
                    <a:pt x="13" y="159"/>
                  </a:lnTo>
                  <a:lnTo>
                    <a:pt x="13" y="159"/>
                  </a:lnTo>
                  <a:lnTo>
                    <a:pt x="12" y="159"/>
                  </a:lnTo>
                  <a:lnTo>
                    <a:pt x="12" y="160"/>
                  </a:lnTo>
                  <a:lnTo>
                    <a:pt x="12" y="160"/>
                  </a:lnTo>
                  <a:lnTo>
                    <a:pt x="12" y="160"/>
                  </a:lnTo>
                  <a:lnTo>
                    <a:pt x="12" y="160"/>
                  </a:lnTo>
                  <a:lnTo>
                    <a:pt x="12" y="160"/>
                  </a:lnTo>
                  <a:lnTo>
                    <a:pt x="12" y="160"/>
                  </a:lnTo>
                  <a:lnTo>
                    <a:pt x="12" y="160"/>
                  </a:lnTo>
                  <a:lnTo>
                    <a:pt x="12" y="161"/>
                  </a:lnTo>
                  <a:lnTo>
                    <a:pt x="12" y="161"/>
                  </a:lnTo>
                  <a:lnTo>
                    <a:pt x="12" y="161"/>
                  </a:lnTo>
                  <a:lnTo>
                    <a:pt x="12" y="161"/>
                  </a:lnTo>
                  <a:lnTo>
                    <a:pt x="12" y="161"/>
                  </a:lnTo>
                  <a:lnTo>
                    <a:pt x="12" y="161"/>
                  </a:lnTo>
                  <a:lnTo>
                    <a:pt x="12" y="161"/>
                  </a:lnTo>
                  <a:lnTo>
                    <a:pt x="10" y="162"/>
                  </a:lnTo>
                  <a:lnTo>
                    <a:pt x="10" y="162"/>
                  </a:lnTo>
                  <a:lnTo>
                    <a:pt x="10" y="162"/>
                  </a:lnTo>
                  <a:lnTo>
                    <a:pt x="10" y="162"/>
                  </a:lnTo>
                  <a:lnTo>
                    <a:pt x="10" y="162"/>
                  </a:lnTo>
                  <a:lnTo>
                    <a:pt x="10" y="162"/>
                  </a:lnTo>
                  <a:lnTo>
                    <a:pt x="10" y="162"/>
                  </a:lnTo>
                  <a:lnTo>
                    <a:pt x="10" y="164"/>
                  </a:lnTo>
                  <a:lnTo>
                    <a:pt x="10" y="164"/>
                  </a:lnTo>
                  <a:lnTo>
                    <a:pt x="10" y="164"/>
                  </a:lnTo>
                  <a:lnTo>
                    <a:pt x="10" y="164"/>
                  </a:lnTo>
                  <a:lnTo>
                    <a:pt x="10" y="164"/>
                  </a:lnTo>
                  <a:lnTo>
                    <a:pt x="10" y="164"/>
                  </a:lnTo>
                  <a:lnTo>
                    <a:pt x="10" y="165"/>
                  </a:lnTo>
                  <a:lnTo>
                    <a:pt x="10" y="165"/>
                  </a:lnTo>
                  <a:lnTo>
                    <a:pt x="10" y="165"/>
                  </a:lnTo>
                  <a:lnTo>
                    <a:pt x="10" y="165"/>
                  </a:lnTo>
                  <a:lnTo>
                    <a:pt x="10" y="165"/>
                  </a:lnTo>
                  <a:lnTo>
                    <a:pt x="10" y="165"/>
                  </a:lnTo>
                  <a:lnTo>
                    <a:pt x="9" y="165"/>
                  </a:lnTo>
                  <a:lnTo>
                    <a:pt x="9" y="166"/>
                  </a:lnTo>
                  <a:lnTo>
                    <a:pt x="9" y="166"/>
                  </a:lnTo>
                  <a:lnTo>
                    <a:pt x="9" y="166"/>
                  </a:lnTo>
                  <a:lnTo>
                    <a:pt x="9" y="166"/>
                  </a:lnTo>
                  <a:lnTo>
                    <a:pt x="9" y="166"/>
                  </a:lnTo>
                  <a:lnTo>
                    <a:pt x="9" y="166"/>
                  </a:lnTo>
                  <a:lnTo>
                    <a:pt x="9" y="167"/>
                  </a:lnTo>
                  <a:lnTo>
                    <a:pt x="9" y="167"/>
                  </a:lnTo>
                  <a:lnTo>
                    <a:pt x="9" y="167"/>
                  </a:lnTo>
                  <a:lnTo>
                    <a:pt x="9" y="167"/>
                  </a:lnTo>
                  <a:lnTo>
                    <a:pt x="9" y="167"/>
                  </a:lnTo>
                  <a:lnTo>
                    <a:pt x="9" y="167"/>
                  </a:lnTo>
                  <a:lnTo>
                    <a:pt x="9" y="168"/>
                  </a:lnTo>
                  <a:lnTo>
                    <a:pt x="9" y="168"/>
                  </a:lnTo>
                  <a:lnTo>
                    <a:pt x="9" y="168"/>
                  </a:lnTo>
                  <a:lnTo>
                    <a:pt x="9" y="168"/>
                  </a:lnTo>
                  <a:lnTo>
                    <a:pt x="9" y="168"/>
                  </a:lnTo>
                  <a:lnTo>
                    <a:pt x="9" y="168"/>
                  </a:lnTo>
                  <a:lnTo>
                    <a:pt x="9" y="169"/>
                  </a:lnTo>
                  <a:lnTo>
                    <a:pt x="9" y="169"/>
                  </a:lnTo>
                  <a:lnTo>
                    <a:pt x="9" y="169"/>
                  </a:lnTo>
                  <a:lnTo>
                    <a:pt x="9" y="169"/>
                  </a:lnTo>
                  <a:lnTo>
                    <a:pt x="9" y="169"/>
                  </a:lnTo>
                  <a:lnTo>
                    <a:pt x="9" y="169"/>
                  </a:lnTo>
                  <a:lnTo>
                    <a:pt x="9" y="170"/>
                  </a:lnTo>
                  <a:lnTo>
                    <a:pt x="9" y="170"/>
                  </a:lnTo>
                  <a:lnTo>
                    <a:pt x="9" y="170"/>
                  </a:lnTo>
                  <a:lnTo>
                    <a:pt x="9" y="170"/>
                  </a:lnTo>
                  <a:lnTo>
                    <a:pt x="9" y="170"/>
                  </a:lnTo>
                  <a:lnTo>
                    <a:pt x="9" y="170"/>
                  </a:lnTo>
                  <a:lnTo>
                    <a:pt x="9" y="171"/>
                  </a:lnTo>
                  <a:lnTo>
                    <a:pt x="9" y="171"/>
                  </a:lnTo>
                  <a:lnTo>
                    <a:pt x="9" y="171"/>
                  </a:lnTo>
                  <a:lnTo>
                    <a:pt x="9" y="171"/>
                  </a:lnTo>
                  <a:lnTo>
                    <a:pt x="9" y="171"/>
                  </a:lnTo>
                  <a:lnTo>
                    <a:pt x="9" y="171"/>
                  </a:lnTo>
                  <a:lnTo>
                    <a:pt x="9" y="173"/>
                  </a:lnTo>
                  <a:lnTo>
                    <a:pt x="9" y="173"/>
                  </a:lnTo>
                  <a:lnTo>
                    <a:pt x="9" y="173"/>
                  </a:lnTo>
                  <a:lnTo>
                    <a:pt x="9" y="173"/>
                  </a:lnTo>
                  <a:lnTo>
                    <a:pt x="9" y="173"/>
                  </a:lnTo>
                  <a:lnTo>
                    <a:pt x="9" y="173"/>
                  </a:lnTo>
                  <a:lnTo>
                    <a:pt x="9" y="174"/>
                  </a:lnTo>
                  <a:lnTo>
                    <a:pt x="9" y="174"/>
                  </a:lnTo>
                  <a:lnTo>
                    <a:pt x="9" y="174"/>
                  </a:lnTo>
                  <a:lnTo>
                    <a:pt x="9" y="174"/>
                  </a:lnTo>
                  <a:lnTo>
                    <a:pt x="9" y="174"/>
                  </a:lnTo>
                  <a:lnTo>
                    <a:pt x="9" y="174"/>
                  </a:lnTo>
                  <a:lnTo>
                    <a:pt x="9" y="175"/>
                  </a:lnTo>
                  <a:lnTo>
                    <a:pt x="9" y="175"/>
                  </a:lnTo>
                  <a:lnTo>
                    <a:pt x="9" y="175"/>
                  </a:lnTo>
                  <a:lnTo>
                    <a:pt x="9" y="175"/>
                  </a:lnTo>
                  <a:lnTo>
                    <a:pt x="9" y="175"/>
                  </a:lnTo>
                  <a:lnTo>
                    <a:pt x="9" y="175"/>
                  </a:lnTo>
                  <a:lnTo>
                    <a:pt x="9" y="176"/>
                  </a:lnTo>
                  <a:lnTo>
                    <a:pt x="9" y="176"/>
                  </a:lnTo>
                  <a:lnTo>
                    <a:pt x="9" y="176"/>
                  </a:lnTo>
                  <a:lnTo>
                    <a:pt x="9" y="176"/>
                  </a:lnTo>
                  <a:lnTo>
                    <a:pt x="9" y="176"/>
                  </a:lnTo>
                  <a:lnTo>
                    <a:pt x="9" y="176"/>
                  </a:lnTo>
                  <a:lnTo>
                    <a:pt x="9" y="177"/>
                  </a:lnTo>
                  <a:lnTo>
                    <a:pt x="9" y="177"/>
                  </a:lnTo>
                  <a:lnTo>
                    <a:pt x="9" y="177"/>
                  </a:lnTo>
                  <a:lnTo>
                    <a:pt x="9" y="177"/>
                  </a:lnTo>
                  <a:lnTo>
                    <a:pt x="9" y="177"/>
                  </a:lnTo>
                  <a:lnTo>
                    <a:pt x="9" y="177"/>
                  </a:lnTo>
                  <a:lnTo>
                    <a:pt x="9" y="178"/>
                  </a:lnTo>
                  <a:lnTo>
                    <a:pt x="9" y="178"/>
                  </a:lnTo>
                  <a:lnTo>
                    <a:pt x="9" y="178"/>
                  </a:lnTo>
                  <a:lnTo>
                    <a:pt x="9" y="178"/>
                  </a:lnTo>
                  <a:lnTo>
                    <a:pt x="9" y="178"/>
                  </a:lnTo>
                  <a:lnTo>
                    <a:pt x="9" y="178"/>
                  </a:lnTo>
                  <a:lnTo>
                    <a:pt x="9" y="179"/>
                  </a:lnTo>
                  <a:lnTo>
                    <a:pt x="9" y="179"/>
                  </a:lnTo>
                  <a:lnTo>
                    <a:pt x="9" y="179"/>
                  </a:lnTo>
                  <a:lnTo>
                    <a:pt x="9" y="179"/>
                  </a:lnTo>
                  <a:lnTo>
                    <a:pt x="9" y="179"/>
                  </a:lnTo>
                  <a:lnTo>
                    <a:pt x="9" y="179"/>
                  </a:lnTo>
                  <a:lnTo>
                    <a:pt x="9" y="179"/>
                  </a:lnTo>
                  <a:lnTo>
                    <a:pt x="9" y="181"/>
                  </a:lnTo>
                  <a:lnTo>
                    <a:pt x="9" y="181"/>
                  </a:lnTo>
                  <a:lnTo>
                    <a:pt x="9" y="181"/>
                  </a:lnTo>
                  <a:lnTo>
                    <a:pt x="9" y="181"/>
                  </a:lnTo>
                  <a:lnTo>
                    <a:pt x="9" y="181"/>
                  </a:lnTo>
                  <a:lnTo>
                    <a:pt x="9" y="181"/>
                  </a:lnTo>
                  <a:lnTo>
                    <a:pt x="9" y="182"/>
                  </a:lnTo>
                  <a:lnTo>
                    <a:pt x="10" y="182"/>
                  </a:lnTo>
                  <a:lnTo>
                    <a:pt x="10" y="182"/>
                  </a:lnTo>
                  <a:lnTo>
                    <a:pt x="10" y="182"/>
                  </a:lnTo>
                  <a:lnTo>
                    <a:pt x="10" y="182"/>
                  </a:lnTo>
                  <a:lnTo>
                    <a:pt x="10" y="182"/>
                  </a:lnTo>
                  <a:lnTo>
                    <a:pt x="10" y="183"/>
                  </a:lnTo>
                  <a:lnTo>
                    <a:pt x="10" y="183"/>
                  </a:lnTo>
                  <a:lnTo>
                    <a:pt x="10" y="183"/>
                  </a:lnTo>
                  <a:lnTo>
                    <a:pt x="10" y="183"/>
                  </a:lnTo>
                  <a:lnTo>
                    <a:pt x="10" y="183"/>
                  </a:lnTo>
                  <a:lnTo>
                    <a:pt x="10" y="183"/>
                  </a:lnTo>
                  <a:lnTo>
                    <a:pt x="10" y="183"/>
                  </a:lnTo>
                  <a:lnTo>
                    <a:pt x="10" y="184"/>
                  </a:lnTo>
                  <a:lnTo>
                    <a:pt x="10" y="184"/>
                  </a:lnTo>
                  <a:lnTo>
                    <a:pt x="10" y="184"/>
                  </a:lnTo>
                  <a:lnTo>
                    <a:pt x="10" y="184"/>
                  </a:lnTo>
                  <a:lnTo>
                    <a:pt x="10" y="184"/>
                  </a:lnTo>
                  <a:lnTo>
                    <a:pt x="10" y="184"/>
                  </a:lnTo>
                  <a:lnTo>
                    <a:pt x="10" y="184"/>
                  </a:lnTo>
                  <a:lnTo>
                    <a:pt x="12" y="185"/>
                  </a:lnTo>
                  <a:lnTo>
                    <a:pt x="12" y="185"/>
                  </a:lnTo>
                  <a:lnTo>
                    <a:pt x="12" y="185"/>
                  </a:lnTo>
                  <a:lnTo>
                    <a:pt x="12" y="185"/>
                  </a:lnTo>
                  <a:lnTo>
                    <a:pt x="12" y="185"/>
                  </a:lnTo>
                  <a:lnTo>
                    <a:pt x="12" y="185"/>
                  </a:lnTo>
                  <a:lnTo>
                    <a:pt x="12" y="186"/>
                  </a:lnTo>
                  <a:lnTo>
                    <a:pt x="12" y="186"/>
                  </a:lnTo>
                  <a:lnTo>
                    <a:pt x="12" y="186"/>
                  </a:lnTo>
                  <a:lnTo>
                    <a:pt x="12" y="186"/>
                  </a:lnTo>
                  <a:lnTo>
                    <a:pt x="12" y="186"/>
                  </a:lnTo>
                  <a:lnTo>
                    <a:pt x="12" y="186"/>
                  </a:lnTo>
                  <a:lnTo>
                    <a:pt x="12" y="186"/>
                  </a:lnTo>
                  <a:lnTo>
                    <a:pt x="12" y="187"/>
                  </a:lnTo>
                  <a:lnTo>
                    <a:pt x="12" y="187"/>
                  </a:lnTo>
                  <a:lnTo>
                    <a:pt x="13" y="187"/>
                  </a:lnTo>
                  <a:lnTo>
                    <a:pt x="13" y="187"/>
                  </a:lnTo>
                  <a:lnTo>
                    <a:pt x="13" y="187"/>
                  </a:lnTo>
                  <a:lnTo>
                    <a:pt x="13" y="187"/>
                  </a:lnTo>
                  <a:lnTo>
                    <a:pt x="13" y="187"/>
                  </a:lnTo>
                  <a:lnTo>
                    <a:pt x="13" y="188"/>
                  </a:lnTo>
                  <a:lnTo>
                    <a:pt x="13" y="188"/>
                  </a:lnTo>
                  <a:lnTo>
                    <a:pt x="13" y="188"/>
                  </a:lnTo>
                  <a:lnTo>
                    <a:pt x="13" y="188"/>
                  </a:lnTo>
                  <a:lnTo>
                    <a:pt x="13" y="188"/>
                  </a:lnTo>
                  <a:lnTo>
                    <a:pt x="13" y="188"/>
                  </a:lnTo>
                  <a:lnTo>
                    <a:pt x="13" y="188"/>
                  </a:lnTo>
                  <a:lnTo>
                    <a:pt x="13" y="188"/>
                  </a:lnTo>
                  <a:lnTo>
                    <a:pt x="14" y="190"/>
                  </a:lnTo>
                  <a:lnTo>
                    <a:pt x="14" y="190"/>
                  </a:lnTo>
                  <a:lnTo>
                    <a:pt x="14" y="190"/>
                  </a:lnTo>
                  <a:lnTo>
                    <a:pt x="14" y="190"/>
                  </a:lnTo>
                  <a:lnTo>
                    <a:pt x="14" y="190"/>
                  </a:lnTo>
                  <a:lnTo>
                    <a:pt x="14" y="190"/>
                  </a:lnTo>
                  <a:lnTo>
                    <a:pt x="14" y="190"/>
                  </a:lnTo>
                  <a:lnTo>
                    <a:pt x="14" y="191"/>
                  </a:lnTo>
                  <a:lnTo>
                    <a:pt x="14" y="191"/>
                  </a:lnTo>
                  <a:lnTo>
                    <a:pt x="14" y="191"/>
                  </a:lnTo>
                  <a:lnTo>
                    <a:pt x="14" y="191"/>
                  </a:lnTo>
                  <a:lnTo>
                    <a:pt x="15" y="191"/>
                  </a:lnTo>
                  <a:lnTo>
                    <a:pt x="15" y="191"/>
                  </a:lnTo>
                  <a:lnTo>
                    <a:pt x="15" y="191"/>
                  </a:lnTo>
                  <a:lnTo>
                    <a:pt x="15" y="191"/>
                  </a:lnTo>
                  <a:lnTo>
                    <a:pt x="15" y="192"/>
                  </a:lnTo>
                  <a:lnTo>
                    <a:pt x="15" y="192"/>
                  </a:lnTo>
                  <a:lnTo>
                    <a:pt x="15" y="192"/>
                  </a:lnTo>
                  <a:lnTo>
                    <a:pt x="15" y="192"/>
                  </a:lnTo>
                  <a:lnTo>
                    <a:pt x="15" y="192"/>
                  </a:lnTo>
                  <a:lnTo>
                    <a:pt x="15" y="192"/>
                  </a:lnTo>
                  <a:lnTo>
                    <a:pt x="16" y="192"/>
                  </a:lnTo>
                  <a:lnTo>
                    <a:pt x="16" y="192"/>
                  </a:lnTo>
                  <a:lnTo>
                    <a:pt x="16" y="193"/>
                  </a:lnTo>
                  <a:lnTo>
                    <a:pt x="16" y="193"/>
                  </a:lnTo>
                  <a:lnTo>
                    <a:pt x="16" y="193"/>
                  </a:lnTo>
                  <a:lnTo>
                    <a:pt x="16" y="193"/>
                  </a:lnTo>
                  <a:lnTo>
                    <a:pt x="16" y="193"/>
                  </a:lnTo>
                  <a:lnTo>
                    <a:pt x="16" y="193"/>
                  </a:lnTo>
                  <a:lnTo>
                    <a:pt x="16" y="193"/>
                  </a:lnTo>
                  <a:lnTo>
                    <a:pt x="16" y="193"/>
                  </a:lnTo>
                  <a:lnTo>
                    <a:pt x="17" y="193"/>
                  </a:lnTo>
                  <a:lnTo>
                    <a:pt x="17" y="194"/>
                  </a:lnTo>
                  <a:lnTo>
                    <a:pt x="17" y="194"/>
                  </a:lnTo>
                  <a:lnTo>
                    <a:pt x="17" y="194"/>
                  </a:lnTo>
                  <a:lnTo>
                    <a:pt x="17" y="194"/>
                  </a:lnTo>
                  <a:lnTo>
                    <a:pt x="17" y="194"/>
                  </a:lnTo>
                  <a:lnTo>
                    <a:pt x="17" y="194"/>
                  </a:lnTo>
                  <a:lnTo>
                    <a:pt x="17" y="194"/>
                  </a:lnTo>
                  <a:lnTo>
                    <a:pt x="17" y="194"/>
                  </a:lnTo>
                  <a:lnTo>
                    <a:pt x="18" y="195"/>
                  </a:lnTo>
                  <a:lnTo>
                    <a:pt x="18" y="195"/>
                  </a:lnTo>
                  <a:lnTo>
                    <a:pt x="18" y="195"/>
                  </a:lnTo>
                  <a:lnTo>
                    <a:pt x="18" y="195"/>
                  </a:lnTo>
                  <a:lnTo>
                    <a:pt x="18" y="195"/>
                  </a:lnTo>
                  <a:lnTo>
                    <a:pt x="18" y="195"/>
                  </a:lnTo>
                  <a:lnTo>
                    <a:pt x="18" y="195"/>
                  </a:lnTo>
                  <a:lnTo>
                    <a:pt x="18" y="195"/>
                  </a:lnTo>
                  <a:lnTo>
                    <a:pt x="19" y="195"/>
                  </a:lnTo>
                  <a:lnTo>
                    <a:pt x="19" y="195"/>
                  </a:lnTo>
                  <a:lnTo>
                    <a:pt x="19" y="196"/>
                  </a:lnTo>
                  <a:lnTo>
                    <a:pt x="19" y="196"/>
                  </a:lnTo>
                  <a:lnTo>
                    <a:pt x="19" y="196"/>
                  </a:lnTo>
                  <a:lnTo>
                    <a:pt x="19" y="196"/>
                  </a:lnTo>
                  <a:lnTo>
                    <a:pt x="19" y="196"/>
                  </a:lnTo>
                  <a:lnTo>
                    <a:pt x="19" y="196"/>
                  </a:lnTo>
                  <a:lnTo>
                    <a:pt x="19" y="196"/>
                  </a:lnTo>
                  <a:lnTo>
                    <a:pt x="21" y="196"/>
                  </a:lnTo>
                  <a:lnTo>
                    <a:pt x="21" y="196"/>
                  </a:lnTo>
                  <a:lnTo>
                    <a:pt x="21" y="196"/>
                  </a:lnTo>
                  <a:lnTo>
                    <a:pt x="21" y="197"/>
                  </a:lnTo>
                  <a:lnTo>
                    <a:pt x="21" y="197"/>
                  </a:lnTo>
                  <a:lnTo>
                    <a:pt x="21" y="197"/>
                  </a:lnTo>
                  <a:lnTo>
                    <a:pt x="21" y="197"/>
                  </a:lnTo>
                  <a:lnTo>
                    <a:pt x="22" y="197"/>
                  </a:lnTo>
                  <a:lnTo>
                    <a:pt x="22" y="197"/>
                  </a:lnTo>
                  <a:lnTo>
                    <a:pt x="22" y="197"/>
                  </a:lnTo>
                  <a:lnTo>
                    <a:pt x="22" y="197"/>
                  </a:lnTo>
                  <a:lnTo>
                    <a:pt x="22" y="197"/>
                  </a:lnTo>
                  <a:lnTo>
                    <a:pt x="22" y="197"/>
                  </a:lnTo>
                  <a:lnTo>
                    <a:pt x="22" y="197"/>
                  </a:lnTo>
                  <a:lnTo>
                    <a:pt x="22" y="199"/>
                  </a:lnTo>
                  <a:lnTo>
                    <a:pt x="23" y="199"/>
                  </a:lnTo>
                  <a:lnTo>
                    <a:pt x="23" y="199"/>
                  </a:lnTo>
                  <a:lnTo>
                    <a:pt x="23" y="199"/>
                  </a:lnTo>
                  <a:lnTo>
                    <a:pt x="23" y="199"/>
                  </a:lnTo>
                  <a:lnTo>
                    <a:pt x="23" y="199"/>
                  </a:lnTo>
                  <a:lnTo>
                    <a:pt x="23" y="199"/>
                  </a:lnTo>
                  <a:lnTo>
                    <a:pt x="23" y="199"/>
                  </a:lnTo>
                  <a:lnTo>
                    <a:pt x="24" y="199"/>
                  </a:lnTo>
                  <a:lnTo>
                    <a:pt x="24" y="199"/>
                  </a:lnTo>
                  <a:lnTo>
                    <a:pt x="24" y="199"/>
                  </a:lnTo>
                  <a:lnTo>
                    <a:pt x="24" y="199"/>
                  </a:lnTo>
                  <a:lnTo>
                    <a:pt x="24" y="200"/>
                  </a:lnTo>
                  <a:lnTo>
                    <a:pt x="24" y="200"/>
                  </a:lnTo>
                  <a:lnTo>
                    <a:pt x="24" y="200"/>
                  </a:lnTo>
                  <a:lnTo>
                    <a:pt x="24" y="200"/>
                  </a:lnTo>
                  <a:lnTo>
                    <a:pt x="25" y="200"/>
                  </a:lnTo>
                  <a:lnTo>
                    <a:pt x="25" y="200"/>
                  </a:lnTo>
                  <a:lnTo>
                    <a:pt x="25" y="200"/>
                  </a:lnTo>
                  <a:lnTo>
                    <a:pt x="25" y="200"/>
                  </a:lnTo>
                  <a:lnTo>
                    <a:pt x="25" y="200"/>
                  </a:lnTo>
                  <a:lnTo>
                    <a:pt x="25" y="200"/>
                  </a:lnTo>
                  <a:lnTo>
                    <a:pt x="25" y="200"/>
                  </a:lnTo>
                  <a:lnTo>
                    <a:pt x="26" y="200"/>
                  </a:lnTo>
                  <a:lnTo>
                    <a:pt x="26" y="200"/>
                  </a:lnTo>
                  <a:lnTo>
                    <a:pt x="26" y="201"/>
                  </a:lnTo>
                  <a:lnTo>
                    <a:pt x="26" y="201"/>
                  </a:lnTo>
                  <a:lnTo>
                    <a:pt x="26" y="201"/>
                  </a:lnTo>
                  <a:lnTo>
                    <a:pt x="26" y="201"/>
                  </a:lnTo>
                  <a:lnTo>
                    <a:pt x="26" y="201"/>
                  </a:lnTo>
                  <a:lnTo>
                    <a:pt x="27" y="201"/>
                  </a:lnTo>
                  <a:lnTo>
                    <a:pt x="27" y="201"/>
                  </a:lnTo>
                  <a:lnTo>
                    <a:pt x="27" y="201"/>
                  </a:lnTo>
                  <a:lnTo>
                    <a:pt x="27" y="201"/>
                  </a:lnTo>
                  <a:lnTo>
                    <a:pt x="27" y="201"/>
                  </a:lnTo>
                  <a:lnTo>
                    <a:pt x="27" y="201"/>
                  </a:lnTo>
                  <a:lnTo>
                    <a:pt x="28" y="201"/>
                  </a:lnTo>
                  <a:lnTo>
                    <a:pt x="28" y="201"/>
                  </a:lnTo>
                  <a:lnTo>
                    <a:pt x="28" y="201"/>
                  </a:lnTo>
                  <a:lnTo>
                    <a:pt x="28" y="201"/>
                  </a:lnTo>
                  <a:lnTo>
                    <a:pt x="28" y="201"/>
                  </a:lnTo>
                  <a:lnTo>
                    <a:pt x="28" y="201"/>
                  </a:lnTo>
                  <a:lnTo>
                    <a:pt x="28" y="202"/>
                  </a:lnTo>
                  <a:lnTo>
                    <a:pt x="30" y="202"/>
                  </a:lnTo>
                  <a:lnTo>
                    <a:pt x="30" y="202"/>
                  </a:lnTo>
                  <a:lnTo>
                    <a:pt x="30" y="202"/>
                  </a:lnTo>
                  <a:lnTo>
                    <a:pt x="30" y="202"/>
                  </a:lnTo>
                  <a:lnTo>
                    <a:pt x="30" y="202"/>
                  </a:lnTo>
                  <a:lnTo>
                    <a:pt x="30" y="202"/>
                  </a:lnTo>
                  <a:lnTo>
                    <a:pt x="31" y="202"/>
                  </a:lnTo>
                  <a:lnTo>
                    <a:pt x="31" y="202"/>
                  </a:lnTo>
                  <a:lnTo>
                    <a:pt x="31" y="202"/>
                  </a:lnTo>
                  <a:lnTo>
                    <a:pt x="31" y="202"/>
                  </a:lnTo>
                  <a:lnTo>
                    <a:pt x="31" y="202"/>
                  </a:lnTo>
                  <a:lnTo>
                    <a:pt x="31" y="202"/>
                  </a:lnTo>
                  <a:lnTo>
                    <a:pt x="31" y="202"/>
                  </a:lnTo>
                  <a:lnTo>
                    <a:pt x="32" y="202"/>
                  </a:lnTo>
                  <a:lnTo>
                    <a:pt x="32" y="202"/>
                  </a:lnTo>
                  <a:lnTo>
                    <a:pt x="32" y="202"/>
                  </a:lnTo>
                  <a:lnTo>
                    <a:pt x="32" y="202"/>
                  </a:lnTo>
                  <a:lnTo>
                    <a:pt x="32" y="202"/>
                  </a:lnTo>
                  <a:lnTo>
                    <a:pt x="32" y="202"/>
                  </a:lnTo>
                  <a:lnTo>
                    <a:pt x="33" y="202"/>
                  </a:lnTo>
                  <a:lnTo>
                    <a:pt x="33" y="202"/>
                  </a:lnTo>
                  <a:lnTo>
                    <a:pt x="33" y="202"/>
                  </a:lnTo>
                  <a:lnTo>
                    <a:pt x="33" y="202"/>
                  </a:lnTo>
                  <a:lnTo>
                    <a:pt x="33" y="202"/>
                  </a:lnTo>
                  <a:lnTo>
                    <a:pt x="33" y="203"/>
                  </a:lnTo>
                  <a:lnTo>
                    <a:pt x="34" y="203"/>
                  </a:lnTo>
                  <a:lnTo>
                    <a:pt x="34" y="203"/>
                  </a:lnTo>
                  <a:lnTo>
                    <a:pt x="34" y="203"/>
                  </a:lnTo>
                  <a:lnTo>
                    <a:pt x="34" y="203"/>
                  </a:lnTo>
                  <a:lnTo>
                    <a:pt x="34" y="203"/>
                  </a:lnTo>
                  <a:lnTo>
                    <a:pt x="34" y="203"/>
                  </a:lnTo>
                  <a:lnTo>
                    <a:pt x="35" y="203"/>
                  </a:lnTo>
                  <a:lnTo>
                    <a:pt x="35" y="203"/>
                  </a:lnTo>
                  <a:lnTo>
                    <a:pt x="35" y="203"/>
                  </a:lnTo>
                  <a:lnTo>
                    <a:pt x="35" y="203"/>
                  </a:lnTo>
                  <a:lnTo>
                    <a:pt x="35" y="203"/>
                  </a:lnTo>
                  <a:lnTo>
                    <a:pt x="35" y="203"/>
                  </a:lnTo>
                  <a:lnTo>
                    <a:pt x="36" y="203"/>
                  </a:lnTo>
                  <a:lnTo>
                    <a:pt x="36" y="203"/>
                  </a:lnTo>
                  <a:lnTo>
                    <a:pt x="36" y="203"/>
                  </a:lnTo>
                  <a:lnTo>
                    <a:pt x="36" y="203"/>
                  </a:lnTo>
                  <a:lnTo>
                    <a:pt x="36" y="203"/>
                  </a:lnTo>
                  <a:lnTo>
                    <a:pt x="36" y="203"/>
                  </a:lnTo>
                  <a:lnTo>
                    <a:pt x="37" y="203"/>
                  </a:lnTo>
                  <a:lnTo>
                    <a:pt x="37" y="203"/>
                  </a:lnTo>
                  <a:lnTo>
                    <a:pt x="37" y="203"/>
                  </a:lnTo>
                  <a:lnTo>
                    <a:pt x="37" y="203"/>
                  </a:lnTo>
                  <a:lnTo>
                    <a:pt x="37" y="203"/>
                  </a:lnTo>
                  <a:lnTo>
                    <a:pt x="37" y="203"/>
                  </a:lnTo>
                  <a:lnTo>
                    <a:pt x="39" y="203"/>
                  </a:lnTo>
                  <a:lnTo>
                    <a:pt x="39" y="203"/>
                  </a:lnTo>
                  <a:lnTo>
                    <a:pt x="39" y="203"/>
                  </a:lnTo>
                  <a:lnTo>
                    <a:pt x="39" y="203"/>
                  </a:lnTo>
                  <a:close/>
                  <a:moveTo>
                    <a:pt x="76" y="174"/>
                  </a:moveTo>
                  <a:lnTo>
                    <a:pt x="76" y="174"/>
                  </a:lnTo>
                  <a:lnTo>
                    <a:pt x="76" y="174"/>
                  </a:lnTo>
                  <a:lnTo>
                    <a:pt x="76" y="174"/>
                  </a:lnTo>
                  <a:lnTo>
                    <a:pt x="76" y="174"/>
                  </a:lnTo>
                  <a:lnTo>
                    <a:pt x="76" y="175"/>
                  </a:lnTo>
                  <a:lnTo>
                    <a:pt x="76" y="175"/>
                  </a:lnTo>
                  <a:lnTo>
                    <a:pt x="76" y="175"/>
                  </a:lnTo>
                  <a:lnTo>
                    <a:pt x="76" y="175"/>
                  </a:lnTo>
                  <a:lnTo>
                    <a:pt x="76" y="175"/>
                  </a:lnTo>
                  <a:lnTo>
                    <a:pt x="76" y="176"/>
                  </a:lnTo>
                  <a:lnTo>
                    <a:pt x="76" y="176"/>
                  </a:lnTo>
                  <a:lnTo>
                    <a:pt x="76" y="176"/>
                  </a:lnTo>
                  <a:lnTo>
                    <a:pt x="76" y="176"/>
                  </a:lnTo>
                  <a:lnTo>
                    <a:pt x="76" y="177"/>
                  </a:lnTo>
                  <a:lnTo>
                    <a:pt x="76" y="177"/>
                  </a:lnTo>
                  <a:lnTo>
                    <a:pt x="76" y="177"/>
                  </a:lnTo>
                  <a:lnTo>
                    <a:pt x="76" y="177"/>
                  </a:lnTo>
                  <a:lnTo>
                    <a:pt x="76" y="177"/>
                  </a:lnTo>
                  <a:lnTo>
                    <a:pt x="76" y="178"/>
                  </a:lnTo>
                  <a:lnTo>
                    <a:pt x="76" y="178"/>
                  </a:lnTo>
                  <a:lnTo>
                    <a:pt x="76" y="178"/>
                  </a:lnTo>
                  <a:lnTo>
                    <a:pt x="76" y="178"/>
                  </a:lnTo>
                  <a:lnTo>
                    <a:pt x="76" y="178"/>
                  </a:lnTo>
                  <a:lnTo>
                    <a:pt x="76" y="179"/>
                  </a:lnTo>
                  <a:lnTo>
                    <a:pt x="76" y="179"/>
                  </a:lnTo>
                  <a:lnTo>
                    <a:pt x="76" y="179"/>
                  </a:lnTo>
                  <a:lnTo>
                    <a:pt x="76" y="179"/>
                  </a:lnTo>
                  <a:lnTo>
                    <a:pt x="76" y="179"/>
                  </a:lnTo>
                  <a:lnTo>
                    <a:pt x="76" y="181"/>
                  </a:lnTo>
                  <a:lnTo>
                    <a:pt x="76" y="181"/>
                  </a:lnTo>
                  <a:lnTo>
                    <a:pt x="76" y="181"/>
                  </a:lnTo>
                  <a:lnTo>
                    <a:pt x="76" y="181"/>
                  </a:lnTo>
                  <a:lnTo>
                    <a:pt x="76" y="181"/>
                  </a:lnTo>
                  <a:lnTo>
                    <a:pt x="75" y="182"/>
                  </a:lnTo>
                  <a:lnTo>
                    <a:pt x="75" y="182"/>
                  </a:lnTo>
                  <a:lnTo>
                    <a:pt x="75" y="182"/>
                  </a:lnTo>
                  <a:lnTo>
                    <a:pt x="75" y="182"/>
                  </a:lnTo>
                  <a:lnTo>
                    <a:pt x="75" y="182"/>
                  </a:lnTo>
                  <a:lnTo>
                    <a:pt x="75" y="183"/>
                  </a:lnTo>
                  <a:lnTo>
                    <a:pt x="75" y="183"/>
                  </a:lnTo>
                  <a:lnTo>
                    <a:pt x="75" y="183"/>
                  </a:lnTo>
                  <a:lnTo>
                    <a:pt x="75" y="183"/>
                  </a:lnTo>
                  <a:lnTo>
                    <a:pt x="75" y="183"/>
                  </a:lnTo>
                  <a:lnTo>
                    <a:pt x="75" y="184"/>
                  </a:lnTo>
                  <a:lnTo>
                    <a:pt x="75" y="184"/>
                  </a:lnTo>
                  <a:lnTo>
                    <a:pt x="75" y="184"/>
                  </a:lnTo>
                  <a:lnTo>
                    <a:pt x="75" y="184"/>
                  </a:lnTo>
                  <a:lnTo>
                    <a:pt x="75" y="184"/>
                  </a:lnTo>
                  <a:lnTo>
                    <a:pt x="75" y="185"/>
                  </a:lnTo>
                  <a:lnTo>
                    <a:pt x="75" y="185"/>
                  </a:lnTo>
                  <a:lnTo>
                    <a:pt x="75" y="185"/>
                  </a:lnTo>
                  <a:lnTo>
                    <a:pt x="75" y="185"/>
                  </a:lnTo>
                  <a:lnTo>
                    <a:pt x="73" y="185"/>
                  </a:lnTo>
                  <a:lnTo>
                    <a:pt x="73" y="186"/>
                  </a:lnTo>
                  <a:lnTo>
                    <a:pt x="73" y="186"/>
                  </a:lnTo>
                  <a:lnTo>
                    <a:pt x="73" y="186"/>
                  </a:lnTo>
                  <a:lnTo>
                    <a:pt x="73" y="186"/>
                  </a:lnTo>
                  <a:lnTo>
                    <a:pt x="73" y="186"/>
                  </a:lnTo>
                  <a:lnTo>
                    <a:pt x="73" y="187"/>
                  </a:lnTo>
                  <a:lnTo>
                    <a:pt x="73" y="187"/>
                  </a:lnTo>
                  <a:lnTo>
                    <a:pt x="73" y="187"/>
                  </a:lnTo>
                  <a:lnTo>
                    <a:pt x="73" y="187"/>
                  </a:lnTo>
                  <a:lnTo>
                    <a:pt x="73" y="187"/>
                  </a:lnTo>
                  <a:lnTo>
                    <a:pt x="73" y="188"/>
                  </a:lnTo>
                  <a:lnTo>
                    <a:pt x="73" y="188"/>
                  </a:lnTo>
                  <a:lnTo>
                    <a:pt x="72" y="188"/>
                  </a:lnTo>
                  <a:lnTo>
                    <a:pt x="72" y="188"/>
                  </a:lnTo>
                  <a:lnTo>
                    <a:pt x="72" y="188"/>
                  </a:lnTo>
                  <a:lnTo>
                    <a:pt x="72" y="188"/>
                  </a:lnTo>
                  <a:lnTo>
                    <a:pt x="72" y="190"/>
                  </a:lnTo>
                  <a:lnTo>
                    <a:pt x="72" y="190"/>
                  </a:lnTo>
                  <a:lnTo>
                    <a:pt x="72" y="190"/>
                  </a:lnTo>
                  <a:lnTo>
                    <a:pt x="72" y="190"/>
                  </a:lnTo>
                  <a:lnTo>
                    <a:pt x="72" y="190"/>
                  </a:lnTo>
                  <a:lnTo>
                    <a:pt x="72" y="191"/>
                  </a:lnTo>
                  <a:lnTo>
                    <a:pt x="72" y="191"/>
                  </a:lnTo>
                  <a:lnTo>
                    <a:pt x="72" y="191"/>
                  </a:lnTo>
                  <a:lnTo>
                    <a:pt x="71" y="191"/>
                  </a:lnTo>
                  <a:lnTo>
                    <a:pt x="71" y="191"/>
                  </a:lnTo>
                  <a:lnTo>
                    <a:pt x="71" y="191"/>
                  </a:lnTo>
                  <a:lnTo>
                    <a:pt x="71" y="192"/>
                  </a:lnTo>
                  <a:lnTo>
                    <a:pt x="71" y="192"/>
                  </a:lnTo>
                  <a:lnTo>
                    <a:pt x="71" y="192"/>
                  </a:lnTo>
                  <a:lnTo>
                    <a:pt x="71" y="192"/>
                  </a:lnTo>
                  <a:lnTo>
                    <a:pt x="71" y="192"/>
                  </a:lnTo>
                  <a:lnTo>
                    <a:pt x="71" y="193"/>
                  </a:lnTo>
                  <a:lnTo>
                    <a:pt x="71" y="193"/>
                  </a:lnTo>
                  <a:lnTo>
                    <a:pt x="70" y="193"/>
                  </a:lnTo>
                  <a:lnTo>
                    <a:pt x="70" y="193"/>
                  </a:lnTo>
                  <a:lnTo>
                    <a:pt x="70" y="193"/>
                  </a:lnTo>
                  <a:lnTo>
                    <a:pt x="70" y="193"/>
                  </a:lnTo>
                  <a:lnTo>
                    <a:pt x="70" y="194"/>
                  </a:lnTo>
                  <a:lnTo>
                    <a:pt x="70" y="194"/>
                  </a:lnTo>
                  <a:lnTo>
                    <a:pt x="70" y="194"/>
                  </a:lnTo>
                  <a:lnTo>
                    <a:pt x="70" y="194"/>
                  </a:lnTo>
                  <a:lnTo>
                    <a:pt x="70" y="194"/>
                  </a:lnTo>
                  <a:lnTo>
                    <a:pt x="69" y="194"/>
                  </a:lnTo>
                  <a:lnTo>
                    <a:pt x="69" y="195"/>
                  </a:lnTo>
                  <a:lnTo>
                    <a:pt x="69" y="195"/>
                  </a:lnTo>
                  <a:lnTo>
                    <a:pt x="69" y="195"/>
                  </a:lnTo>
                  <a:lnTo>
                    <a:pt x="69" y="195"/>
                  </a:lnTo>
                  <a:lnTo>
                    <a:pt x="69" y="195"/>
                  </a:lnTo>
                  <a:lnTo>
                    <a:pt x="69" y="195"/>
                  </a:lnTo>
                  <a:lnTo>
                    <a:pt x="69" y="196"/>
                  </a:lnTo>
                  <a:lnTo>
                    <a:pt x="69" y="196"/>
                  </a:lnTo>
                  <a:lnTo>
                    <a:pt x="68" y="196"/>
                  </a:lnTo>
                  <a:lnTo>
                    <a:pt x="68" y="196"/>
                  </a:lnTo>
                  <a:lnTo>
                    <a:pt x="68" y="196"/>
                  </a:lnTo>
                  <a:lnTo>
                    <a:pt x="68" y="196"/>
                  </a:lnTo>
                  <a:lnTo>
                    <a:pt x="68" y="196"/>
                  </a:lnTo>
                  <a:lnTo>
                    <a:pt x="68" y="197"/>
                  </a:lnTo>
                  <a:lnTo>
                    <a:pt x="68" y="197"/>
                  </a:lnTo>
                  <a:lnTo>
                    <a:pt x="67" y="197"/>
                  </a:lnTo>
                  <a:lnTo>
                    <a:pt x="67" y="197"/>
                  </a:lnTo>
                  <a:lnTo>
                    <a:pt x="67" y="197"/>
                  </a:lnTo>
                  <a:lnTo>
                    <a:pt x="67" y="197"/>
                  </a:lnTo>
                  <a:lnTo>
                    <a:pt x="67" y="199"/>
                  </a:lnTo>
                  <a:lnTo>
                    <a:pt x="67" y="199"/>
                  </a:lnTo>
                  <a:lnTo>
                    <a:pt x="67" y="199"/>
                  </a:lnTo>
                  <a:lnTo>
                    <a:pt x="67" y="199"/>
                  </a:lnTo>
                  <a:lnTo>
                    <a:pt x="66" y="199"/>
                  </a:lnTo>
                  <a:lnTo>
                    <a:pt x="66" y="199"/>
                  </a:lnTo>
                  <a:lnTo>
                    <a:pt x="66" y="199"/>
                  </a:lnTo>
                  <a:lnTo>
                    <a:pt x="66" y="200"/>
                  </a:lnTo>
                  <a:lnTo>
                    <a:pt x="66" y="200"/>
                  </a:lnTo>
                  <a:lnTo>
                    <a:pt x="66" y="200"/>
                  </a:lnTo>
                  <a:lnTo>
                    <a:pt x="66" y="200"/>
                  </a:lnTo>
                  <a:lnTo>
                    <a:pt x="64" y="200"/>
                  </a:lnTo>
                  <a:lnTo>
                    <a:pt x="64" y="200"/>
                  </a:lnTo>
                  <a:lnTo>
                    <a:pt x="64" y="200"/>
                  </a:lnTo>
                  <a:lnTo>
                    <a:pt x="64" y="201"/>
                  </a:lnTo>
                  <a:lnTo>
                    <a:pt x="64" y="201"/>
                  </a:lnTo>
                  <a:lnTo>
                    <a:pt x="64" y="201"/>
                  </a:lnTo>
                  <a:lnTo>
                    <a:pt x="64" y="201"/>
                  </a:lnTo>
                  <a:lnTo>
                    <a:pt x="63" y="201"/>
                  </a:lnTo>
                  <a:lnTo>
                    <a:pt x="63" y="201"/>
                  </a:lnTo>
                  <a:lnTo>
                    <a:pt x="63" y="201"/>
                  </a:lnTo>
                  <a:lnTo>
                    <a:pt x="63" y="202"/>
                  </a:lnTo>
                  <a:lnTo>
                    <a:pt x="63" y="202"/>
                  </a:lnTo>
                  <a:lnTo>
                    <a:pt x="63" y="202"/>
                  </a:lnTo>
                  <a:lnTo>
                    <a:pt x="63" y="202"/>
                  </a:lnTo>
                  <a:lnTo>
                    <a:pt x="62" y="202"/>
                  </a:lnTo>
                  <a:lnTo>
                    <a:pt x="62" y="202"/>
                  </a:lnTo>
                  <a:lnTo>
                    <a:pt x="62" y="202"/>
                  </a:lnTo>
                  <a:lnTo>
                    <a:pt x="62" y="202"/>
                  </a:lnTo>
                  <a:lnTo>
                    <a:pt x="62" y="203"/>
                  </a:lnTo>
                  <a:lnTo>
                    <a:pt x="62" y="203"/>
                  </a:lnTo>
                  <a:lnTo>
                    <a:pt x="61" y="203"/>
                  </a:lnTo>
                  <a:lnTo>
                    <a:pt x="61" y="203"/>
                  </a:lnTo>
                  <a:lnTo>
                    <a:pt x="61" y="203"/>
                  </a:lnTo>
                  <a:lnTo>
                    <a:pt x="61" y="203"/>
                  </a:lnTo>
                  <a:lnTo>
                    <a:pt x="61" y="203"/>
                  </a:lnTo>
                  <a:lnTo>
                    <a:pt x="61" y="203"/>
                  </a:lnTo>
                  <a:lnTo>
                    <a:pt x="61" y="204"/>
                  </a:lnTo>
                  <a:lnTo>
                    <a:pt x="60" y="204"/>
                  </a:lnTo>
                  <a:lnTo>
                    <a:pt x="60" y="204"/>
                  </a:lnTo>
                  <a:lnTo>
                    <a:pt x="60" y="204"/>
                  </a:lnTo>
                  <a:lnTo>
                    <a:pt x="60" y="204"/>
                  </a:lnTo>
                  <a:lnTo>
                    <a:pt x="60" y="204"/>
                  </a:lnTo>
                  <a:lnTo>
                    <a:pt x="60" y="204"/>
                  </a:lnTo>
                  <a:lnTo>
                    <a:pt x="59" y="204"/>
                  </a:lnTo>
                  <a:lnTo>
                    <a:pt x="59" y="204"/>
                  </a:lnTo>
                  <a:lnTo>
                    <a:pt x="59" y="205"/>
                  </a:lnTo>
                  <a:lnTo>
                    <a:pt x="59" y="205"/>
                  </a:lnTo>
                  <a:lnTo>
                    <a:pt x="59" y="205"/>
                  </a:lnTo>
                  <a:lnTo>
                    <a:pt x="59" y="205"/>
                  </a:lnTo>
                  <a:lnTo>
                    <a:pt x="58" y="205"/>
                  </a:lnTo>
                  <a:lnTo>
                    <a:pt x="58" y="205"/>
                  </a:lnTo>
                  <a:lnTo>
                    <a:pt x="58" y="205"/>
                  </a:lnTo>
                  <a:lnTo>
                    <a:pt x="58" y="205"/>
                  </a:lnTo>
                  <a:lnTo>
                    <a:pt x="58" y="205"/>
                  </a:lnTo>
                  <a:lnTo>
                    <a:pt x="57" y="206"/>
                  </a:lnTo>
                  <a:lnTo>
                    <a:pt x="57" y="206"/>
                  </a:lnTo>
                  <a:lnTo>
                    <a:pt x="57" y="206"/>
                  </a:lnTo>
                  <a:lnTo>
                    <a:pt x="57" y="206"/>
                  </a:lnTo>
                  <a:lnTo>
                    <a:pt x="57" y="206"/>
                  </a:lnTo>
                  <a:lnTo>
                    <a:pt x="57" y="206"/>
                  </a:lnTo>
                  <a:lnTo>
                    <a:pt x="55" y="206"/>
                  </a:lnTo>
                  <a:lnTo>
                    <a:pt x="55" y="206"/>
                  </a:lnTo>
                  <a:lnTo>
                    <a:pt x="55" y="206"/>
                  </a:lnTo>
                  <a:lnTo>
                    <a:pt x="55" y="206"/>
                  </a:lnTo>
                  <a:lnTo>
                    <a:pt x="55" y="206"/>
                  </a:lnTo>
                  <a:lnTo>
                    <a:pt x="55" y="208"/>
                  </a:lnTo>
                  <a:lnTo>
                    <a:pt x="54" y="208"/>
                  </a:lnTo>
                  <a:lnTo>
                    <a:pt x="54" y="208"/>
                  </a:lnTo>
                  <a:lnTo>
                    <a:pt x="54" y="208"/>
                  </a:lnTo>
                  <a:lnTo>
                    <a:pt x="54" y="208"/>
                  </a:lnTo>
                  <a:lnTo>
                    <a:pt x="54" y="208"/>
                  </a:lnTo>
                  <a:lnTo>
                    <a:pt x="53" y="208"/>
                  </a:lnTo>
                  <a:lnTo>
                    <a:pt x="53" y="208"/>
                  </a:lnTo>
                  <a:lnTo>
                    <a:pt x="53" y="208"/>
                  </a:lnTo>
                  <a:lnTo>
                    <a:pt x="53" y="208"/>
                  </a:lnTo>
                  <a:lnTo>
                    <a:pt x="53" y="208"/>
                  </a:lnTo>
                  <a:lnTo>
                    <a:pt x="52" y="208"/>
                  </a:lnTo>
                  <a:lnTo>
                    <a:pt x="52" y="209"/>
                  </a:lnTo>
                  <a:lnTo>
                    <a:pt x="52" y="209"/>
                  </a:lnTo>
                  <a:lnTo>
                    <a:pt x="52" y="209"/>
                  </a:lnTo>
                  <a:lnTo>
                    <a:pt x="52" y="209"/>
                  </a:lnTo>
                  <a:lnTo>
                    <a:pt x="52" y="209"/>
                  </a:lnTo>
                  <a:lnTo>
                    <a:pt x="51" y="209"/>
                  </a:lnTo>
                  <a:lnTo>
                    <a:pt x="51" y="209"/>
                  </a:lnTo>
                  <a:lnTo>
                    <a:pt x="51" y="209"/>
                  </a:lnTo>
                  <a:lnTo>
                    <a:pt x="51" y="209"/>
                  </a:lnTo>
                  <a:lnTo>
                    <a:pt x="51" y="209"/>
                  </a:lnTo>
                  <a:lnTo>
                    <a:pt x="50" y="209"/>
                  </a:lnTo>
                  <a:lnTo>
                    <a:pt x="50" y="209"/>
                  </a:lnTo>
                  <a:lnTo>
                    <a:pt x="50" y="209"/>
                  </a:lnTo>
                  <a:lnTo>
                    <a:pt x="50" y="209"/>
                  </a:lnTo>
                  <a:lnTo>
                    <a:pt x="50" y="209"/>
                  </a:lnTo>
                  <a:lnTo>
                    <a:pt x="49" y="210"/>
                  </a:lnTo>
                  <a:lnTo>
                    <a:pt x="49" y="210"/>
                  </a:lnTo>
                  <a:lnTo>
                    <a:pt x="49" y="210"/>
                  </a:lnTo>
                  <a:lnTo>
                    <a:pt x="49" y="210"/>
                  </a:lnTo>
                  <a:lnTo>
                    <a:pt x="49" y="210"/>
                  </a:lnTo>
                  <a:lnTo>
                    <a:pt x="48" y="210"/>
                  </a:lnTo>
                  <a:lnTo>
                    <a:pt x="48" y="210"/>
                  </a:lnTo>
                  <a:lnTo>
                    <a:pt x="48" y="210"/>
                  </a:lnTo>
                  <a:lnTo>
                    <a:pt x="48" y="210"/>
                  </a:lnTo>
                  <a:lnTo>
                    <a:pt x="48" y="210"/>
                  </a:lnTo>
                  <a:lnTo>
                    <a:pt x="46" y="210"/>
                  </a:lnTo>
                  <a:lnTo>
                    <a:pt x="46" y="210"/>
                  </a:lnTo>
                  <a:lnTo>
                    <a:pt x="46" y="210"/>
                  </a:lnTo>
                  <a:lnTo>
                    <a:pt x="46" y="210"/>
                  </a:lnTo>
                  <a:lnTo>
                    <a:pt x="46" y="210"/>
                  </a:lnTo>
                  <a:lnTo>
                    <a:pt x="45" y="210"/>
                  </a:lnTo>
                  <a:lnTo>
                    <a:pt x="45" y="210"/>
                  </a:lnTo>
                  <a:lnTo>
                    <a:pt x="45" y="210"/>
                  </a:lnTo>
                  <a:lnTo>
                    <a:pt x="45" y="210"/>
                  </a:lnTo>
                  <a:lnTo>
                    <a:pt x="45" y="210"/>
                  </a:lnTo>
                  <a:lnTo>
                    <a:pt x="44" y="210"/>
                  </a:lnTo>
                  <a:lnTo>
                    <a:pt x="44" y="211"/>
                  </a:lnTo>
                  <a:lnTo>
                    <a:pt x="44" y="211"/>
                  </a:lnTo>
                  <a:lnTo>
                    <a:pt x="44" y="211"/>
                  </a:lnTo>
                  <a:lnTo>
                    <a:pt x="44" y="211"/>
                  </a:lnTo>
                  <a:lnTo>
                    <a:pt x="43" y="211"/>
                  </a:lnTo>
                  <a:lnTo>
                    <a:pt x="43" y="211"/>
                  </a:lnTo>
                  <a:lnTo>
                    <a:pt x="43" y="211"/>
                  </a:lnTo>
                  <a:lnTo>
                    <a:pt x="43" y="211"/>
                  </a:lnTo>
                  <a:lnTo>
                    <a:pt x="42" y="211"/>
                  </a:lnTo>
                  <a:lnTo>
                    <a:pt x="42" y="211"/>
                  </a:lnTo>
                  <a:lnTo>
                    <a:pt x="42" y="211"/>
                  </a:lnTo>
                  <a:lnTo>
                    <a:pt x="42" y="211"/>
                  </a:lnTo>
                  <a:lnTo>
                    <a:pt x="42" y="211"/>
                  </a:lnTo>
                  <a:lnTo>
                    <a:pt x="41" y="211"/>
                  </a:lnTo>
                  <a:lnTo>
                    <a:pt x="41" y="211"/>
                  </a:lnTo>
                  <a:lnTo>
                    <a:pt x="41" y="211"/>
                  </a:lnTo>
                  <a:lnTo>
                    <a:pt x="41" y="211"/>
                  </a:lnTo>
                  <a:lnTo>
                    <a:pt x="41" y="211"/>
                  </a:lnTo>
                  <a:lnTo>
                    <a:pt x="40" y="211"/>
                  </a:lnTo>
                  <a:lnTo>
                    <a:pt x="40" y="211"/>
                  </a:lnTo>
                  <a:lnTo>
                    <a:pt x="40" y="211"/>
                  </a:lnTo>
                  <a:lnTo>
                    <a:pt x="40" y="211"/>
                  </a:lnTo>
                  <a:lnTo>
                    <a:pt x="40" y="211"/>
                  </a:lnTo>
                  <a:lnTo>
                    <a:pt x="39" y="211"/>
                  </a:lnTo>
                  <a:lnTo>
                    <a:pt x="39" y="211"/>
                  </a:lnTo>
                  <a:lnTo>
                    <a:pt x="39" y="211"/>
                  </a:lnTo>
                  <a:lnTo>
                    <a:pt x="39" y="211"/>
                  </a:lnTo>
                  <a:lnTo>
                    <a:pt x="37" y="211"/>
                  </a:lnTo>
                  <a:lnTo>
                    <a:pt x="37" y="211"/>
                  </a:lnTo>
                  <a:lnTo>
                    <a:pt x="37" y="211"/>
                  </a:lnTo>
                  <a:lnTo>
                    <a:pt x="37" y="211"/>
                  </a:lnTo>
                  <a:lnTo>
                    <a:pt x="37" y="211"/>
                  </a:lnTo>
                  <a:lnTo>
                    <a:pt x="36" y="211"/>
                  </a:lnTo>
                  <a:lnTo>
                    <a:pt x="36" y="211"/>
                  </a:lnTo>
                  <a:lnTo>
                    <a:pt x="36" y="211"/>
                  </a:lnTo>
                  <a:lnTo>
                    <a:pt x="36" y="211"/>
                  </a:lnTo>
                  <a:lnTo>
                    <a:pt x="36" y="211"/>
                  </a:lnTo>
                  <a:lnTo>
                    <a:pt x="35" y="211"/>
                  </a:lnTo>
                  <a:lnTo>
                    <a:pt x="35" y="211"/>
                  </a:lnTo>
                  <a:lnTo>
                    <a:pt x="35" y="211"/>
                  </a:lnTo>
                  <a:lnTo>
                    <a:pt x="35" y="211"/>
                  </a:lnTo>
                  <a:lnTo>
                    <a:pt x="34" y="211"/>
                  </a:lnTo>
                  <a:lnTo>
                    <a:pt x="34" y="211"/>
                  </a:lnTo>
                  <a:lnTo>
                    <a:pt x="34" y="211"/>
                  </a:lnTo>
                  <a:lnTo>
                    <a:pt x="34" y="211"/>
                  </a:lnTo>
                  <a:lnTo>
                    <a:pt x="34" y="211"/>
                  </a:lnTo>
                  <a:lnTo>
                    <a:pt x="33" y="211"/>
                  </a:lnTo>
                  <a:lnTo>
                    <a:pt x="33" y="211"/>
                  </a:lnTo>
                  <a:lnTo>
                    <a:pt x="33" y="211"/>
                  </a:lnTo>
                  <a:lnTo>
                    <a:pt x="33" y="211"/>
                  </a:lnTo>
                  <a:lnTo>
                    <a:pt x="33" y="211"/>
                  </a:lnTo>
                  <a:lnTo>
                    <a:pt x="32" y="210"/>
                  </a:lnTo>
                  <a:lnTo>
                    <a:pt x="32" y="210"/>
                  </a:lnTo>
                  <a:lnTo>
                    <a:pt x="32" y="210"/>
                  </a:lnTo>
                  <a:lnTo>
                    <a:pt x="32" y="210"/>
                  </a:lnTo>
                  <a:lnTo>
                    <a:pt x="32" y="210"/>
                  </a:lnTo>
                  <a:lnTo>
                    <a:pt x="31" y="210"/>
                  </a:lnTo>
                  <a:lnTo>
                    <a:pt x="31" y="210"/>
                  </a:lnTo>
                  <a:lnTo>
                    <a:pt x="31" y="210"/>
                  </a:lnTo>
                  <a:lnTo>
                    <a:pt x="31" y="210"/>
                  </a:lnTo>
                  <a:lnTo>
                    <a:pt x="31" y="210"/>
                  </a:lnTo>
                  <a:lnTo>
                    <a:pt x="30" y="210"/>
                  </a:lnTo>
                  <a:lnTo>
                    <a:pt x="30" y="210"/>
                  </a:lnTo>
                  <a:lnTo>
                    <a:pt x="30" y="210"/>
                  </a:lnTo>
                  <a:lnTo>
                    <a:pt x="30" y="210"/>
                  </a:lnTo>
                  <a:lnTo>
                    <a:pt x="30" y="210"/>
                  </a:lnTo>
                  <a:lnTo>
                    <a:pt x="28" y="210"/>
                  </a:lnTo>
                  <a:lnTo>
                    <a:pt x="28" y="210"/>
                  </a:lnTo>
                  <a:lnTo>
                    <a:pt x="28" y="210"/>
                  </a:lnTo>
                  <a:lnTo>
                    <a:pt x="28" y="210"/>
                  </a:lnTo>
                  <a:lnTo>
                    <a:pt x="28" y="210"/>
                  </a:lnTo>
                  <a:lnTo>
                    <a:pt x="27" y="210"/>
                  </a:lnTo>
                  <a:lnTo>
                    <a:pt x="27" y="209"/>
                  </a:lnTo>
                  <a:lnTo>
                    <a:pt x="27" y="209"/>
                  </a:lnTo>
                  <a:lnTo>
                    <a:pt x="27" y="209"/>
                  </a:lnTo>
                  <a:lnTo>
                    <a:pt x="27" y="209"/>
                  </a:lnTo>
                  <a:lnTo>
                    <a:pt x="26" y="209"/>
                  </a:lnTo>
                  <a:lnTo>
                    <a:pt x="26" y="209"/>
                  </a:lnTo>
                  <a:lnTo>
                    <a:pt x="26" y="209"/>
                  </a:lnTo>
                  <a:lnTo>
                    <a:pt x="26" y="209"/>
                  </a:lnTo>
                  <a:lnTo>
                    <a:pt x="26" y="209"/>
                  </a:lnTo>
                  <a:lnTo>
                    <a:pt x="25" y="209"/>
                  </a:lnTo>
                  <a:lnTo>
                    <a:pt x="25" y="209"/>
                  </a:lnTo>
                  <a:lnTo>
                    <a:pt x="25" y="209"/>
                  </a:lnTo>
                  <a:lnTo>
                    <a:pt x="25" y="209"/>
                  </a:lnTo>
                  <a:lnTo>
                    <a:pt x="25" y="209"/>
                  </a:lnTo>
                  <a:lnTo>
                    <a:pt x="24" y="209"/>
                  </a:lnTo>
                  <a:lnTo>
                    <a:pt x="24" y="208"/>
                  </a:lnTo>
                  <a:lnTo>
                    <a:pt x="24" y="208"/>
                  </a:lnTo>
                  <a:lnTo>
                    <a:pt x="24" y="208"/>
                  </a:lnTo>
                  <a:lnTo>
                    <a:pt x="24" y="208"/>
                  </a:lnTo>
                  <a:lnTo>
                    <a:pt x="24" y="208"/>
                  </a:lnTo>
                  <a:lnTo>
                    <a:pt x="23" y="208"/>
                  </a:lnTo>
                  <a:lnTo>
                    <a:pt x="23" y="208"/>
                  </a:lnTo>
                  <a:lnTo>
                    <a:pt x="23" y="208"/>
                  </a:lnTo>
                  <a:lnTo>
                    <a:pt x="23" y="208"/>
                  </a:lnTo>
                  <a:lnTo>
                    <a:pt x="23" y="208"/>
                  </a:lnTo>
                  <a:lnTo>
                    <a:pt x="22" y="208"/>
                  </a:lnTo>
                  <a:lnTo>
                    <a:pt x="22" y="208"/>
                  </a:lnTo>
                  <a:lnTo>
                    <a:pt x="22" y="206"/>
                  </a:lnTo>
                  <a:lnTo>
                    <a:pt x="22" y="206"/>
                  </a:lnTo>
                  <a:lnTo>
                    <a:pt x="22" y="206"/>
                  </a:lnTo>
                  <a:lnTo>
                    <a:pt x="22" y="206"/>
                  </a:lnTo>
                  <a:lnTo>
                    <a:pt x="21" y="206"/>
                  </a:lnTo>
                  <a:lnTo>
                    <a:pt x="21" y="206"/>
                  </a:lnTo>
                  <a:lnTo>
                    <a:pt x="21" y="206"/>
                  </a:lnTo>
                  <a:lnTo>
                    <a:pt x="21" y="206"/>
                  </a:lnTo>
                  <a:lnTo>
                    <a:pt x="21" y="206"/>
                  </a:lnTo>
                  <a:lnTo>
                    <a:pt x="19" y="206"/>
                  </a:lnTo>
                  <a:lnTo>
                    <a:pt x="19" y="206"/>
                  </a:lnTo>
                  <a:lnTo>
                    <a:pt x="19" y="205"/>
                  </a:lnTo>
                  <a:lnTo>
                    <a:pt x="19" y="205"/>
                  </a:lnTo>
                  <a:lnTo>
                    <a:pt x="19" y="205"/>
                  </a:lnTo>
                  <a:lnTo>
                    <a:pt x="19" y="205"/>
                  </a:lnTo>
                  <a:lnTo>
                    <a:pt x="18" y="205"/>
                  </a:lnTo>
                  <a:lnTo>
                    <a:pt x="18" y="205"/>
                  </a:lnTo>
                  <a:lnTo>
                    <a:pt x="18" y="205"/>
                  </a:lnTo>
                  <a:lnTo>
                    <a:pt x="18" y="205"/>
                  </a:lnTo>
                  <a:lnTo>
                    <a:pt x="18" y="205"/>
                  </a:lnTo>
                  <a:lnTo>
                    <a:pt x="18" y="204"/>
                  </a:lnTo>
                  <a:lnTo>
                    <a:pt x="17" y="204"/>
                  </a:lnTo>
                  <a:lnTo>
                    <a:pt x="17" y="204"/>
                  </a:lnTo>
                  <a:lnTo>
                    <a:pt x="17" y="204"/>
                  </a:lnTo>
                  <a:lnTo>
                    <a:pt x="17" y="204"/>
                  </a:lnTo>
                  <a:lnTo>
                    <a:pt x="17" y="204"/>
                  </a:lnTo>
                  <a:lnTo>
                    <a:pt x="17" y="204"/>
                  </a:lnTo>
                  <a:lnTo>
                    <a:pt x="16" y="204"/>
                  </a:lnTo>
                  <a:lnTo>
                    <a:pt x="16" y="204"/>
                  </a:lnTo>
                  <a:lnTo>
                    <a:pt x="16" y="203"/>
                  </a:lnTo>
                  <a:lnTo>
                    <a:pt x="16" y="203"/>
                  </a:lnTo>
                  <a:lnTo>
                    <a:pt x="16" y="203"/>
                  </a:lnTo>
                  <a:lnTo>
                    <a:pt x="16" y="203"/>
                  </a:lnTo>
                  <a:lnTo>
                    <a:pt x="15" y="203"/>
                  </a:lnTo>
                  <a:lnTo>
                    <a:pt x="15" y="203"/>
                  </a:lnTo>
                  <a:lnTo>
                    <a:pt x="15" y="203"/>
                  </a:lnTo>
                  <a:lnTo>
                    <a:pt x="15" y="203"/>
                  </a:lnTo>
                  <a:lnTo>
                    <a:pt x="15" y="202"/>
                  </a:lnTo>
                  <a:lnTo>
                    <a:pt x="15" y="202"/>
                  </a:lnTo>
                  <a:lnTo>
                    <a:pt x="14" y="202"/>
                  </a:lnTo>
                  <a:lnTo>
                    <a:pt x="14" y="202"/>
                  </a:lnTo>
                  <a:lnTo>
                    <a:pt x="14" y="202"/>
                  </a:lnTo>
                  <a:lnTo>
                    <a:pt x="14" y="202"/>
                  </a:lnTo>
                  <a:lnTo>
                    <a:pt x="14" y="202"/>
                  </a:lnTo>
                  <a:lnTo>
                    <a:pt x="14" y="202"/>
                  </a:lnTo>
                  <a:lnTo>
                    <a:pt x="14" y="201"/>
                  </a:lnTo>
                  <a:lnTo>
                    <a:pt x="13" y="201"/>
                  </a:lnTo>
                  <a:lnTo>
                    <a:pt x="13" y="201"/>
                  </a:lnTo>
                  <a:lnTo>
                    <a:pt x="13" y="201"/>
                  </a:lnTo>
                  <a:lnTo>
                    <a:pt x="13" y="201"/>
                  </a:lnTo>
                  <a:lnTo>
                    <a:pt x="13" y="201"/>
                  </a:lnTo>
                  <a:lnTo>
                    <a:pt x="13" y="201"/>
                  </a:lnTo>
                  <a:lnTo>
                    <a:pt x="13" y="200"/>
                  </a:lnTo>
                  <a:lnTo>
                    <a:pt x="12" y="200"/>
                  </a:lnTo>
                  <a:lnTo>
                    <a:pt x="12" y="200"/>
                  </a:lnTo>
                  <a:lnTo>
                    <a:pt x="12" y="200"/>
                  </a:lnTo>
                  <a:lnTo>
                    <a:pt x="12" y="200"/>
                  </a:lnTo>
                  <a:lnTo>
                    <a:pt x="12" y="200"/>
                  </a:lnTo>
                  <a:lnTo>
                    <a:pt x="12" y="200"/>
                  </a:lnTo>
                  <a:lnTo>
                    <a:pt x="12" y="199"/>
                  </a:lnTo>
                  <a:lnTo>
                    <a:pt x="10" y="199"/>
                  </a:lnTo>
                  <a:lnTo>
                    <a:pt x="10" y="199"/>
                  </a:lnTo>
                  <a:lnTo>
                    <a:pt x="10" y="199"/>
                  </a:lnTo>
                  <a:lnTo>
                    <a:pt x="10" y="199"/>
                  </a:lnTo>
                  <a:lnTo>
                    <a:pt x="10" y="199"/>
                  </a:lnTo>
                  <a:lnTo>
                    <a:pt x="10" y="199"/>
                  </a:lnTo>
                  <a:lnTo>
                    <a:pt x="10" y="197"/>
                  </a:lnTo>
                  <a:lnTo>
                    <a:pt x="10" y="197"/>
                  </a:lnTo>
                  <a:lnTo>
                    <a:pt x="9" y="197"/>
                  </a:lnTo>
                  <a:lnTo>
                    <a:pt x="9" y="197"/>
                  </a:lnTo>
                  <a:lnTo>
                    <a:pt x="9" y="197"/>
                  </a:lnTo>
                  <a:lnTo>
                    <a:pt x="9" y="197"/>
                  </a:lnTo>
                  <a:lnTo>
                    <a:pt x="9" y="196"/>
                  </a:lnTo>
                  <a:lnTo>
                    <a:pt x="9" y="196"/>
                  </a:lnTo>
                  <a:lnTo>
                    <a:pt x="9" y="196"/>
                  </a:lnTo>
                  <a:lnTo>
                    <a:pt x="8" y="196"/>
                  </a:lnTo>
                  <a:lnTo>
                    <a:pt x="8" y="196"/>
                  </a:lnTo>
                  <a:lnTo>
                    <a:pt x="8" y="196"/>
                  </a:lnTo>
                  <a:lnTo>
                    <a:pt x="8" y="196"/>
                  </a:lnTo>
                  <a:lnTo>
                    <a:pt x="8" y="195"/>
                  </a:lnTo>
                  <a:lnTo>
                    <a:pt x="8" y="195"/>
                  </a:lnTo>
                  <a:lnTo>
                    <a:pt x="8" y="195"/>
                  </a:lnTo>
                  <a:lnTo>
                    <a:pt x="8" y="195"/>
                  </a:lnTo>
                  <a:lnTo>
                    <a:pt x="8" y="195"/>
                  </a:lnTo>
                  <a:lnTo>
                    <a:pt x="7" y="195"/>
                  </a:lnTo>
                  <a:lnTo>
                    <a:pt x="7" y="194"/>
                  </a:lnTo>
                  <a:lnTo>
                    <a:pt x="7" y="194"/>
                  </a:lnTo>
                  <a:lnTo>
                    <a:pt x="7" y="194"/>
                  </a:lnTo>
                  <a:lnTo>
                    <a:pt x="7" y="194"/>
                  </a:lnTo>
                  <a:lnTo>
                    <a:pt x="7" y="194"/>
                  </a:lnTo>
                  <a:lnTo>
                    <a:pt x="7" y="194"/>
                  </a:lnTo>
                  <a:lnTo>
                    <a:pt x="7" y="193"/>
                  </a:lnTo>
                  <a:lnTo>
                    <a:pt x="7" y="193"/>
                  </a:lnTo>
                  <a:lnTo>
                    <a:pt x="6" y="193"/>
                  </a:lnTo>
                  <a:lnTo>
                    <a:pt x="6" y="193"/>
                  </a:lnTo>
                  <a:lnTo>
                    <a:pt x="6" y="193"/>
                  </a:lnTo>
                  <a:lnTo>
                    <a:pt x="6" y="193"/>
                  </a:lnTo>
                  <a:lnTo>
                    <a:pt x="6" y="192"/>
                  </a:lnTo>
                  <a:lnTo>
                    <a:pt x="6" y="192"/>
                  </a:lnTo>
                  <a:lnTo>
                    <a:pt x="6" y="192"/>
                  </a:lnTo>
                  <a:lnTo>
                    <a:pt x="6" y="192"/>
                  </a:lnTo>
                  <a:lnTo>
                    <a:pt x="6" y="192"/>
                  </a:lnTo>
                  <a:lnTo>
                    <a:pt x="6" y="191"/>
                  </a:lnTo>
                  <a:lnTo>
                    <a:pt x="5" y="191"/>
                  </a:lnTo>
                  <a:lnTo>
                    <a:pt x="5" y="191"/>
                  </a:lnTo>
                  <a:lnTo>
                    <a:pt x="5" y="191"/>
                  </a:lnTo>
                  <a:lnTo>
                    <a:pt x="5" y="191"/>
                  </a:lnTo>
                  <a:lnTo>
                    <a:pt x="5" y="191"/>
                  </a:lnTo>
                  <a:lnTo>
                    <a:pt x="5" y="190"/>
                  </a:lnTo>
                  <a:lnTo>
                    <a:pt x="5" y="190"/>
                  </a:lnTo>
                  <a:lnTo>
                    <a:pt x="5" y="190"/>
                  </a:lnTo>
                  <a:lnTo>
                    <a:pt x="5" y="190"/>
                  </a:lnTo>
                  <a:lnTo>
                    <a:pt x="5" y="190"/>
                  </a:lnTo>
                  <a:lnTo>
                    <a:pt x="5" y="188"/>
                  </a:lnTo>
                  <a:lnTo>
                    <a:pt x="4" y="188"/>
                  </a:lnTo>
                  <a:lnTo>
                    <a:pt x="4" y="188"/>
                  </a:lnTo>
                  <a:lnTo>
                    <a:pt x="4" y="188"/>
                  </a:lnTo>
                  <a:lnTo>
                    <a:pt x="4" y="188"/>
                  </a:lnTo>
                  <a:lnTo>
                    <a:pt x="4" y="188"/>
                  </a:lnTo>
                  <a:lnTo>
                    <a:pt x="4" y="187"/>
                  </a:lnTo>
                  <a:lnTo>
                    <a:pt x="4" y="187"/>
                  </a:lnTo>
                  <a:lnTo>
                    <a:pt x="4" y="187"/>
                  </a:lnTo>
                  <a:lnTo>
                    <a:pt x="4" y="187"/>
                  </a:lnTo>
                  <a:lnTo>
                    <a:pt x="4" y="187"/>
                  </a:lnTo>
                  <a:lnTo>
                    <a:pt x="4" y="186"/>
                  </a:lnTo>
                  <a:lnTo>
                    <a:pt x="4" y="186"/>
                  </a:lnTo>
                  <a:lnTo>
                    <a:pt x="4" y="186"/>
                  </a:lnTo>
                  <a:lnTo>
                    <a:pt x="3" y="186"/>
                  </a:lnTo>
                  <a:lnTo>
                    <a:pt x="3" y="186"/>
                  </a:lnTo>
                  <a:lnTo>
                    <a:pt x="3" y="185"/>
                  </a:lnTo>
                  <a:lnTo>
                    <a:pt x="3" y="185"/>
                  </a:lnTo>
                  <a:lnTo>
                    <a:pt x="3" y="185"/>
                  </a:lnTo>
                  <a:lnTo>
                    <a:pt x="3" y="185"/>
                  </a:lnTo>
                  <a:lnTo>
                    <a:pt x="3" y="185"/>
                  </a:lnTo>
                  <a:lnTo>
                    <a:pt x="3" y="184"/>
                  </a:lnTo>
                  <a:lnTo>
                    <a:pt x="3" y="184"/>
                  </a:lnTo>
                  <a:lnTo>
                    <a:pt x="3" y="184"/>
                  </a:lnTo>
                  <a:lnTo>
                    <a:pt x="3" y="184"/>
                  </a:lnTo>
                  <a:lnTo>
                    <a:pt x="3" y="184"/>
                  </a:lnTo>
                  <a:lnTo>
                    <a:pt x="3" y="183"/>
                  </a:lnTo>
                  <a:lnTo>
                    <a:pt x="3" y="183"/>
                  </a:lnTo>
                  <a:lnTo>
                    <a:pt x="3" y="183"/>
                  </a:lnTo>
                  <a:lnTo>
                    <a:pt x="3" y="183"/>
                  </a:lnTo>
                  <a:lnTo>
                    <a:pt x="1" y="183"/>
                  </a:lnTo>
                  <a:lnTo>
                    <a:pt x="1" y="182"/>
                  </a:lnTo>
                  <a:lnTo>
                    <a:pt x="1" y="182"/>
                  </a:lnTo>
                  <a:lnTo>
                    <a:pt x="1" y="182"/>
                  </a:lnTo>
                  <a:lnTo>
                    <a:pt x="1" y="182"/>
                  </a:lnTo>
                  <a:lnTo>
                    <a:pt x="1" y="182"/>
                  </a:lnTo>
                  <a:lnTo>
                    <a:pt x="1" y="181"/>
                  </a:lnTo>
                  <a:lnTo>
                    <a:pt x="1" y="181"/>
                  </a:lnTo>
                  <a:lnTo>
                    <a:pt x="1" y="181"/>
                  </a:lnTo>
                  <a:lnTo>
                    <a:pt x="1" y="181"/>
                  </a:lnTo>
                  <a:lnTo>
                    <a:pt x="1" y="181"/>
                  </a:lnTo>
                  <a:lnTo>
                    <a:pt x="1" y="179"/>
                  </a:lnTo>
                  <a:lnTo>
                    <a:pt x="1" y="179"/>
                  </a:lnTo>
                  <a:lnTo>
                    <a:pt x="1" y="179"/>
                  </a:lnTo>
                  <a:lnTo>
                    <a:pt x="1" y="179"/>
                  </a:lnTo>
                  <a:lnTo>
                    <a:pt x="1" y="179"/>
                  </a:lnTo>
                  <a:lnTo>
                    <a:pt x="1" y="178"/>
                  </a:lnTo>
                  <a:lnTo>
                    <a:pt x="1" y="178"/>
                  </a:lnTo>
                  <a:lnTo>
                    <a:pt x="1" y="178"/>
                  </a:lnTo>
                  <a:lnTo>
                    <a:pt x="1" y="178"/>
                  </a:lnTo>
                  <a:lnTo>
                    <a:pt x="1" y="178"/>
                  </a:lnTo>
                  <a:lnTo>
                    <a:pt x="1" y="177"/>
                  </a:lnTo>
                  <a:lnTo>
                    <a:pt x="1" y="177"/>
                  </a:lnTo>
                  <a:lnTo>
                    <a:pt x="1" y="177"/>
                  </a:lnTo>
                  <a:lnTo>
                    <a:pt x="1" y="177"/>
                  </a:lnTo>
                  <a:lnTo>
                    <a:pt x="1" y="177"/>
                  </a:lnTo>
                  <a:lnTo>
                    <a:pt x="1" y="176"/>
                  </a:lnTo>
                  <a:lnTo>
                    <a:pt x="1" y="176"/>
                  </a:lnTo>
                  <a:lnTo>
                    <a:pt x="1" y="176"/>
                  </a:lnTo>
                  <a:lnTo>
                    <a:pt x="1" y="176"/>
                  </a:lnTo>
                  <a:lnTo>
                    <a:pt x="1" y="175"/>
                  </a:lnTo>
                  <a:lnTo>
                    <a:pt x="1" y="175"/>
                  </a:lnTo>
                  <a:lnTo>
                    <a:pt x="0" y="175"/>
                  </a:lnTo>
                  <a:lnTo>
                    <a:pt x="0" y="175"/>
                  </a:lnTo>
                  <a:lnTo>
                    <a:pt x="0" y="175"/>
                  </a:lnTo>
                  <a:lnTo>
                    <a:pt x="0" y="174"/>
                  </a:lnTo>
                  <a:lnTo>
                    <a:pt x="0" y="174"/>
                  </a:lnTo>
                  <a:lnTo>
                    <a:pt x="0" y="174"/>
                  </a:lnTo>
                  <a:lnTo>
                    <a:pt x="0" y="174"/>
                  </a:lnTo>
                  <a:lnTo>
                    <a:pt x="0" y="174"/>
                  </a:lnTo>
                  <a:lnTo>
                    <a:pt x="0" y="173"/>
                  </a:lnTo>
                  <a:lnTo>
                    <a:pt x="0" y="173"/>
                  </a:lnTo>
                  <a:lnTo>
                    <a:pt x="0" y="173"/>
                  </a:lnTo>
                  <a:lnTo>
                    <a:pt x="0" y="173"/>
                  </a:lnTo>
                  <a:lnTo>
                    <a:pt x="0" y="171"/>
                  </a:lnTo>
                  <a:lnTo>
                    <a:pt x="0" y="171"/>
                  </a:lnTo>
                  <a:lnTo>
                    <a:pt x="0" y="171"/>
                  </a:lnTo>
                  <a:lnTo>
                    <a:pt x="1" y="171"/>
                  </a:lnTo>
                  <a:lnTo>
                    <a:pt x="1" y="171"/>
                  </a:lnTo>
                  <a:lnTo>
                    <a:pt x="1" y="170"/>
                  </a:lnTo>
                  <a:lnTo>
                    <a:pt x="1" y="170"/>
                  </a:lnTo>
                  <a:lnTo>
                    <a:pt x="1" y="170"/>
                  </a:lnTo>
                  <a:lnTo>
                    <a:pt x="1" y="170"/>
                  </a:lnTo>
                  <a:lnTo>
                    <a:pt x="1" y="170"/>
                  </a:lnTo>
                  <a:lnTo>
                    <a:pt x="1" y="169"/>
                  </a:lnTo>
                  <a:lnTo>
                    <a:pt x="1" y="169"/>
                  </a:lnTo>
                  <a:lnTo>
                    <a:pt x="1" y="169"/>
                  </a:lnTo>
                  <a:lnTo>
                    <a:pt x="1" y="169"/>
                  </a:lnTo>
                  <a:lnTo>
                    <a:pt x="1" y="168"/>
                  </a:lnTo>
                  <a:lnTo>
                    <a:pt x="1" y="168"/>
                  </a:lnTo>
                  <a:lnTo>
                    <a:pt x="1" y="168"/>
                  </a:lnTo>
                  <a:lnTo>
                    <a:pt x="1" y="168"/>
                  </a:lnTo>
                  <a:lnTo>
                    <a:pt x="1" y="168"/>
                  </a:lnTo>
                  <a:lnTo>
                    <a:pt x="1" y="167"/>
                  </a:lnTo>
                  <a:lnTo>
                    <a:pt x="1" y="167"/>
                  </a:lnTo>
                  <a:lnTo>
                    <a:pt x="1" y="167"/>
                  </a:lnTo>
                  <a:lnTo>
                    <a:pt x="1" y="167"/>
                  </a:lnTo>
                  <a:lnTo>
                    <a:pt x="1" y="167"/>
                  </a:lnTo>
                  <a:lnTo>
                    <a:pt x="1" y="166"/>
                  </a:lnTo>
                  <a:lnTo>
                    <a:pt x="1" y="166"/>
                  </a:lnTo>
                  <a:lnTo>
                    <a:pt x="1" y="166"/>
                  </a:lnTo>
                  <a:lnTo>
                    <a:pt x="1" y="166"/>
                  </a:lnTo>
                  <a:lnTo>
                    <a:pt x="1" y="166"/>
                  </a:lnTo>
                  <a:lnTo>
                    <a:pt x="1" y="165"/>
                  </a:lnTo>
                  <a:lnTo>
                    <a:pt x="1" y="165"/>
                  </a:lnTo>
                  <a:lnTo>
                    <a:pt x="1" y="165"/>
                  </a:lnTo>
                  <a:lnTo>
                    <a:pt x="1" y="165"/>
                  </a:lnTo>
                  <a:lnTo>
                    <a:pt x="1" y="165"/>
                  </a:lnTo>
                  <a:lnTo>
                    <a:pt x="1" y="164"/>
                  </a:lnTo>
                  <a:lnTo>
                    <a:pt x="3" y="164"/>
                  </a:lnTo>
                  <a:lnTo>
                    <a:pt x="3" y="164"/>
                  </a:lnTo>
                  <a:lnTo>
                    <a:pt x="3" y="164"/>
                  </a:lnTo>
                  <a:lnTo>
                    <a:pt x="3" y="164"/>
                  </a:lnTo>
                  <a:lnTo>
                    <a:pt x="3" y="162"/>
                  </a:lnTo>
                  <a:lnTo>
                    <a:pt x="3" y="162"/>
                  </a:lnTo>
                  <a:lnTo>
                    <a:pt x="3" y="162"/>
                  </a:lnTo>
                  <a:lnTo>
                    <a:pt x="3" y="162"/>
                  </a:lnTo>
                  <a:lnTo>
                    <a:pt x="3" y="162"/>
                  </a:lnTo>
                  <a:lnTo>
                    <a:pt x="3" y="161"/>
                  </a:lnTo>
                  <a:lnTo>
                    <a:pt x="3" y="161"/>
                  </a:lnTo>
                  <a:lnTo>
                    <a:pt x="3" y="161"/>
                  </a:lnTo>
                  <a:lnTo>
                    <a:pt x="3" y="161"/>
                  </a:lnTo>
                  <a:lnTo>
                    <a:pt x="3" y="161"/>
                  </a:lnTo>
                  <a:lnTo>
                    <a:pt x="3" y="160"/>
                  </a:lnTo>
                  <a:lnTo>
                    <a:pt x="3" y="160"/>
                  </a:lnTo>
                  <a:lnTo>
                    <a:pt x="4" y="160"/>
                  </a:lnTo>
                  <a:lnTo>
                    <a:pt x="4" y="160"/>
                  </a:lnTo>
                  <a:lnTo>
                    <a:pt x="4" y="160"/>
                  </a:lnTo>
                  <a:lnTo>
                    <a:pt x="4" y="159"/>
                  </a:lnTo>
                  <a:lnTo>
                    <a:pt x="4" y="159"/>
                  </a:lnTo>
                  <a:lnTo>
                    <a:pt x="4" y="159"/>
                  </a:lnTo>
                  <a:lnTo>
                    <a:pt x="4" y="159"/>
                  </a:lnTo>
                  <a:lnTo>
                    <a:pt x="4" y="159"/>
                  </a:lnTo>
                  <a:lnTo>
                    <a:pt x="4" y="159"/>
                  </a:lnTo>
                  <a:lnTo>
                    <a:pt x="4" y="158"/>
                  </a:lnTo>
                  <a:lnTo>
                    <a:pt x="4" y="158"/>
                  </a:lnTo>
                  <a:lnTo>
                    <a:pt x="4" y="158"/>
                  </a:lnTo>
                  <a:lnTo>
                    <a:pt x="4" y="158"/>
                  </a:lnTo>
                  <a:lnTo>
                    <a:pt x="5" y="158"/>
                  </a:lnTo>
                  <a:lnTo>
                    <a:pt x="5" y="157"/>
                  </a:lnTo>
                  <a:lnTo>
                    <a:pt x="5" y="157"/>
                  </a:lnTo>
                  <a:lnTo>
                    <a:pt x="5" y="157"/>
                  </a:lnTo>
                  <a:lnTo>
                    <a:pt x="5" y="157"/>
                  </a:lnTo>
                  <a:lnTo>
                    <a:pt x="5" y="157"/>
                  </a:lnTo>
                  <a:lnTo>
                    <a:pt x="5" y="157"/>
                  </a:lnTo>
                  <a:lnTo>
                    <a:pt x="5" y="156"/>
                  </a:lnTo>
                  <a:lnTo>
                    <a:pt x="5" y="156"/>
                  </a:lnTo>
                  <a:lnTo>
                    <a:pt x="5" y="156"/>
                  </a:lnTo>
                  <a:lnTo>
                    <a:pt x="5" y="156"/>
                  </a:lnTo>
                  <a:lnTo>
                    <a:pt x="6" y="156"/>
                  </a:lnTo>
                  <a:lnTo>
                    <a:pt x="6" y="155"/>
                  </a:lnTo>
                  <a:lnTo>
                    <a:pt x="6" y="155"/>
                  </a:lnTo>
                  <a:lnTo>
                    <a:pt x="6" y="155"/>
                  </a:lnTo>
                  <a:lnTo>
                    <a:pt x="6" y="155"/>
                  </a:lnTo>
                  <a:lnTo>
                    <a:pt x="6" y="155"/>
                  </a:lnTo>
                  <a:lnTo>
                    <a:pt x="6" y="155"/>
                  </a:lnTo>
                  <a:lnTo>
                    <a:pt x="6" y="153"/>
                  </a:lnTo>
                  <a:lnTo>
                    <a:pt x="6" y="153"/>
                  </a:lnTo>
                  <a:lnTo>
                    <a:pt x="6" y="153"/>
                  </a:lnTo>
                  <a:lnTo>
                    <a:pt x="7" y="153"/>
                  </a:lnTo>
                  <a:lnTo>
                    <a:pt x="7" y="153"/>
                  </a:lnTo>
                  <a:lnTo>
                    <a:pt x="7" y="153"/>
                  </a:lnTo>
                  <a:lnTo>
                    <a:pt x="7" y="152"/>
                  </a:lnTo>
                  <a:lnTo>
                    <a:pt x="7" y="152"/>
                  </a:lnTo>
                  <a:lnTo>
                    <a:pt x="7" y="152"/>
                  </a:lnTo>
                  <a:lnTo>
                    <a:pt x="7" y="152"/>
                  </a:lnTo>
                  <a:lnTo>
                    <a:pt x="7" y="152"/>
                  </a:lnTo>
                  <a:lnTo>
                    <a:pt x="7" y="152"/>
                  </a:lnTo>
                  <a:lnTo>
                    <a:pt x="8" y="151"/>
                  </a:lnTo>
                  <a:lnTo>
                    <a:pt x="8" y="151"/>
                  </a:lnTo>
                  <a:lnTo>
                    <a:pt x="8" y="151"/>
                  </a:lnTo>
                  <a:lnTo>
                    <a:pt x="8" y="151"/>
                  </a:lnTo>
                  <a:lnTo>
                    <a:pt x="8" y="151"/>
                  </a:lnTo>
                  <a:lnTo>
                    <a:pt x="8" y="151"/>
                  </a:lnTo>
                  <a:lnTo>
                    <a:pt x="8" y="150"/>
                  </a:lnTo>
                  <a:lnTo>
                    <a:pt x="8" y="150"/>
                  </a:lnTo>
                  <a:lnTo>
                    <a:pt x="8" y="150"/>
                  </a:lnTo>
                  <a:lnTo>
                    <a:pt x="9" y="150"/>
                  </a:lnTo>
                  <a:lnTo>
                    <a:pt x="9" y="150"/>
                  </a:lnTo>
                  <a:lnTo>
                    <a:pt x="9" y="150"/>
                  </a:lnTo>
                  <a:lnTo>
                    <a:pt x="9" y="149"/>
                  </a:lnTo>
                  <a:lnTo>
                    <a:pt x="9" y="149"/>
                  </a:lnTo>
                  <a:lnTo>
                    <a:pt x="9" y="149"/>
                  </a:lnTo>
                  <a:lnTo>
                    <a:pt x="9" y="149"/>
                  </a:lnTo>
                  <a:lnTo>
                    <a:pt x="10" y="149"/>
                  </a:lnTo>
                  <a:lnTo>
                    <a:pt x="10" y="149"/>
                  </a:lnTo>
                  <a:lnTo>
                    <a:pt x="10" y="149"/>
                  </a:lnTo>
                  <a:lnTo>
                    <a:pt x="10" y="148"/>
                  </a:lnTo>
                  <a:lnTo>
                    <a:pt x="10" y="148"/>
                  </a:lnTo>
                  <a:lnTo>
                    <a:pt x="10" y="148"/>
                  </a:lnTo>
                  <a:lnTo>
                    <a:pt x="10" y="148"/>
                  </a:lnTo>
                  <a:lnTo>
                    <a:pt x="10" y="148"/>
                  </a:lnTo>
                  <a:lnTo>
                    <a:pt x="12" y="148"/>
                  </a:lnTo>
                  <a:lnTo>
                    <a:pt x="12" y="148"/>
                  </a:lnTo>
                  <a:lnTo>
                    <a:pt x="12" y="147"/>
                  </a:lnTo>
                  <a:lnTo>
                    <a:pt x="12" y="147"/>
                  </a:lnTo>
                  <a:lnTo>
                    <a:pt x="12" y="147"/>
                  </a:lnTo>
                  <a:lnTo>
                    <a:pt x="12" y="147"/>
                  </a:lnTo>
                  <a:lnTo>
                    <a:pt x="12" y="147"/>
                  </a:lnTo>
                  <a:lnTo>
                    <a:pt x="13" y="147"/>
                  </a:lnTo>
                  <a:lnTo>
                    <a:pt x="13" y="147"/>
                  </a:lnTo>
                  <a:lnTo>
                    <a:pt x="13" y="146"/>
                  </a:lnTo>
                  <a:lnTo>
                    <a:pt x="13" y="146"/>
                  </a:lnTo>
                  <a:lnTo>
                    <a:pt x="13" y="146"/>
                  </a:lnTo>
                  <a:lnTo>
                    <a:pt x="13" y="146"/>
                  </a:lnTo>
                  <a:lnTo>
                    <a:pt x="13" y="146"/>
                  </a:lnTo>
                  <a:lnTo>
                    <a:pt x="14" y="146"/>
                  </a:lnTo>
                  <a:lnTo>
                    <a:pt x="14" y="146"/>
                  </a:lnTo>
                  <a:lnTo>
                    <a:pt x="14" y="144"/>
                  </a:lnTo>
                  <a:lnTo>
                    <a:pt x="14" y="144"/>
                  </a:lnTo>
                  <a:lnTo>
                    <a:pt x="14" y="144"/>
                  </a:lnTo>
                  <a:lnTo>
                    <a:pt x="14" y="144"/>
                  </a:lnTo>
                  <a:lnTo>
                    <a:pt x="14" y="144"/>
                  </a:lnTo>
                  <a:lnTo>
                    <a:pt x="15" y="144"/>
                  </a:lnTo>
                  <a:lnTo>
                    <a:pt x="15" y="144"/>
                  </a:lnTo>
                  <a:lnTo>
                    <a:pt x="15" y="144"/>
                  </a:lnTo>
                  <a:lnTo>
                    <a:pt x="15" y="143"/>
                  </a:lnTo>
                  <a:lnTo>
                    <a:pt x="15" y="143"/>
                  </a:lnTo>
                  <a:lnTo>
                    <a:pt x="15" y="143"/>
                  </a:lnTo>
                  <a:lnTo>
                    <a:pt x="16" y="143"/>
                  </a:lnTo>
                  <a:lnTo>
                    <a:pt x="16" y="143"/>
                  </a:lnTo>
                  <a:lnTo>
                    <a:pt x="16" y="143"/>
                  </a:lnTo>
                  <a:lnTo>
                    <a:pt x="16" y="143"/>
                  </a:lnTo>
                  <a:lnTo>
                    <a:pt x="16" y="143"/>
                  </a:lnTo>
                  <a:lnTo>
                    <a:pt x="16" y="142"/>
                  </a:lnTo>
                  <a:lnTo>
                    <a:pt x="17" y="142"/>
                  </a:lnTo>
                  <a:lnTo>
                    <a:pt x="17" y="142"/>
                  </a:lnTo>
                  <a:lnTo>
                    <a:pt x="17" y="142"/>
                  </a:lnTo>
                  <a:lnTo>
                    <a:pt x="17" y="142"/>
                  </a:lnTo>
                  <a:lnTo>
                    <a:pt x="17" y="142"/>
                  </a:lnTo>
                  <a:lnTo>
                    <a:pt x="17" y="142"/>
                  </a:lnTo>
                  <a:lnTo>
                    <a:pt x="18" y="142"/>
                  </a:lnTo>
                  <a:lnTo>
                    <a:pt x="18" y="142"/>
                  </a:lnTo>
                  <a:lnTo>
                    <a:pt x="18" y="141"/>
                  </a:lnTo>
                  <a:lnTo>
                    <a:pt x="18" y="141"/>
                  </a:lnTo>
                  <a:lnTo>
                    <a:pt x="18" y="141"/>
                  </a:lnTo>
                  <a:lnTo>
                    <a:pt x="18" y="141"/>
                  </a:lnTo>
                  <a:lnTo>
                    <a:pt x="19" y="141"/>
                  </a:lnTo>
                  <a:lnTo>
                    <a:pt x="19" y="141"/>
                  </a:lnTo>
                  <a:lnTo>
                    <a:pt x="19" y="141"/>
                  </a:lnTo>
                  <a:lnTo>
                    <a:pt x="19" y="141"/>
                  </a:lnTo>
                  <a:lnTo>
                    <a:pt x="19" y="141"/>
                  </a:lnTo>
                  <a:lnTo>
                    <a:pt x="19" y="140"/>
                  </a:lnTo>
                  <a:lnTo>
                    <a:pt x="21" y="140"/>
                  </a:lnTo>
                  <a:lnTo>
                    <a:pt x="21" y="140"/>
                  </a:lnTo>
                  <a:lnTo>
                    <a:pt x="21" y="140"/>
                  </a:lnTo>
                  <a:lnTo>
                    <a:pt x="21" y="140"/>
                  </a:lnTo>
                  <a:lnTo>
                    <a:pt x="21" y="140"/>
                  </a:lnTo>
                  <a:lnTo>
                    <a:pt x="22" y="140"/>
                  </a:lnTo>
                  <a:lnTo>
                    <a:pt x="22" y="140"/>
                  </a:lnTo>
                  <a:lnTo>
                    <a:pt x="22" y="140"/>
                  </a:lnTo>
                  <a:lnTo>
                    <a:pt x="22" y="140"/>
                  </a:lnTo>
                  <a:lnTo>
                    <a:pt x="22" y="140"/>
                  </a:lnTo>
                  <a:lnTo>
                    <a:pt x="22" y="139"/>
                  </a:lnTo>
                  <a:lnTo>
                    <a:pt x="23" y="139"/>
                  </a:lnTo>
                  <a:lnTo>
                    <a:pt x="23" y="139"/>
                  </a:lnTo>
                  <a:lnTo>
                    <a:pt x="23" y="139"/>
                  </a:lnTo>
                  <a:lnTo>
                    <a:pt x="23" y="139"/>
                  </a:lnTo>
                  <a:lnTo>
                    <a:pt x="23" y="139"/>
                  </a:lnTo>
                  <a:lnTo>
                    <a:pt x="24" y="139"/>
                  </a:lnTo>
                  <a:lnTo>
                    <a:pt x="24" y="139"/>
                  </a:lnTo>
                  <a:lnTo>
                    <a:pt x="24" y="139"/>
                  </a:lnTo>
                  <a:lnTo>
                    <a:pt x="24" y="139"/>
                  </a:lnTo>
                  <a:lnTo>
                    <a:pt x="24" y="139"/>
                  </a:lnTo>
                  <a:lnTo>
                    <a:pt x="24" y="139"/>
                  </a:lnTo>
                  <a:lnTo>
                    <a:pt x="25" y="138"/>
                  </a:lnTo>
                  <a:lnTo>
                    <a:pt x="25" y="138"/>
                  </a:lnTo>
                  <a:lnTo>
                    <a:pt x="25" y="138"/>
                  </a:lnTo>
                  <a:lnTo>
                    <a:pt x="25" y="138"/>
                  </a:lnTo>
                  <a:lnTo>
                    <a:pt x="25" y="138"/>
                  </a:lnTo>
                  <a:lnTo>
                    <a:pt x="26" y="138"/>
                  </a:lnTo>
                  <a:lnTo>
                    <a:pt x="26" y="138"/>
                  </a:lnTo>
                  <a:lnTo>
                    <a:pt x="26" y="138"/>
                  </a:lnTo>
                  <a:lnTo>
                    <a:pt x="26" y="138"/>
                  </a:lnTo>
                  <a:lnTo>
                    <a:pt x="26" y="138"/>
                  </a:lnTo>
                  <a:lnTo>
                    <a:pt x="27" y="138"/>
                  </a:lnTo>
                  <a:lnTo>
                    <a:pt x="27" y="138"/>
                  </a:lnTo>
                  <a:lnTo>
                    <a:pt x="27" y="138"/>
                  </a:lnTo>
                  <a:lnTo>
                    <a:pt x="27" y="138"/>
                  </a:lnTo>
                  <a:lnTo>
                    <a:pt x="27" y="138"/>
                  </a:lnTo>
                  <a:lnTo>
                    <a:pt x="28" y="137"/>
                  </a:lnTo>
                  <a:lnTo>
                    <a:pt x="28" y="137"/>
                  </a:lnTo>
                  <a:lnTo>
                    <a:pt x="28" y="137"/>
                  </a:lnTo>
                  <a:lnTo>
                    <a:pt x="28" y="137"/>
                  </a:lnTo>
                  <a:lnTo>
                    <a:pt x="28" y="137"/>
                  </a:lnTo>
                  <a:lnTo>
                    <a:pt x="30" y="137"/>
                  </a:lnTo>
                  <a:lnTo>
                    <a:pt x="30" y="137"/>
                  </a:lnTo>
                  <a:lnTo>
                    <a:pt x="30" y="137"/>
                  </a:lnTo>
                  <a:lnTo>
                    <a:pt x="30" y="137"/>
                  </a:lnTo>
                  <a:lnTo>
                    <a:pt x="30" y="137"/>
                  </a:lnTo>
                  <a:lnTo>
                    <a:pt x="31" y="137"/>
                  </a:lnTo>
                  <a:lnTo>
                    <a:pt x="31" y="137"/>
                  </a:lnTo>
                  <a:lnTo>
                    <a:pt x="31" y="137"/>
                  </a:lnTo>
                  <a:lnTo>
                    <a:pt x="31" y="137"/>
                  </a:lnTo>
                  <a:lnTo>
                    <a:pt x="31" y="137"/>
                  </a:lnTo>
                  <a:lnTo>
                    <a:pt x="32" y="137"/>
                  </a:lnTo>
                  <a:lnTo>
                    <a:pt x="32" y="137"/>
                  </a:lnTo>
                  <a:lnTo>
                    <a:pt x="32" y="137"/>
                  </a:lnTo>
                  <a:lnTo>
                    <a:pt x="32" y="137"/>
                  </a:lnTo>
                  <a:lnTo>
                    <a:pt x="32" y="137"/>
                  </a:lnTo>
                  <a:lnTo>
                    <a:pt x="33" y="137"/>
                  </a:lnTo>
                  <a:lnTo>
                    <a:pt x="33" y="137"/>
                  </a:lnTo>
                  <a:lnTo>
                    <a:pt x="33" y="135"/>
                  </a:lnTo>
                  <a:lnTo>
                    <a:pt x="33" y="135"/>
                  </a:lnTo>
                  <a:lnTo>
                    <a:pt x="33" y="135"/>
                  </a:lnTo>
                  <a:lnTo>
                    <a:pt x="34" y="135"/>
                  </a:lnTo>
                  <a:lnTo>
                    <a:pt x="34" y="135"/>
                  </a:lnTo>
                  <a:lnTo>
                    <a:pt x="34" y="135"/>
                  </a:lnTo>
                  <a:lnTo>
                    <a:pt x="34" y="135"/>
                  </a:lnTo>
                  <a:lnTo>
                    <a:pt x="34" y="135"/>
                  </a:lnTo>
                  <a:lnTo>
                    <a:pt x="35" y="135"/>
                  </a:lnTo>
                  <a:lnTo>
                    <a:pt x="35" y="135"/>
                  </a:lnTo>
                  <a:lnTo>
                    <a:pt x="35" y="135"/>
                  </a:lnTo>
                  <a:lnTo>
                    <a:pt x="35" y="135"/>
                  </a:lnTo>
                  <a:lnTo>
                    <a:pt x="36" y="135"/>
                  </a:lnTo>
                  <a:lnTo>
                    <a:pt x="36" y="135"/>
                  </a:lnTo>
                  <a:lnTo>
                    <a:pt x="36" y="135"/>
                  </a:lnTo>
                  <a:lnTo>
                    <a:pt x="36" y="135"/>
                  </a:lnTo>
                  <a:lnTo>
                    <a:pt x="36" y="135"/>
                  </a:lnTo>
                  <a:lnTo>
                    <a:pt x="37" y="135"/>
                  </a:lnTo>
                  <a:lnTo>
                    <a:pt x="37" y="135"/>
                  </a:lnTo>
                  <a:lnTo>
                    <a:pt x="37" y="135"/>
                  </a:lnTo>
                  <a:lnTo>
                    <a:pt x="37" y="135"/>
                  </a:lnTo>
                  <a:lnTo>
                    <a:pt x="37" y="135"/>
                  </a:lnTo>
                  <a:lnTo>
                    <a:pt x="39" y="135"/>
                  </a:lnTo>
                  <a:lnTo>
                    <a:pt x="39" y="135"/>
                  </a:lnTo>
                  <a:lnTo>
                    <a:pt x="39" y="135"/>
                  </a:lnTo>
                  <a:lnTo>
                    <a:pt x="39" y="135"/>
                  </a:lnTo>
                  <a:lnTo>
                    <a:pt x="40" y="135"/>
                  </a:lnTo>
                  <a:lnTo>
                    <a:pt x="40" y="135"/>
                  </a:lnTo>
                  <a:lnTo>
                    <a:pt x="40" y="135"/>
                  </a:lnTo>
                  <a:lnTo>
                    <a:pt x="40" y="135"/>
                  </a:lnTo>
                  <a:lnTo>
                    <a:pt x="40" y="135"/>
                  </a:lnTo>
                  <a:lnTo>
                    <a:pt x="41" y="135"/>
                  </a:lnTo>
                  <a:lnTo>
                    <a:pt x="41" y="135"/>
                  </a:lnTo>
                  <a:lnTo>
                    <a:pt x="41" y="135"/>
                  </a:lnTo>
                  <a:lnTo>
                    <a:pt x="41" y="135"/>
                  </a:lnTo>
                  <a:lnTo>
                    <a:pt x="41" y="135"/>
                  </a:lnTo>
                  <a:lnTo>
                    <a:pt x="42" y="135"/>
                  </a:lnTo>
                  <a:lnTo>
                    <a:pt x="42" y="135"/>
                  </a:lnTo>
                  <a:lnTo>
                    <a:pt x="42" y="135"/>
                  </a:lnTo>
                  <a:lnTo>
                    <a:pt x="42" y="135"/>
                  </a:lnTo>
                  <a:lnTo>
                    <a:pt x="42" y="135"/>
                  </a:lnTo>
                  <a:lnTo>
                    <a:pt x="43" y="135"/>
                  </a:lnTo>
                  <a:lnTo>
                    <a:pt x="43" y="135"/>
                  </a:lnTo>
                  <a:lnTo>
                    <a:pt x="43" y="135"/>
                  </a:lnTo>
                  <a:lnTo>
                    <a:pt x="43" y="135"/>
                  </a:lnTo>
                  <a:lnTo>
                    <a:pt x="44" y="135"/>
                  </a:lnTo>
                  <a:lnTo>
                    <a:pt x="44" y="135"/>
                  </a:lnTo>
                  <a:lnTo>
                    <a:pt x="44" y="137"/>
                  </a:lnTo>
                  <a:lnTo>
                    <a:pt x="44" y="137"/>
                  </a:lnTo>
                  <a:lnTo>
                    <a:pt x="44" y="137"/>
                  </a:lnTo>
                  <a:lnTo>
                    <a:pt x="45" y="137"/>
                  </a:lnTo>
                  <a:lnTo>
                    <a:pt x="45" y="137"/>
                  </a:lnTo>
                  <a:lnTo>
                    <a:pt x="45" y="137"/>
                  </a:lnTo>
                  <a:lnTo>
                    <a:pt x="45" y="137"/>
                  </a:lnTo>
                  <a:lnTo>
                    <a:pt x="45" y="137"/>
                  </a:lnTo>
                  <a:lnTo>
                    <a:pt x="46" y="137"/>
                  </a:lnTo>
                  <a:lnTo>
                    <a:pt x="46" y="137"/>
                  </a:lnTo>
                  <a:lnTo>
                    <a:pt x="46" y="137"/>
                  </a:lnTo>
                  <a:lnTo>
                    <a:pt x="46" y="137"/>
                  </a:lnTo>
                  <a:lnTo>
                    <a:pt x="46" y="137"/>
                  </a:lnTo>
                  <a:lnTo>
                    <a:pt x="48" y="137"/>
                  </a:lnTo>
                  <a:lnTo>
                    <a:pt x="48" y="137"/>
                  </a:lnTo>
                  <a:lnTo>
                    <a:pt x="48" y="137"/>
                  </a:lnTo>
                  <a:lnTo>
                    <a:pt x="48" y="137"/>
                  </a:lnTo>
                  <a:lnTo>
                    <a:pt x="48" y="137"/>
                  </a:lnTo>
                  <a:lnTo>
                    <a:pt x="49" y="137"/>
                  </a:lnTo>
                  <a:lnTo>
                    <a:pt x="49" y="137"/>
                  </a:lnTo>
                  <a:lnTo>
                    <a:pt x="49" y="137"/>
                  </a:lnTo>
                  <a:lnTo>
                    <a:pt x="49" y="137"/>
                  </a:lnTo>
                  <a:lnTo>
                    <a:pt x="49" y="138"/>
                  </a:lnTo>
                  <a:lnTo>
                    <a:pt x="50" y="138"/>
                  </a:lnTo>
                  <a:lnTo>
                    <a:pt x="50" y="138"/>
                  </a:lnTo>
                  <a:lnTo>
                    <a:pt x="50" y="138"/>
                  </a:lnTo>
                  <a:lnTo>
                    <a:pt x="50" y="138"/>
                  </a:lnTo>
                  <a:lnTo>
                    <a:pt x="50" y="138"/>
                  </a:lnTo>
                  <a:lnTo>
                    <a:pt x="51" y="138"/>
                  </a:lnTo>
                  <a:lnTo>
                    <a:pt x="51" y="138"/>
                  </a:lnTo>
                  <a:lnTo>
                    <a:pt x="51" y="138"/>
                  </a:lnTo>
                  <a:lnTo>
                    <a:pt x="51" y="138"/>
                  </a:lnTo>
                  <a:lnTo>
                    <a:pt x="51" y="138"/>
                  </a:lnTo>
                  <a:lnTo>
                    <a:pt x="52" y="138"/>
                  </a:lnTo>
                  <a:lnTo>
                    <a:pt x="52" y="138"/>
                  </a:lnTo>
                  <a:lnTo>
                    <a:pt x="52" y="138"/>
                  </a:lnTo>
                  <a:lnTo>
                    <a:pt x="52" y="138"/>
                  </a:lnTo>
                  <a:lnTo>
                    <a:pt x="52" y="139"/>
                  </a:lnTo>
                  <a:lnTo>
                    <a:pt x="52" y="139"/>
                  </a:lnTo>
                  <a:lnTo>
                    <a:pt x="53" y="139"/>
                  </a:lnTo>
                  <a:lnTo>
                    <a:pt x="53" y="139"/>
                  </a:lnTo>
                  <a:lnTo>
                    <a:pt x="53" y="139"/>
                  </a:lnTo>
                  <a:lnTo>
                    <a:pt x="53" y="139"/>
                  </a:lnTo>
                  <a:lnTo>
                    <a:pt x="53" y="139"/>
                  </a:lnTo>
                  <a:lnTo>
                    <a:pt x="54" y="139"/>
                  </a:lnTo>
                  <a:lnTo>
                    <a:pt x="54" y="139"/>
                  </a:lnTo>
                  <a:lnTo>
                    <a:pt x="54" y="139"/>
                  </a:lnTo>
                  <a:lnTo>
                    <a:pt x="54" y="139"/>
                  </a:lnTo>
                  <a:lnTo>
                    <a:pt x="54" y="139"/>
                  </a:lnTo>
                  <a:lnTo>
                    <a:pt x="55" y="140"/>
                  </a:lnTo>
                  <a:lnTo>
                    <a:pt x="55" y="140"/>
                  </a:lnTo>
                  <a:lnTo>
                    <a:pt x="55" y="140"/>
                  </a:lnTo>
                  <a:lnTo>
                    <a:pt x="55" y="140"/>
                  </a:lnTo>
                  <a:lnTo>
                    <a:pt x="55" y="140"/>
                  </a:lnTo>
                  <a:lnTo>
                    <a:pt x="55" y="140"/>
                  </a:lnTo>
                  <a:lnTo>
                    <a:pt x="57" y="140"/>
                  </a:lnTo>
                  <a:lnTo>
                    <a:pt x="57" y="140"/>
                  </a:lnTo>
                  <a:lnTo>
                    <a:pt x="57" y="140"/>
                  </a:lnTo>
                  <a:lnTo>
                    <a:pt x="57" y="140"/>
                  </a:lnTo>
                  <a:lnTo>
                    <a:pt x="57" y="140"/>
                  </a:lnTo>
                  <a:lnTo>
                    <a:pt x="57" y="141"/>
                  </a:lnTo>
                  <a:lnTo>
                    <a:pt x="58" y="141"/>
                  </a:lnTo>
                  <a:lnTo>
                    <a:pt x="58" y="141"/>
                  </a:lnTo>
                  <a:lnTo>
                    <a:pt x="58" y="141"/>
                  </a:lnTo>
                  <a:lnTo>
                    <a:pt x="58" y="141"/>
                  </a:lnTo>
                  <a:lnTo>
                    <a:pt x="58" y="141"/>
                  </a:lnTo>
                  <a:lnTo>
                    <a:pt x="59" y="141"/>
                  </a:lnTo>
                  <a:lnTo>
                    <a:pt x="59" y="141"/>
                  </a:lnTo>
                  <a:lnTo>
                    <a:pt x="59" y="141"/>
                  </a:lnTo>
                  <a:lnTo>
                    <a:pt x="59" y="142"/>
                  </a:lnTo>
                  <a:lnTo>
                    <a:pt x="59" y="142"/>
                  </a:lnTo>
                  <a:lnTo>
                    <a:pt x="59" y="142"/>
                  </a:lnTo>
                  <a:lnTo>
                    <a:pt x="60" y="142"/>
                  </a:lnTo>
                  <a:lnTo>
                    <a:pt x="60" y="142"/>
                  </a:lnTo>
                  <a:lnTo>
                    <a:pt x="60" y="142"/>
                  </a:lnTo>
                  <a:lnTo>
                    <a:pt x="60" y="142"/>
                  </a:lnTo>
                  <a:lnTo>
                    <a:pt x="60" y="142"/>
                  </a:lnTo>
                  <a:lnTo>
                    <a:pt x="60" y="142"/>
                  </a:lnTo>
                  <a:lnTo>
                    <a:pt x="61" y="143"/>
                  </a:lnTo>
                  <a:lnTo>
                    <a:pt x="61" y="143"/>
                  </a:lnTo>
                  <a:lnTo>
                    <a:pt x="61" y="143"/>
                  </a:lnTo>
                  <a:lnTo>
                    <a:pt x="61" y="143"/>
                  </a:lnTo>
                  <a:lnTo>
                    <a:pt x="61" y="143"/>
                  </a:lnTo>
                  <a:lnTo>
                    <a:pt x="61" y="143"/>
                  </a:lnTo>
                  <a:lnTo>
                    <a:pt x="61" y="143"/>
                  </a:lnTo>
                  <a:lnTo>
                    <a:pt x="62" y="143"/>
                  </a:lnTo>
                  <a:lnTo>
                    <a:pt x="62" y="144"/>
                  </a:lnTo>
                  <a:lnTo>
                    <a:pt x="62" y="144"/>
                  </a:lnTo>
                  <a:lnTo>
                    <a:pt x="62" y="144"/>
                  </a:lnTo>
                  <a:lnTo>
                    <a:pt x="62" y="144"/>
                  </a:lnTo>
                  <a:lnTo>
                    <a:pt x="62" y="144"/>
                  </a:lnTo>
                  <a:lnTo>
                    <a:pt x="63" y="144"/>
                  </a:lnTo>
                  <a:lnTo>
                    <a:pt x="63" y="144"/>
                  </a:lnTo>
                  <a:lnTo>
                    <a:pt x="63" y="144"/>
                  </a:lnTo>
                  <a:lnTo>
                    <a:pt x="63" y="146"/>
                  </a:lnTo>
                  <a:lnTo>
                    <a:pt x="63" y="146"/>
                  </a:lnTo>
                  <a:lnTo>
                    <a:pt x="63" y="146"/>
                  </a:lnTo>
                  <a:lnTo>
                    <a:pt x="63" y="146"/>
                  </a:lnTo>
                  <a:lnTo>
                    <a:pt x="64" y="146"/>
                  </a:lnTo>
                  <a:lnTo>
                    <a:pt x="64" y="146"/>
                  </a:lnTo>
                  <a:lnTo>
                    <a:pt x="64" y="146"/>
                  </a:lnTo>
                  <a:lnTo>
                    <a:pt x="64" y="147"/>
                  </a:lnTo>
                  <a:lnTo>
                    <a:pt x="64" y="147"/>
                  </a:lnTo>
                  <a:lnTo>
                    <a:pt x="64" y="147"/>
                  </a:lnTo>
                  <a:lnTo>
                    <a:pt x="64" y="147"/>
                  </a:lnTo>
                  <a:lnTo>
                    <a:pt x="66" y="147"/>
                  </a:lnTo>
                  <a:lnTo>
                    <a:pt x="66" y="147"/>
                  </a:lnTo>
                  <a:lnTo>
                    <a:pt x="66" y="147"/>
                  </a:lnTo>
                  <a:lnTo>
                    <a:pt x="66" y="148"/>
                  </a:lnTo>
                  <a:lnTo>
                    <a:pt x="66" y="148"/>
                  </a:lnTo>
                  <a:lnTo>
                    <a:pt x="66" y="148"/>
                  </a:lnTo>
                  <a:lnTo>
                    <a:pt x="66" y="148"/>
                  </a:lnTo>
                  <a:lnTo>
                    <a:pt x="67" y="148"/>
                  </a:lnTo>
                  <a:lnTo>
                    <a:pt x="67" y="148"/>
                  </a:lnTo>
                  <a:lnTo>
                    <a:pt x="67" y="148"/>
                  </a:lnTo>
                  <a:lnTo>
                    <a:pt x="67" y="149"/>
                  </a:lnTo>
                  <a:lnTo>
                    <a:pt x="67" y="149"/>
                  </a:lnTo>
                  <a:lnTo>
                    <a:pt x="67" y="149"/>
                  </a:lnTo>
                  <a:lnTo>
                    <a:pt x="67" y="149"/>
                  </a:lnTo>
                  <a:lnTo>
                    <a:pt x="67" y="149"/>
                  </a:lnTo>
                  <a:lnTo>
                    <a:pt x="68" y="149"/>
                  </a:lnTo>
                  <a:lnTo>
                    <a:pt x="68" y="149"/>
                  </a:lnTo>
                  <a:lnTo>
                    <a:pt x="68" y="150"/>
                  </a:lnTo>
                  <a:lnTo>
                    <a:pt x="68" y="150"/>
                  </a:lnTo>
                  <a:lnTo>
                    <a:pt x="68" y="150"/>
                  </a:lnTo>
                  <a:lnTo>
                    <a:pt x="68" y="150"/>
                  </a:lnTo>
                  <a:lnTo>
                    <a:pt x="68" y="150"/>
                  </a:lnTo>
                  <a:lnTo>
                    <a:pt x="68" y="150"/>
                  </a:lnTo>
                  <a:lnTo>
                    <a:pt x="69" y="151"/>
                  </a:lnTo>
                  <a:lnTo>
                    <a:pt x="69" y="151"/>
                  </a:lnTo>
                  <a:lnTo>
                    <a:pt x="69" y="151"/>
                  </a:lnTo>
                  <a:lnTo>
                    <a:pt x="69" y="151"/>
                  </a:lnTo>
                  <a:lnTo>
                    <a:pt x="69" y="151"/>
                  </a:lnTo>
                  <a:lnTo>
                    <a:pt x="69" y="151"/>
                  </a:lnTo>
                  <a:lnTo>
                    <a:pt x="69" y="152"/>
                  </a:lnTo>
                  <a:lnTo>
                    <a:pt x="69" y="152"/>
                  </a:lnTo>
                  <a:lnTo>
                    <a:pt x="70" y="152"/>
                  </a:lnTo>
                  <a:lnTo>
                    <a:pt x="70" y="152"/>
                  </a:lnTo>
                  <a:lnTo>
                    <a:pt x="70" y="152"/>
                  </a:lnTo>
                  <a:lnTo>
                    <a:pt x="70" y="152"/>
                  </a:lnTo>
                  <a:lnTo>
                    <a:pt x="70" y="153"/>
                  </a:lnTo>
                  <a:lnTo>
                    <a:pt x="70" y="153"/>
                  </a:lnTo>
                  <a:lnTo>
                    <a:pt x="70" y="153"/>
                  </a:lnTo>
                  <a:lnTo>
                    <a:pt x="70" y="153"/>
                  </a:lnTo>
                  <a:lnTo>
                    <a:pt x="70" y="153"/>
                  </a:lnTo>
                  <a:lnTo>
                    <a:pt x="71" y="153"/>
                  </a:lnTo>
                  <a:lnTo>
                    <a:pt x="71" y="155"/>
                  </a:lnTo>
                  <a:lnTo>
                    <a:pt x="71" y="155"/>
                  </a:lnTo>
                  <a:lnTo>
                    <a:pt x="71" y="155"/>
                  </a:lnTo>
                  <a:lnTo>
                    <a:pt x="71" y="155"/>
                  </a:lnTo>
                  <a:lnTo>
                    <a:pt x="71" y="155"/>
                  </a:lnTo>
                  <a:lnTo>
                    <a:pt x="71" y="155"/>
                  </a:lnTo>
                  <a:lnTo>
                    <a:pt x="71" y="156"/>
                  </a:lnTo>
                  <a:lnTo>
                    <a:pt x="71" y="156"/>
                  </a:lnTo>
                  <a:lnTo>
                    <a:pt x="71" y="156"/>
                  </a:lnTo>
                  <a:lnTo>
                    <a:pt x="72" y="156"/>
                  </a:lnTo>
                  <a:lnTo>
                    <a:pt x="72" y="156"/>
                  </a:lnTo>
                  <a:lnTo>
                    <a:pt x="72" y="157"/>
                  </a:lnTo>
                  <a:lnTo>
                    <a:pt x="72" y="157"/>
                  </a:lnTo>
                  <a:lnTo>
                    <a:pt x="72" y="157"/>
                  </a:lnTo>
                  <a:lnTo>
                    <a:pt x="72" y="157"/>
                  </a:lnTo>
                  <a:lnTo>
                    <a:pt x="72" y="157"/>
                  </a:lnTo>
                  <a:lnTo>
                    <a:pt x="72" y="157"/>
                  </a:lnTo>
                  <a:lnTo>
                    <a:pt x="72" y="158"/>
                  </a:lnTo>
                  <a:lnTo>
                    <a:pt x="72" y="158"/>
                  </a:lnTo>
                  <a:lnTo>
                    <a:pt x="72" y="158"/>
                  </a:lnTo>
                  <a:lnTo>
                    <a:pt x="72" y="158"/>
                  </a:lnTo>
                  <a:lnTo>
                    <a:pt x="73" y="158"/>
                  </a:lnTo>
                  <a:lnTo>
                    <a:pt x="73" y="159"/>
                  </a:lnTo>
                  <a:lnTo>
                    <a:pt x="73" y="159"/>
                  </a:lnTo>
                  <a:lnTo>
                    <a:pt x="73" y="159"/>
                  </a:lnTo>
                  <a:lnTo>
                    <a:pt x="73" y="159"/>
                  </a:lnTo>
                  <a:lnTo>
                    <a:pt x="73" y="159"/>
                  </a:lnTo>
                  <a:lnTo>
                    <a:pt x="73" y="159"/>
                  </a:lnTo>
                  <a:lnTo>
                    <a:pt x="73" y="160"/>
                  </a:lnTo>
                  <a:lnTo>
                    <a:pt x="73" y="160"/>
                  </a:lnTo>
                  <a:lnTo>
                    <a:pt x="73" y="160"/>
                  </a:lnTo>
                  <a:lnTo>
                    <a:pt x="73" y="160"/>
                  </a:lnTo>
                  <a:lnTo>
                    <a:pt x="73" y="160"/>
                  </a:lnTo>
                  <a:lnTo>
                    <a:pt x="73" y="161"/>
                  </a:lnTo>
                  <a:lnTo>
                    <a:pt x="75" y="161"/>
                  </a:lnTo>
                  <a:lnTo>
                    <a:pt x="75" y="161"/>
                  </a:lnTo>
                  <a:lnTo>
                    <a:pt x="75" y="161"/>
                  </a:lnTo>
                  <a:lnTo>
                    <a:pt x="75" y="161"/>
                  </a:lnTo>
                  <a:lnTo>
                    <a:pt x="75" y="162"/>
                  </a:lnTo>
                  <a:lnTo>
                    <a:pt x="75" y="162"/>
                  </a:lnTo>
                  <a:lnTo>
                    <a:pt x="75" y="162"/>
                  </a:lnTo>
                  <a:lnTo>
                    <a:pt x="75" y="162"/>
                  </a:lnTo>
                  <a:lnTo>
                    <a:pt x="75" y="162"/>
                  </a:lnTo>
                  <a:lnTo>
                    <a:pt x="75" y="164"/>
                  </a:lnTo>
                  <a:lnTo>
                    <a:pt x="75" y="164"/>
                  </a:lnTo>
                  <a:lnTo>
                    <a:pt x="75" y="164"/>
                  </a:lnTo>
                  <a:lnTo>
                    <a:pt x="75" y="164"/>
                  </a:lnTo>
                  <a:lnTo>
                    <a:pt x="75" y="164"/>
                  </a:lnTo>
                  <a:lnTo>
                    <a:pt x="75" y="165"/>
                  </a:lnTo>
                  <a:lnTo>
                    <a:pt x="75" y="165"/>
                  </a:lnTo>
                  <a:lnTo>
                    <a:pt x="75" y="165"/>
                  </a:lnTo>
                  <a:lnTo>
                    <a:pt x="75" y="165"/>
                  </a:lnTo>
                  <a:lnTo>
                    <a:pt x="75" y="165"/>
                  </a:lnTo>
                  <a:lnTo>
                    <a:pt x="76" y="166"/>
                  </a:lnTo>
                  <a:lnTo>
                    <a:pt x="76" y="166"/>
                  </a:lnTo>
                  <a:lnTo>
                    <a:pt x="76" y="166"/>
                  </a:lnTo>
                  <a:lnTo>
                    <a:pt x="76" y="166"/>
                  </a:lnTo>
                  <a:lnTo>
                    <a:pt x="76" y="166"/>
                  </a:lnTo>
                  <a:lnTo>
                    <a:pt x="76" y="167"/>
                  </a:lnTo>
                  <a:lnTo>
                    <a:pt x="76" y="167"/>
                  </a:lnTo>
                  <a:lnTo>
                    <a:pt x="76" y="167"/>
                  </a:lnTo>
                  <a:lnTo>
                    <a:pt x="76" y="167"/>
                  </a:lnTo>
                  <a:lnTo>
                    <a:pt x="76" y="167"/>
                  </a:lnTo>
                  <a:lnTo>
                    <a:pt x="76" y="168"/>
                  </a:lnTo>
                  <a:lnTo>
                    <a:pt x="76" y="168"/>
                  </a:lnTo>
                  <a:lnTo>
                    <a:pt x="76" y="168"/>
                  </a:lnTo>
                  <a:lnTo>
                    <a:pt x="76" y="168"/>
                  </a:lnTo>
                  <a:lnTo>
                    <a:pt x="76" y="168"/>
                  </a:lnTo>
                  <a:lnTo>
                    <a:pt x="76" y="169"/>
                  </a:lnTo>
                  <a:lnTo>
                    <a:pt x="76" y="169"/>
                  </a:lnTo>
                  <a:lnTo>
                    <a:pt x="76" y="169"/>
                  </a:lnTo>
                  <a:lnTo>
                    <a:pt x="76" y="169"/>
                  </a:lnTo>
                  <a:lnTo>
                    <a:pt x="76" y="170"/>
                  </a:lnTo>
                  <a:lnTo>
                    <a:pt x="76" y="170"/>
                  </a:lnTo>
                  <a:lnTo>
                    <a:pt x="76" y="170"/>
                  </a:lnTo>
                  <a:lnTo>
                    <a:pt x="76" y="170"/>
                  </a:lnTo>
                  <a:lnTo>
                    <a:pt x="76" y="170"/>
                  </a:lnTo>
                  <a:lnTo>
                    <a:pt x="76" y="171"/>
                  </a:lnTo>
                  <a:lnTo>
                    <a:pt x="76" y="171"/>
                  </a:lnTo>
                  <a:lnTo>
                    <a:pt x="76" y="171"/>
                  </a:lnTo>
                  <a:lnTo>
                    <a:pt x="76" y="171"/>
                  </a:lnTo>
                  <a:lnTo>
                    <a:pt x="76" y="171"/>
                  </a:lnTo>
                  <a:lnTo>
                    <a:pt x="76" y="173"/>
                  </a:lnTo>
                  <a:lnTo>
                    <a:pt x="76" y="173"/>
                  </a:lnTo>
                  <a:lnTo>
                    <a:pt x="76" y="173"/>
                  </a:lnTo>
                  <a:lnTo>
                    <a:pt x="76" y="173"/>
                  </a:lnTo>
                  <a:lnTo>
                    <a:pt x="76" y="174"/>
                  </a:lnTo>
                  <a:lnTo>
                    <a:pt x="76" y="174"/>
                  </a:lnTo>
                  <a:close/>
                  <a:moveTo>
                    <a:pt x="79" y="177"/>
                  </a:moveTo>
                  <a:lnTo>
                    <a:pt x="79" y="169"/>
                  </a:lnTo>
                  <a:lnTo>
                    <a:pt x="95" y="169"/>
                  </a:lnTo>
                  <a:lnTo>
                    <a:pt x="95" y="177"/>
                  </a:lnTo>
                  <a:lnTo>
                    <a:pt x="79" y="177"/>
                  </a:lnTo>
                  <a:lnTo>
                    <a:pt x="79" y="177"/>
                  </a:lnTo>
                  <a:close/>
                  <a:moveTo>
                    <a:pt x="126" y="177"/>
                  </a:moveTo>
                  <a:lnTo>
                    <a:pt x="126" y="169"/>
                  </a:lnTo>
                  <a:lnTo>
                    <a:pt x="142" y="169"/>
                  </a:lnTo>
                  <a:lnTo>
                    <a:pt x="142" y="177"/>
                  </a:lnTo>
                  <a:lnTo>
                    <a:pt x="126" y="177"/>
                  </a:lnTo>
                  <a:lnTo>
                    <a:pt x="126" y="177"/>
                  </a:lnTo>
                  <a:close/>
                  <a:moveTo>
                    <a:pt x="173" y="177"/>
                  </a:moveTo>
                  <a:lnTo>
                    <a:pt x="173" y="169"/>
                  </a:lnTo>
                  <a:lnTo>
                    <a:pt x="188" y="169"/>
                  </a:lnTo>
                  <a:lnTo>
                    <a:pt x="188" y="177"/>
                  </a:lnTo>
                  <a:lnTo>
                    <a:pt x="173" y="177"/>
                  </a:lnTo>
                  <a:lnTo>
                    <a:pt x="173" y="177"/>
                  </a:lnTo>
                  <a:close/>
                  <a:moveTo>
                    <a:pt x="220" y="177"/>
                  </a:moveTo>
                  <a:lnTo>
                    <a:pt x="220" y="169"/>
                  </a:lnTo>
                  <a:lnTo>
                    <a:pt x="236" y="169"/>
                  </a:lnTo>
                  <a:lnTo>
                    <a:pt x="236" y="177"/>
                  </a:lnTo>
                  <a:lnTo>
                    <a:pt x="220" y="177"/>
                  </a:lnTo>
                  <a:lnTo>
                    <a:pt x="220" y="177"/>
                  </a:lnTo>
                  <a:close/>
                  <a:moveTo>
                    <a:pt x="267" y="177"/>
                  </a:moveTo>
                  <a:lnTo>
                    <a:pt x="267" y="169"/>
                  </a:lnTo>
                  <a:lnTo>
                    <a:pt x="283" y="169"/>
                  </a:lnTo>
                  <a:lnTo>
                    <a:pt x="283" y="177"/>
                  </a:lnTo>
                  <a:lnTo>
                    <a:pt x="267" y="177"/>
                  </a:lnTo>
                  <a:lnTo>
                    <a:pt x="267" y="177"/>
                  </a:lnTo>
                  <a:close/>
                  <a:moveTo>
                    <a:pt x="314" y="177"/>
                  </a:moveTo>
                  <a:lnTo>
                    <a:pt x="314" y="169"/>
                  </a:lnTo>
                  <a:lnTo>
                    <a:pt x="330" y="169"/>
                  </a:lnTo>
                  <a:lnTo>
                    <a:pt x="330" y="177"/>
                  </a:lnTo>
                  <a:lnTo>
                    <a:pt x="314" y="177"/>
                  </a:lnTo>
                  <a:lnTo>
                    <a:pt x="314" y="177"/>
                  </a:lnTo>
                  <a:close/>
                  <a:moveTo>
                    <a:pt x="362" y="177"/>
                  </a:moveTo>
                  <a:lnTo>
                    <a:pt x="362" y="169"/>
                  </a:lnTo>
                  <a:lnTo>
                    <a:pt x="377" y="169"/>
                  </a:lnTo>
                  <a:lnTo>
                    <a:pt x="377" y="177"/>
                  </a:lnTo>
                  <a:lnTo>
                    <a:pt x="362" y="177"/>
                  </a:lnTo>
                  <a:lnTo>
                    <a:pt x="362" y="177"/>
                  </a:lnTo>
                  <a:close/>
                  <a:moveTo>
                    <a:pt x="409" y="177"/>
                  </a:moveTo>
                  <a:lnTo>
                    <a:pt x="409" y="169"/>
                  </a:lnTo>
                  <a:lnTo>
                    <a:pt x="425" y="169"/>
                  </a:lnTo>
                  <a:lnTo>
                    <a:pt x="425" y="177"/>
                  </a:lnTo>
                  <a:lnTo>
                    <a:pt x="409" y="177"/>
                  </a:lnTo>
                  <a:lnTo>
                    <a:pt x="409" y="177"/>
                  </a:lnTo>
                  <a:close/>
                  <a:moveTo>
                    <a:pt x="456" y="177"/>
                  </a:moveTo>
                  <a:lnTo>
                    <a:pt x="456" y="169"/>
                  </a:lnTo>
                  <a:lnTo>
                    <a:pt x="472" y="169"/>
                  </a:lnTo>
                  <a:lnTo>
                    <a:pt x="472" y="177"/>
                  </a:lnTo>
                  <a:lnTo>
                    <a:pt x="456" y="177"/>
                  </a:lnTo>
                  <a:lnTo>
                    <a:pt x="456" y="177"/>
                  </a:lnTo>
                  <a:close/>
                  <a:moveTo>
                    <a:pt x="502" y="177"/>
                  </a:moveTo>
                  <a:lnTo>
                    <a:pt x="502" y="169"/>
                  </a:lnTo>
                  <a:lnTo>
                    <a:pt x="510" y="169"/>
                  </a:lnTo>
                  <a:lnTo>
                    <a:pt x="510" y="169"/>
                  </a:lnTo>
                  <a:lnTo>
                    <a:pt x="511" y="169"/>
                  </a:lnTo>
                  <a:lnTo>
                    <a:pt x="519" y="171"/>
                  </a:lnTo>
                  <a:lnTo>
                    <a:pt x="518" y="178"/>
                  </a:lnTo>
                  <a:lnTo>
                    <a:pt x="510" y="177"/>
                  </a:lnTo>
                  <a:lnTo>
                    <a:pt x="502" y="177"/>
                  </a:lnTo>
                  <a:lnTo>
                    <a:pt x="502" y="177"/>
                  </a:lnTo>
                  <a:close/>
                  <a:moveTo>
                    <a:pt x="534" y="158"/>
                  </a:moveTo>
                  <a:lnTo>
                    <a:pt x="526" y="158"/>
                  </a:lnTo>
                  <a:lnTo>
                    <a:pt x="526" y="142"/>
                  </a:lnTo>
                  <a:lnTo>
                    <a:pt x="534" y="142"/>
                  </a:lnTo>
                  <a:lnTo>
                    <a:pt x="534" y="158"/>
                  </a:lnTo>
                  <a:lnTo>
                    <a:pt x="534" y="158"/>
                  </a:lnTo>
                  <a:close/>
                  <a:moveTo>
                    <a:pt x="534" y="111"/>
                  </a:moveTo>
                  <a:lnTo>
                    <a:pt x="526" y="111"/>
                  </a:lnTo>
                  <a:lnTo>
                    <a:pt x="526" y="95"/>
                  </a:lnTo>
                  <a:lnTo>
                    <a:pt x="534" y="95"/>
                  </a:lnTo>
                  <a:lnTo>
                    <a:pt x="534" y="111"/>
                  </a:lnTo>
                  <a:lnTo>
                    <a:pt x="534" y="111"/>
                  </a:lnTo>
                  <a:close/>
                  <a:moveTo>
                    <a:pt x="534" y="63"/>
                  </a:moveTo>
                  <a:lnTo>
                    <a:pt x="526" y="63"/>
                  </a:lnTo>
                  <a:lnTo>
                    <a:pt x="526" y="48"/>
                  </a:lnTo>
                  <a:lnTo>
                    <a:pt x="534" y="48"/>
                  </a:lnTo>
                  <a:lnTo>
                    <a:pt x="534" y="63"/>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C11D4891-BF01-449D-A0DB-E576DE2FFBA4}"/>
                </a:ext>
              </a:extLst>
            </p:cNvPr>
            <p:cNvSpPr txBox="1"/>
            <p:nvPr/>
          </p:nvSpPr>
          <p:spPr>
            <a:xfrm>
              <a:off x="3103317" y="1272259"/>
              <a:ext cx="1564987" cy="338554"/>
            </a:xfrm>
            <a:prstGeom prst="rect">
              <a:avLst/>
            </a:prstGeom>
            <a:noFill/>
          </p:spPr>
          <p:txBody>
            <a:bodyPr wrap="square" lIns="0" tIns="0" rIns="0" bIns="0" rtlCol="0" anchor="b"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Importance of Safety and Compliance  </a:t>
              </a:r>
            </a:p>
          </p:txBody>
        </p:sp>
        <p:sp>
          <p:nvSpPr>
            <p:cNvPr id="60" name="TextBox 59">
              <a:extLst>
                <a:ext uri="{FF2B5EF4-FFF2-40B4-BE49-F238E27FC236}">
                  <a16:creationId xmlns:a16="http://schemas.microsoft.com/office/drawing/2014/main" id="{19EA79C5-E7C0-424F-92A5-677D573C3559}"/>
                </a:ext>
              </a:extLst>
            </p:cNvPr>
            <p:cNvSpPr txBox="1"/>
            <p:nvPr/>
          </p:nvSpPr>
          <p:spPr>
            <a:xfrm>
              <a:off x="759916" y="5291365"/>
              <a:ext cx="2422439" cy="86177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Stakeholder Management: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Integrating common/ critical views on one platform for service delivery system. Bottom line driver/Vendor up to Client all connect</a:t>
              </a:r>
              <a:endParaRPr kumimoji="0" lang="en-IN"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61" name="TextBox 60">
              <a:extLst>
                <a:ext uri="{FF2B5EF4-FFF2-40B4-BE49-F238E27FC236}">
                  <a16:creationId xmlns:a16="http://schemas.microsoft.com/office/drawing/2014/main" id="{94515BC9-141E-41C8-AFB1-85B48AD59FD3}"/>
                </a:ext>
              </a:extLst>
            </p:cNvPr>
            <p:cNvSpPr txBox="1"/>
            <p:nvPr/>
          </p:nvSpPr>
          <p:spPr>
            <a:xfrm>
              <a:off x="894804" y="4430963"/>
              <a:ext cx="1742166" cy="507831"/>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Clarity on Governance model &amp; structured reporting system</a:t>
              </a:r>
            </a:p>
          </p:txBody>
        </p:sp>
        <p:sp>
          <p:nvSpPr>
            <p:cNvPr id="62" name="TextBox 61">
              <a:extLst>
                <a:ext uri="{FF2B5EF4-FFF2-40B4-BE49-F238E27FC236}">
                  <a16:creationId xmlns:a16="http://schemas.microsoft.com/office/drawing/2014/main" id="{05F0B10D-B6D6-4B5C-98A9-DBCE1D832139}"/>
                </a:ext>
              </a:extLst>
            </p:cNvPr>
            <p:cNvSpPr txBox="1"/>
            <p:nvPr/>
          </p:nvSpPr>
          <p:spPr>
            <a:xfrm>
              <a:off x="894804" y="3458111"/>
              <a:ext cx="1765178" cy="33855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Percolation of contractual obligation up to last strata</a:t>
              </a:r>
            </a:p>
          </p:txBody>
        </p:sp>
        <p:sp>
          <p:nvSpPr>
            <p:cNvPr id="63" name="TextBox 62">
              <a:extLst>
                <a:ext uri="{FF2B5EF4-FFF2-40B4-BE49-F238E27FC236}">
                  <a16:creationId xmlns:a16="http://schemas.microsoft.com/office/drawing/2014/main" id="{C177A938-A005-49D4-87F5-8904A8551E9D}"/>
                </a:ext>
              </a:extLst>
            </p:cNvPr>
            <p:cNvSpPr txBox="1"/>
            <p:nvPr/>
          </p:nvSpPr>
          <p:spPr>
            <a:xfrm>
              <a:off x="1355585" y="2051478"/>
              <a:ext cx="1765854" cy="33855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Adequate Supply Chain Management </a:t>
              </a:r>
            </a:p>
          </p:txBody>
        </p:sp>
        <p:sp>
          <p:nvSpPr>
            <p:cNvPr id="64" name="TextBox 63">
              <a:extLst>
                <a:ext uri="{FF2B5EF4-FFF2-40B4-BE49-F238E27FC236}">
                  <a16:creationId xmlns:a16="http://schemas.microsoft.com/office/drawing/2014/main" id="{E1EBE70E-1C48-4838-842C-184244A1C963}"/>
                </a:ext>
              </a:extLst>
            </p:cNvPr>
            <p:cNvSpPr txBox="1"/>
            <p:nvPr/>
          </p:nvSpPr>
          <p:spPr>
            <a:xfrm flipH="1">
              <a:off x="9605025" y="5792140"/>
              <a:ext cx="1205000" cy="184666"/>
            </a:xfrm>
            <a:prstGeom prst="rect">
              <a:avLst/>
            </a:prstGeom>
            <a:noFill/>
          </p:spPr>
          <p:txBody>
            <a:bodyPr wrap="square" lIns="0" tIns="0" rIns="0" bIns="0" rtlCol="0" anchor="ctr">
              <a:spAutoFit/>
            </a:bodyPr>
            <a:lstStyle>
              <a:defPPr>
                <a:defRPr lang="en-US"/>
              </a:defPPr>
              <a:lvl1pPr algn="ctr">
                <a:defRPr sz="1400">
                  <a:solidFill>
                    <a:srgbClr val="000000"/>
                  </a:solidFill>
                  <a:latin typeface="Calibr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Billing &amp; MIS</a:t>
              </a:r>
            </a:p>
          </p:txBody>
        </p:sp>
        <p:sp>
          <p:nvSpPr>
            <p:cNvPr id="65" name="TextBox 64">
              <a:extLst>
                <a:ext uri="{FF2B5EF4-FFF2-40B4-BE49-F238E27FC236}">
                  <a16:creationId xmlns:a16="http://schemas.microsoft.com/office/drawing/2014/main" id="{758FEE6E-1510-435A-8104-6F460D51AF41}"/>
                </a:ext>
              </a:extLst>
            </p:cNvPr>
            <p:cNvSpPr txBox="1"/>
            <p:nvPr/>
          </p:nvSpPr>
          <p:spPr>
            <a:xfrm flipH="1">
              <a:off x="10033766" y="3507154"/>
              <a:ext cx="1346562" cy="36933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Corrective actions of User Feedback</a:t>
              </a:r>
            </a:p>
          </p:txBody>
        </p:sp>
        <p:sp>
          <p:nvSpPr>
            <p:cNvPr id="68" name="TextBox 67">
              <a:extLst>
                <a:ext uri="{FF2B5EF4-FFF2-40B4-BE49-F238E27FC236}">
                  <a16:creationId xmlns:a16="http://schemas.microsoft.com/office/drawing/2014/main" id="{B6E1693D-A9A1-477C-A204-D7BC7E095B4D}"/>
                </a:ext>
              </a:extLst>
            </p:cNvPr>
            <p:cNvSpPr txBox="1"/>
            <p:nvPr/>
          </p:nvSpPr>
          <p:spPr>
            <a:xfrm flipH="1">
              <a:off x="8428591" y="1253287"/>
              <a:ext cx="1778934" cy="33855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Transition/ process reinforcement in first 60 days.</a:t>
              </a:r>
            </a:p>
          </p:txBody>
        </p:sp>
        <p:sp>
          <p:nvSpPr>
            <p:cNvPr id="69" name="TextBox 68">
              <a:extLst>
                <a:ext uri="{FF2B5EF4-FFF2-40B4-BE49-F238E27FC236}">
                  <a16:creationId xmlns:a16="http://schemas.microsoft.com/office/drawing/2014/main" id="{212B72D0-24C1-4165-9848-B176FF8EC217}"/>
                </a:ext>
              </a:extLst>
            </p:cNvPr>
            <p:cNvSpPr txBox="1"/>
            <p:nvPr/>
          </p:nvSpPr>
          <p:spPr>
            <a:xfrm flipH="1">
              <a:off x="5306663" y="243311"/>
              <a:ext cx="2320803" cy="36933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Protection of service delivery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System by adequate insurances</a:t>
              </a:r>
            </a:p>
          </p:txBody>
        </p:sp>
        <p:sp>
          <p:nvSpPr>
            <p:cNvPr id="70" name="Freeform 80">
              <a:extLst>
                <a:ext uri="{FF2B5EF4-FFF2-40B4-BE49-F238E27FC236}">
                  <a16:creationId xmlns:a16="http://schemas.microsoft.com/office/drawing/2014/main" id="{EC7D11F4-EA51-4713-A55E-6B14594DDC56}"/>
                </a:ext>
              </a:extLst>
            </p:cNvPr>
            <p:cNvSpPr>
              <a:spLocks noEditPoints="1"/>
            </p:cNvSpPr>
            <p:nvPr/>
          </p:nvSpPr>
          <p:spPr bwMode="auto">
            <a:xfrm>
              <a:off x="3689110" y="4670263"/>
              <a:ext cx="815975" cy="120650"/>
            </a:xfrm>
            <a:custGeom>
              <a:avLst/>
              <a:gdLst>
                <a:gd name="T0" fmla="*/ 471 w 514"/>
                <a:gd name="T1" fmla="*/ 9 h 76"/>
                <a:gd name="T2" fmla="*/ 465 w 514"/>
                <a:gd name="T3" fmla="*/ 10 h 76"/>
                <a:gd name="T4" fmla="*/ 461 w 514"/>
                <a:gd name="T5" fmla="*/ 12 h 76"/>
                <a:gd name="T6" fmla="*/ 456 w 514"/>
                <a:gd name="T7" fmla="*/ 17 h 76"/>
                <a:gd name="T8" fmla="*/ 452 w 514"/>
                <a:gd name="T9" fmla="*/ 21 h 76"/>
                <a:gd name="T10" fmla="*/ 449 w 514"/>
                <a:gd name="T11" fmla="*/ 26 h 76"/>
                <a:gd name="T12" fmla="*/ 447 w 514"/>
                <a:gd name="T13" fmla="*/ 32 h 76"/>
                <a:gd name="T14" fmla="*/ 446 w 514"/>
                <a:gd name="T15" fmla="*/ 38 h 76"/>
                <a:gd name="T16" fmla="*/ 447 w 514"/>
                <a:gd name="T17" fmla="*/ 44 h 76"/>
                <a:gd name="T18" fmla="*/ 449 w 514"/>
                <a:gd name="T19" fmla="*/ 50 h 76"/>
                <a:gd name="T20" fmla="*/ 452 w 514"/>
                <a:gd name="T21" fmla="*/ 55 h 76"/>
                <a:gd name="T22" fmla="*/ 456 w 514"/>
                <a:gd name="T23" fmla="*/ 60 h 76"/>
                <a:gd name="T24" fmla="*/ 461 w 514"/>
                <a:gd name="T25" fmla="*/ 63 h 76"/>
                <a:gd name="T26" fmla="*/ 466 w 514"/>
                <a:gd name="T27" fmla="*/ 65 h 76"/>
                <a:gd name="T28" fmla="*/ 472 w 514"/>
                <a:gd name="T29" fmla="*/ 68 h 76"/>
                <a:gd name="T30" fmla="*/ 478 w 514"/>
                <a:gd name="T31" fmla="*/ 68 h 76"/>
                <a:gd name="T32" fmla="*/ 484 w 514"/>
                <a:gd name="T33" fmla="*/ 66 h 76"/>
                <a:gd name="T34" fmla="*/ 490 w 514"/>
                <a:gd name="T35" fmla="*/ 64 h 76"/>
                <a:gd name="T36" fmla="*/ 494 w 514"/>
                <a:gd name="T37" fmla="*/ 61 h 76"/>
                <a:gd name="T38" fmla="*/ 499 w 514"/>
                <a:gd name="T39" fmla="*/ 57 h 76"/>
                <a:gd name="T40" fmla="*/ 502 w 514"/>
                <a:gd name="T41" fmla="*/ 52 h 76"/>
                <a:gd name="T42" fmla="*/ 505 w 514"/>
                <a:gd name="T43" fmla="*/ 47 h 76"/>
                <a:gd name="T44" fmla="*/ 506 w 514"/>
                <a:gd name="T45" fmla="*/ 41 h 76"/>
                <a:gd name="T46" fmla="*/ 506 w 514"/>
                <a:gd name="T47" fmla="*/ 35 h 76"/>
                <a:gd name="T48" fmla="*/ 505 w 514"/>
                <a:gd name="T49" fmla="*/ 28 h 76"/>
                <a:gd name="T50" fmla="*/ 502 w 514"/>
                <a:gd name="T51" fmla="*/ 24 h 76"/>
                <a:gd name="T52" fmla="*/ 499 w 514"/>
                <a:gd name="T53" fmla="*/ 18 h 76"/>
                <a:gd name="T54" fmla="*/ 494 w 514"/>
                <a:gd name="T55" fmla="*/ 15 h 76"/>
                <a:gd name="T56" fmla="*/ 489 w 514"/>
                <a:gd name="T57" fmla="*/ 11 h 76"/>
                <a:gd name="T58" fmla="*/ 484 w 514"/>
                <a:gd name="T59" fmla="*/ 9 h 76"/>
                <a:gd name="T60" fmla="*/ 478 w 514"/>
                <a:gd name="T61" fmla="*/ 8 h 76"/>
                <a:gd name="T62" fmla="*/ 439 w 514"/>
                <a:gd name="T63" fmla="*/ 28 h 76"/>
                <a:gd name="T64" fmla="*/ 443 w 514"/>
                <a:gd name="T65" fmla="*/ 21 h 76"/>
                <a:gd name="T66" fmla="*/ 446 w 514"/>
                <a:gd name="T67" fmla="*/ 15 h 76"/>
                <a:gd name="T68" fmla="*/ 452 w 514"/>
                <a:gd name="T69" fmla="*/ 10 h 76"/>
                <a:gd name="T70" fmla="*/ 457 w 514"/>
                <a:gd name="T71" fmla="*/ 6 h 76"/>
                <a:gd name="T72" fmla="*/ 464 w 514"/>
                <a:gd name="T73" fmla="*/ 2 h 76"/>
                <a:gd name="T74" fmla="*/ 472 w 514"/>
                <a:gd name="T75" fmla="*/ 0 h 76"/>
                <a:gd name="T76" fmla="*/ 480 w 514"/>
                <a:gd name="T77" fmla="*/ 0 h 76"/>
                <a:gd name="T78" fmla="*/ 488 w 514"/>
                <a:gd name="T79" fmla="*/ 2 h 76"/>
                <a:gd name="T80" fmla="*/ 494 w 514"/>
                <a:gd name="T81" fmla="*/ 5 h 76"/>
                <a:gd name="T82" fmla="*/ 500 w 514"/>
                <a:gd name="T83" fmla="*/ 9 h 76"/>
                <a:gd name="T84" fmla="*/ 506 w 514"/>
                <a:gd name="T85" fmla="*/ 15 h 76"/>
                <a:gd name="T86" fmla="*/ 509 w 514"/>
                <a:gd name="T87" fmla="*/ 20 h 76"/>
                <a:gd name="T88" fmla="*/ 512 w 514"/>
                <a:gd name="T89" fmla="*/ 27 h 76"/>
                <a:gd name="T90" fmla="*/ 514 w 514"/>
                <a:gd name="T91" fmla="*/ 35 h 76"/>
                <a:gd name="T92" fmla="*/ 514 w 514"/>
                <a:gd name="T93" fmla="*/ 43 h 76"/>
                <a:gd name="T94" fmla="*/ 511 w 514"/>
                <a:gd name="T95" fmla="*/ 51 h 76"/>
                <a:gd name="T96" fmla="*/ 508 w 514"/>
                <a:gd name="T97" fmla="*/ 57 h 76"/>
                <a:gd name="T98" fmla="*/ 503 w 514"/>
                <a:gd name="T99" fmla="*/ 63 h 76"/>
                <a:gd name="T100" fmla="*/ 498 w 514"/>
                <a:gd name="T101" fmla="*/ 69 h 76"/>
                <a:gd name="T102" fmla="*/ 492 w 514"/>
                <a:gd name="T103" fmla="*/ 72 h 76"/>
                <a:gd name="T104" fmla="*/ 484 w 514"/>
                <a:gd name="T105" fmla="*/ 74 h 76"/>
                <a:gd name="T106" fmla="*/ 476 w 514"/>
                <a:gd name="T107" fmla="*/ 76 h 76"/>
                <a:gd name="T108" fmla="*/ 469 w 514"/>
                <a:gd name="T109" fmla="*/ 74 h 76"/>
                <a:gd name="T110" fmla="*/ 462 w 514"/>
                <a:gd name="T111" fmla="*/ 72 h 76"/>
                <a:gd name="T112" fmla="*/ 455 w 514"/>
                <a:gd name="T113" fmla="*/ 69 h 76"/>
                <a:gd name="T114" fmla="*/ 449 w 514"/>
                <a:gd name="T115" fmla="*/ 64 h 76"/>
                <a:gd name="T116" fmla="*/ 445 w 514"/>
                <a:gd name="T117" fmla="*/ 59 h 76"/>
                <a:gd name="T118" fmla="*/ 441 w 514"/>
                <a:gd name="T119" fmla="*/ 52 h 76"/>
                <a:gd name="T120" fmla="*/ 439 w 514"/>
                <a:gd name="T121" fmla="*/ 44 h 76"/>
                <a:gd name="T122" fmla="*/ 299 w 514"/>
                <a:gd name="T123"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76">
                  <a:moveTo>
                    <a:pt x="16" y="34"/>
                  </a:moveTo>
                  <a:lnTo>
                    <a:pt x="16" y="42"/>
                  </a:lnTo>
                  <a:lnTo>
                    <a:pt x="0" y="42"/>
                  </a:lnTo>
                  <a:lnTo>
                    <a:pt x="0" y="34"/>
                  </a:lnTo>
                  <a:lnTo>
                    <a:pt x="16" y="34"/>
                  </a:lnTo>
                  <a:lnTo>
                    <a:pt x="16" y="34"/>
                  </a:lnTo>
                  <a:close/>
                  <a:moveTo>
                    <a:pt x="476" y="8"/>
                  </a:moveTo>
                  <a:lnTo>
                    <a:pt x="476" y="8"/>
                  </a:lnTo>
                  <a:lnTo>
                    <a:pt x="475" y="8"/>
                  </a:lnTo>
                  <a:lnTo>
                    <a:pt x="475" y="8"/>
                  </a:lnTo>
                  <a:lnTo>
                    <a:pt x="475" y="8"/>
                  </a:lnTo>
                  <a:lnTo>
                    <a:pt x="475" y="8"/>
                  </a:lnTo>
                  <a:lnTo>
                    <a:pt x="475" y="8"/>
                  </a:lnTo>
                  <a:lnTo>
                    <a:pt x="475" y="8"/>
                  </a:lnTo>
                  <a:lnTo>
                    <a:pt x="474" y="8"/>
                  </a:lnTo>
                  <a:lnTo>
                    <a:pt x="474" y="8"/>
                  </a:lnTo>
                  <a:lnTo>
                    <a:pt x="474" y="8"/>
                  </a:lnTo>
                  <a:lnTo>
                    <a:pt x="474" y="8"/>
                  </a:lnTo>
                  <a:lnTo>
                    <a:pt x="474" y="8"/>
                  </a:lnTo>
                  <a:lnTo>
                    <a:pt x="474" y="8"/>
                  </a:lnTo>
                  <a:lnTo>
                    <a:pt x="473" y="8"/>
                  </a:lnTo>
                  <a:lnTo>
                    <a:pt x="473" y="8"/>
                  </a:lnTo>
                  <a:lnTo>
                    <a:pt x="473" y="8"/>
                  </a:lnTo>
                  <a:lnTo>
                    <a:pt x="473" y="8"/>
                  </a:lnTo>
                  <a:lnTo>
                    <a:pt x="473" y="8"/>
                  </a:lnTo>
                  <a:lnTo>
                    <a:pt x="473" y="8"/>
                  </a:lnTo>
                  <a:lnTo>
                    <a:pt x="472" y="8"/>
                  </a:lnTo>
                  <a:lnTo>
                    <a:pt x="472" y="8"/>
                  </a:lnTo>
                  <a:lnTo>
                    <a:pt x="472" y="8"/>
                  </a:lnTo>
                  <a:lnTo>
                    <a:pt x="472" y="8"/>
                  </a:lnTo>
                  <a:lnTo>
                    <a:pt x="472" y="8"/>
                  </a:lnTo>
                  <a:lnTo>
                    <a:pt x="472" y="9"/>
                  </a:lnTo>
                  <a:lnTo>
                    <a:pt x="471" y="9"/>
                  </a:lnTo>
                  <a:lnTo>
                    <a:pt x="471" y="9"/>
                  </a:lnTo>
                  <a:lnTo>
                    <a:pt x="471" y="9"/>
                  </a:lnTo>
                  <a:lnTo>
                    <a:pt x="471" y="9"/>
                  </a:lnTo>
                  <a:lnTo>
                    <a:pt x="471" y="9"/>
                  </a:lnTo>
                  <a:lnTo>
                    <a:pt x="471" y="9"/>
                  </a:lnTo>
                  <a:lnTo>
                    <a:pt x="470" y="9"/>
                  </a:lnTo>
                  <a:lnTo>
                    <a:pt x="470" y="9"/>
                  </a:lnTo>
                  <a:lnTo>
                    <a:pt x="470" y="9"/>
                  </a:lnTo>
                  <a:lnTo>
                    <a:pt x="470" y="9"/>
                  </a:lnTo>
                  <a:lnTo>
                    <a:pt x="470" y="9"/>
                  </a:lnTo>
                  <a:lnTo>
                    <a:pt x="470" y="9"/>
                  </a:lnTo>
                  <a:lnTo>
                    <a:pt x="470" y="9"/>
                  </a:lnTo>
                  <a:lnTo>
                    <a:pt x="469" y="9"/>
                  </a:lnTo>
                  <a:lnTo>
                    <a:pt x="469" y="9"/>
                  </a:lnTo>
                  <a:lnTo>
                    <a:pt x="469" y="9"/>
                  </a:lnTo>
                  <a:lnTo>
                    <a:pt x="469" y="9"/>
                  </a:lnTo>
                  <a:lnTo>
                    <a:pt x="469" y="9"/>
                  </a:lnTo>
                  <a:lnTo>
                    <a:pt x="469" y="9"/>
                  </a:lnTo>
                  <a:lnTo>
                    <a:pt x="467" y="9"/>
                  </a:lnTo>
                  <a:lnTo>
                    <a:pt x="467" y="9"/>
                  </a:lnTo>
                  <a:lnTo>
                    <a:pt x="467" y="9"/>
                  </a:lnTo>
                  <a:lnTo>
                    <a:pt x="467" y="9"/>
                  </a:lnTo>
                  <a:lnTo>
                    <a:pt x="467" y="9"/>
                  </a:lnTo>
                  <a:lnTo>
                    <a:pt x="467" y="9"/>
                  </a:lnTo>
                  <a:lnTo>
                    <a:pt x="467" y="10"/>
                  </a:lnTo>
                  <a:lnTo>
                    <a:pt x="466" y="10"/>
                  </a:lnTo>
                  <a:lnTo>
                    <a:pt x="466" y="10"/>
                  </a:lnTo>
                  <a:lnTo>
                    <a:pt x="466" y="10"/>
                  </a:lnTo>
                  <a:lnTo>
                    <a:pt x="466" y="10"/>
                  </a:lnTo>
                  <a:lnTo>
                    <a:pt x="466" y="10"/>
                  </a:lnTo>
                  <a:lnTo>
                    <a:pt x="466" y="10"/>
                  </a:lnTo>
                  <a:lnTo>
                    <a:pt x="465" y="10"/>
                  </a:lnTo>
                  <a:lnTo>
                    <a:pt x="465" y="10"/>
                  </a:lnTo>
                  <a:lnTo>
                    <a:pt x="465" y="10"/>
                  </a:lnTo>
                  <a:lnTo>
                    <a:pt x="465" y="10"/>
                  </a:lnTo>
                  <a:lnTo>
                    <a:pt x="465" y="10"/>
                  </a:lnTo>
                  <a:lnTo>
                    <a:pt x="465" y="10"/>
                  </a:lnTo>
                  <a:lnTo>
                    <a:pt x="465" y="10"/>
                  </a:lnTo>
                  <a:lnTo>
                    <a:pt x="464" y="10"/>
                  </a:lnTo>
                  <a:lnTo>
                    <a:pt x="464" y="10"/>
                  </a:lnTo>
                  <a:lnTo>
                    <a:pt x="464" y="10"/>
                  </a:lnTo>
                  <a:lnTo>
                    <a:pt x="464" y="11"/>
                  </a:lnTo>
                  <a:lnTo>
                    <a:pt x="464" y="11"/>
                  </a:lnTo>
                  <a:lnTo>
                    <a:pt x="464" y="11"/>
                  </a:lnTo>
                  <a:lnTo>
                    <a:pt x="464" y="11"/>
                  </a:lnTo>
                  <a:lnTo>
                    <a:pt x="463" y="11"/>
                  </a:lnTo>
                  <a:lnTo>
                    <a:pt x="463" y="11"/>
                  </a:lnTo>
                  <a:lnTo>
                    <a:pt x="463" y="11"/>
                  </a:lnTo>
                  <a:lnTo>
                    <a:pt x="463" y="11"/>
                  </a:lnTo>
                  <a:lnTo>
                    <a:pt x="463" y="11"/>
                  </a:lnTo>
                  <a:lnTo>
                    <a:pt x="463" y="11"/>
                  </a:lnTo>
                  <a:lnTo>
                    <a:pt x="463" y="11"/>
                  </a:lnTo>
                  <a:lnTo>
                    <a:pt x="462" y="11"/>
                  </a:lnTo>
                  <a:lnTo>
                    <a:pt x="462" y="11"/>
                  </a:lnTo>
                  <a:lnTo>
                    <a:pt x="462" y="11"/>
                  </a:lnTo>
                  <a:lnTo>
                    <a:pt x="462" y="12"/>
                  </a:lnTo>
                  <a:lnTo>
                    <a:pt x="462" y="12"/>
                  </a:lnTo>
                  <a:lnTo>
                    <a:pt x="462" y="12"/>
                  </a:lnTo>
                  <a:lnTo>
                    <a:pt x="462" y="12"/>
                  </a:lnTo>
                  <a:lnTo>
                    <a:pt x="461" y="12"/>
                  </a:lnTo>
                  <a:lnTo>
                    <a:pt x="461" y="12"/>
                  </a:lnTo>
                  <a:lnTo>
                    <a:pt x="461" y="12"/>
                  </a:lnTo>
                  <a:lnTo>
                    <a:pt x="461" y="12"/>
                  </a:lnTo>
                  <a:lnTo>
                    <a:pt x="461" y="12"/>
                  </a:lnTo>
                  <a:lnTo>
                    <a:pt x="461" y="12"/>
                  </a:lnTo>
                  <a:lnTo>
                    <a:pt x="461" y="12"/>
                  </a:lnTo>
                  <a:lnTo>
                    <a:pt x="459" y="12"/>
                  </a:lnTo>
                  <a:lnTo>
                    <a:pt x="459" y="14"/>
                  </a:lnTo>
                  <a:lnTo>
                    <a:pt x="459" y="14"/>
                  </a:lnTo>
                  <a:lnTo>
                    <a:pt x="459" y="14"/>
                  </a:lnTo>
                  <a:lnTo>
                    <a:pt x="459" y="14"/>
                  </a:lnTo>
                  <a:lnTo>
                    <a:pt x="459" y="14"/>
                  </a:lnTo>
                  <a:lnTo>
                    <a:pt x="459" y="14"/>
                  </a:lnTo>
                  <a:lnTo>
                    <a:pt x="459" y="14"/>
                  </a:lnTo>
                  <a:lnTo>
                    <a:pt x="458" y="14"/>
                  </a:lnTo>
                  <a:lnTo>
                    <a:pt x="458" y="14"/>
                  </a:lnTo>
                  <a:lnTo>
                    <a:pt x="458" y="14"/>
                  </a:lnTo>
                  <a:lnTo>
                    <a:pt x="458" y="14"/>
                  </a:lnTo>
                  <a:lnTo>
                    <a:pt x="458" y="15"/>
                  </a:lnTo>
                  <a:lnTo>
                    <a:pt x="458" y="15"/>
                  </a:lnTo>
                  <a:lnTo>
                    <a:pt x="458" y="15"/>
                  </a:lnTo>
                  <a:lnTo>
                    <a:pt x="458" y="15"/>
                  </a:lnTo>
                  <a:lnTo>
                    <a:pt x="457" y="15"/>
                  </a:lnTo>
                  <a:lnTo>
                    <a:pt x="457" y="15"/>
                  </a:lnTo>
                  <a:lnTo>
                    <a:pt x="457" y="15"/>
                  </a:lnTo>
                  <a:lnTo>
                    <a:pt x="457" y="15"/>
                  </a:lnTo>
                  <a:lnTo>
                    <a:pt x="457" y="15"/>
                  </a:lnTo>
                  <a:lnTo>
                    <a:pt x="457" y="15"/>
                  </a:lnTo>
                  <a:lnTo>
                    <a:pt x="457" y="16"/>
                  </a:lnTo>
                  <a:lnTo>
                    <a:pt x="457" y="16"/>
                  </a:lnTo>
                  <a:lnTo>
                    <a:pt x="456" y="16"/>
                  </a:lnTo>
                  <a:lnTo>
                    <a:pt x="456" y="16"/>
                  </a:lnTo>
                  <a:lnTo>
                    <a:pt x="456" y="16"/>
                  </a:lnTo>
                  <a:lnTo>
                    <a:pt x="456" y="16"/>
                  </a:lnTo>
                  <a:lnTo>
                    <a:pt x="456" y="16"/>
                  </a:lnTo>
                  <a:lnTo>
                    <a:pt x="456" y="16"/>
                  </a:lnTo>
                  <a:lnTo>
                    <a:pt x="456" y="16"/>
                  </a:lnTo>
                  <a:lnTo>
                    <a:pt x="456" y="16"/>
                  </a:lnTo>
                  <a:lnTo>
                    <a:pt x="456" y="17"/>
                  </a:lnTo>
                  <a:lnTo>
                    <a:pt x="455" y="17"/>
                  </a:lnTo>
                  <a:lnTo>
                    <a:pt x="455" y="17"/>
                  </a:lnTo>
                  <a:lnTo>
                    <a:pt x="455" y="17"/>
                  </a:lnTo>
                  <a:lnTo>
                    <a:pt x="455" y="17"/>
                  </a:lnTo>
                  <a:lnTo>
                    <a:pt x="455" y="17"/>
                  </a:lnTo>
                  <a:lnTo>
                    <a:pt x="455" y="17"/>
                  </a:lnTo>
                  <a:lnTo>
                    <a:pt x="455" y="17"/>
                  </a:lnTo>
                  <a:lnTo>
                    <a:pt x="455" y="17"/>
                  </a:lnTo>
                  <a:lnTo>
                    <a:pt x="455" y="18"/>
                  </a:lnTo>
                  <a:lnTo>
                    <a:pt x="454" y="18"/>
                  </a:lnTo>
                  <a:lnTo>
                    <a:pt x="454" y="18"/>
                  </a:lnTo>
                  <a:lnTo>
                    <a:pt x="454" y="18"/>
                  </a:lnTo>
                  <a:lnTo>
                    <a:pt x="454" y="18"/>
                  </a:lnTo>
                  <a:lnTo>
                    <a:pt x="454" y="18"/>
                  </a:lnTo>
                  <a:lnTo>
                    <a:pt x="454" y="18"/>
                  </a:lnTo>
                  <a:lnTo>
                    <a:pt x="454" y="18"/>
                  </a:lnTo>
                  <a:lnTo>
                    <a:pt x="454" y="19"/>
                  </a:lnTo>
                  <a:lnTo>
                    <a:pt x="454" y="19"/>
                  </a:lnTo>
                  <a:lnTo>
                    <a:pt x="453" y="19"/>
                  </a:lnTo>
                  <a:lnTo>
                    <a:pt x="453" y="19"/>
                  </a:lnTo>
                  <a:lnTo>
                    <a:pt x="453" y="19"/>
                  </a:lnTo>
                  <a:lnTo>
                    <a:pt x="453" y="19"/>
                  </a:lnTo>
                  <a:lnTo>
                    <a:pt x="453" y="19"/>
                  </a:lnTo>
                  <a:lnTo>
                    <a:pt x="453" y="19"/>
                  </a:lnTo>
                  <a:lnTo>
                    <a:pt x="453" y="20"/>
                  </a:lnTo>
                  <a:lnTo>
                    <a:pt x="453" y="20"/>
                  </a:lnTo>
                  <a:lnTo>
                    <a:pt x="453" y="20"/>
                  </a:lnTo>
                  <a:lnTo>
                    <a:pt x="453" y="20"/>
                  </a:lnTo>
                  <a:lnTo>
                    <a:pt x="452" y="20"/>
                  </a:lnTo>
                  <a:lnTo>
                    <a:pt x="452" y="20"/>
                  </a:lnTo>
                  <a:lnTo>
                    <a:pt x="452" y="20"/>
                  </a:lnTo>
                  <a:lnTo>
                    <a:pt x="452" y="20"/>
                  </a:lnTo>
                  <a:lnTo>
                    <a:pt x="452" y="21"/>
                  </a:lnTo>
                  <a:lnTo>
                    <a:pt x="452" y="21"/>
                  </a:lnTo>
                  <a:lnTo>
                    <a:pt x="452" y="21"/>
                  </a:lnTo>
                  <a:lnTo>
                    <a:pt x="452" y="21"/>
                  </a:lnTo>
                  <a:lnTo>
                    <a:pt x="452" y="21"/>
                  </a:lnTo>
                  <a:lnTo>
                    <a:pt x="452" y="21"/>
                  </a:lnTo>
                  <a:lnTo>
                    <a:pt x="452" y="21"/>
                  </a:lnTo>
                  <a:lnTo>
                    <a:pt x="452" y="21"/>
                  </a:lnTo>
                  <a:lnTo>
                    <a:pt x="450" y="23"/>
                  </a:lnTo>
                  <a:lnTo>
                    <a:pt x="450" y="23"/>
                  </a:lnTo>
                  <a:lnTo>
                    <a:pt x="450" y="23"/>
                  </a:lnTo>
                  <a:lnTo>
                    <a:pt x="450" y="23"/>
                  </a:lnTo>
                  <a:lnTo>
                    <a:pt x="450" y="23"/>
                  </a:lnTo>
                  <a:lnTo>
                    <a:pt x="450" y="23"/>
                  </a:lnTo>
                  <a:lnTo>
                    <a:pt x="450" y="23"/>
                  </a:lnTo>
                  <a:lnTo>
                    <a:pt x="450" y="24"/>
                  </a:lnTo>
                  <a:lnTo>
                    <a:pt x="450" y="24"/>
                  </a:lnTo>
                  <a:lnTo>
                    <a:pt x="450" y="24"/>
                  </a:lnTo>
                  <a:lnTo>
                    <a:pt x="450" y="24"/>
                  </a:lnTo>
                  <a:lnTo>
                    <a:pt x="450" y="24"/>
                  </a:lnTo>
                  <a:lnTo>
                    <a:pt x="449" y="24"/>
                  </a:lnTo>
                  <a:lnTo>
                    <a:pt x="449" y="24"/>
                  </a:lnTo>
                  <a:lnTo>
                    <a:pt x="449" y="25"/>
                  </a:lnTo>
                  <a:lnTo>
                    <a:pt x="449" y="25"/>
                  </a:lnTo>
                  <a:lnTo>
                    <a:pt x="449" y="25"/>
                  </a:lnTo>
                  <a:lnTo>
                    <a:pt x="449" y="25"/>
                  </a:lnTo>
                  <a:lnTo>
                    <a:pt x="449" y="25"/>
                  </a:lnTo>
                  <a:lnTo>
                    <a:pt x="449" y="25"/>
                  </a:lnTo>
                  <a:lnTo>
                    <a:pt x="449" y="25"/>
                  </a:lnTo>
                  <a:lnTo>
                    <a:pt x="449" y="26"/>
                  </a:lnTo>
                  <a:lnTo>
                    <a:pt x="449" y="26"/>
                  </a:lnTo>
                  <a:lnTo>
                    <a:pt x="449" y="26"/>
                  </a:lnTo>
                  <a:lnTo>
                    <a:pt x="449" y="26"/>
                  </a:lnTo>
                  <a:lnTo>
                    <a:pt x="449" y="26"/>
                  </a:lnTo>
                  <a:lnTo>
                    <a:pt x="449" y="26"/>
                  </a:lnTo>
                  <a:lnTo>
                    <a:pt x="448" y="26"/>
                  </a:lnTo>
                  <a:lnTo>
                    <a:pt x="448" y="27"/>
                  </a:lnTo>
                  <a:lnTo>
                    <a:pt x="448" y="27"/>
                  </a:lnTo>
                  <a:lnTo>
                    <a:pt x="448" y="27"/>
                  </a:lnTo>
                  <a:lnTo>
                    <a:pt x="448" y="27"/>
                  </a:lnTo>
                  <a:lnTo>
                    <a:pt x="448" y="27"/>
                  </a:lnTo>
                  <a:lnTo>
                    <a:pt x="448" y="27"/>
                  </a:lnTo>
                  <a:lnTo>
                    <a:pt x="448" y="27"/>
                  </a:lnTo>
                  <a:lnTo>
                    <a:pt x="448" y="28"/>
                  </a:lnTo>
                  <a:lnTo>
                    <a:pt x="448" y="28"/>
                  </a:lnTo>
                  <a:lnTo>
                    <a:pt x="448" y="28"/>
                  </a:lnTo>
                  <a:lnTo>
                    <a:pt x="448" y="28"/>
                  </a:lnTo>
                  <a:lnTo>
                    <a:pt x="448" y="28"/>
                  </a:lnTo>
                  <a:lnTo>
                    <a:pt x="448" y="28"/>
                  </a:lnTo>
                  <a:lnTo>
                    <a:pt x="448" y="29"/>
                  </a:lnTo>
                  <a:lnTo>
                    <a:pt x="448" y="29"/>
                  </a:lnTo>
                  <a:lnTo>
                    <a:pt x="448" y="29"/>
                  </a:lnTo>
                  <a:lnTo>
                    <a:pt x="448" y="29"/>
                  </a:lnTo>
                  <a:lnTo>
                    <a:pt x="447" y="29"/>
                  </a:lnTo>
                  <a:lnTo>
                    <a:pt x="447" y="29"/>
                  </a:lnTo>
                  <a:lnTo>
                    <a:pt x="447" y="30"/>
                  </a:lnTo>
                  <a:lnTo>
                    <a:pt x="447" y="30"/>
                  </a:lnTo>
                  <a:lnTo>
                    <a:pt x="447" y="30"/>
                  </a:lnTo>
                  <a:lnTo>
                    <a:pt x="447" y="30"/>
                  </a:lnTo>
                  <a:lnTo>
                    <a:pt x="447" y="30"/>
                  </a:lnTo>
                  <a:lnTo>
                    <a:pt x="447" y="30"/>
                  </a:lnTo>
                  <a:lnTo>
                    <a:pt x="447" y="30"/>
                  </a:lnTo>
                  <a:lnTo>
                    <a:pt x="447" y="32"/>
                  </a:lnTo>
                  <a:lnTo>
                    <a:pt x="447" y="32"/>
                  </a:lnTo>
                  <a:lnTo>
                    <a:pt x="447" y="32"/>
                  </a:lnTo>
                  <a:lnTo>
                    <a:pt x="447" y="32"/>
                  </a:lnTo>
                  <a:lnTo>
                    <a:pt x="447" y="32"/>
                  </a:lnTo>
                  <a:lnTo>
                    <a:pt x="447" y="32"/>
                  </a:lnTo>
                  <a:lnTo>
                    <a:pt x="447" y="33"/>
                  </a:lnTo>
                  <a:lnTo>
                    <a:pt x="447" y="33"/>
                  </a:lnTo>
                  <a:lnTo>
                    <a:pt x="447" y="33"/>
                  </a:lnTo>
                  <a:lnTo>
                    <a:pt x="447" y="33"/>
                  </a:lnTo>
                  <a:lnTo>
                    <a:pt x="447" y="33"/>
                  </a:lnTo>
                  <a:lnTo>
                    <a:pt x="447" y="33"/>
                  </a:lnTo>
                  <a:lnTo>
                    <a:pt x="447" y="34"/>
                  </a:lnTo>
                  <a:lnTo>
                    <a:pt x="447" y="34"/>
                  </a:lnTo>
                  <a:lnTo>
                    <a:pt x="447" y="34"/>
                  </a:lnTo>
                  <a:lnTo>
                    <a:pt x="447" y="34"/>
                  </a:lnTo>
                  <a:lnTo>
                    <a:pt x="447" y="34"/>
                  </a:lnTo>
                  <a:lnTo>
                    <a:pt x="447" y="34"/>
                  </a:lnTo>
                  <a:lnTo>
                    <a:pt x="447" y="35"/>
                  </a:lnTo>
                  <a:lnTo>
                    <a:pt x="447" y="35"/>
                  </a:lnTo>
                  <a:lnTo>
                    <a:pt x="447" y="35"/>
                  </a:lnTo>
                  <a:lnTo>
                    <a:pt x="447" y="35"/>
                  </a:lnTo>
                  <a:lnTo>
                    <a:pt x="447" y="35"/>
                  </a:lnTo>
                  <a:lnTo>
                    <a:pt x="447" y="35"/>
                  </a:lnTo>
                  <a:lnTo>
                    <a:pt x="447" y="36"/>
                  </a:lnTo>
                  <a:lnTo>
                    <a:pt x="446" y="36"/>
                  </a:lnTo>
                  <a:lnTo>
                    <a:pt x="446" y="36"/>
                  </a:lnTo>
                  <a:lnTo>
                    <a:pt x="446" y="36"/>
                  </a:lnTo>
                  <a:lnTo>
                    <a:pt x="446" y="36"/>
                  </a:lnTo>
                  <a:lnTo>
                    <a:pt x="446" y="36"/>
                  </a:lnTo>
                  <a:lnTo>
                    <a:pt x="446" y="37"/>
                  </a:lnTo>
                  <a:lnTo>
                    <a:pt x="446" y="37"/>
                  </a:lnTo>
                  <a:lnTo>
                    <a:pt x="446" y="37"/>
                  </a:lnTo>
                  <a:lnTo>
                    <a:pt x="446" y="37"/>
                  </a:lnTo>
                  <a:lnTo>
                    <a:pt x="446" y="37"/>
                  </a:lnTo>
                  <a:lnTo>
                    <a:pt x="446" y="37"/>
                  </a:lnTo>
                  <a:lnTo>
                    <a:pt x="446" y="38"/>
                  </a:lnTo>
                  <a:lnTo>
                    <a:pt x="446" y="38"/>
                  </a:lnTo>
                  <a:lnTo>
                    <a:pt x="446" y="38"/>
                  </a:lnTo>
                  <a:lnTo>
                    <a:pt x="446" y="38"/>
                  </a:lnTo>
                  <a:lnTo>
                    <a:pt x="446" y="38"/>
                  </a:lnTo>
                  <a:lnTo>
                    <a:pt x="446" y="38"/>
                  </a:lnTo>
                  <a:lnTo>
                    <a:pt x="446" y="39"/>
                  </a:lnTo>
                  <a:lnTo>
                    <a:pt x="446" y="39"/>
                  </a:lnTo>
                  <a:lnTo>
                    <a:pt x="446" y="39"/>
                  </a:lnTo>
                  <a:lnTo>
                    <a:pt x="446" y="39"/>
                  </a:lnTo>
                  <a:lnTo>
                    <a:pt x="446" y="39"/>
                  </a:lnTo>
                  <a:lnTo>
                    <a:pt x="446" y="39"/>
                  </a:lnTo>
                  <a:lnTo>
                    <a:pt x="447" y="41"/>
                  </a:lnTo>
                  <a:lnTo>
                    <a:pt x="447" y="41"/>
                  </a:lnTo>
                  <a:lnTo>
                    <a:pt x="447" y="41"/>
                  </a:lnTo>
                  <a:lnTo>
                    <a:pt x="447" y="41"/>
                  </a:lnTo>
                  <a:lnTo>
                    <a:pt x="447" y="41"/>
                  </a:lnTo>
                  <a:lnTo>
                    <a:pt x="447" y="41"/>
                  </a:lnTo>
                  <a:lnTo>
                    <a:pt x="447" y="42"/>
                  </a:lnTo>
                  <a:lnTo>
                    <a:pt x="447" y="42"/>
                  </a:lnTo>
                  <a:lnTo>
                    <a:pt x="447" y="42"/>
                  </a:lnTo>
                  <a:lnTo>
                    <a:pt x="447" y="42"/>
                  </a:lnTo>
                  <a:lnTo>
                    <a:pt x="447" y="42"/>
                  </a:lnTo>
                  <a:lnTo>
                    <a:pt x="447" y="42"/>
                  </a:lnTo>
                  <a:lnTo>
                    <a:pt x="447" y="43"/>
                  </a:lnTo>
                  <a:lnTo>
                    <a:pt x="447" y="43"/>
                  </a:lnTo>
                  <a:lnTo>
                    <a:pt x="447" y="43"/>
                  </a:lnTo>
                  <a:lnTo>
                    <a:pt x="447" y="43"/>
                  </a:lnTo>
                  <a:lnTo>
                    <a:pt x="447" y="43"/>
                  </a:lnTo>
                  <a:lnTo>
                    <a:pt x="447" y="43"/>
                  </a:lnTo>
                  <a:lnTo>
                    <a:pt x="447" y="44"/>
                  </a:lnTo>
                  <a:lnTo>
                    <a:pt x="447" y="44"/>
                  </a:lnTo>
                  <a:lnTo>
                    <a:pt x="447" y="44"/>
                  </a:lnTo>
                  <a:lnTo>
                    <a:pt x="447" y="44"/>
                  </a:lnTo>
                  <a:lnTo>
                    <a:pt x="447" y="44"/>
                  </a:lnTo>
                  <a:lnTo>
                    <a:pt x="447" y="44"/>
                  </a:lnTo>
                  <a:lnTo>
                    <a:pt x="447" y="44"/>
                  </a:lnTo>
                  <a:lnTo>
                    <a:pt x="447" y="45"/>
                  </a:lnTo>
                  <a:lnTo>
                    <a:pt x="447" y="45"/>
                  </a:lnTo>
                  <a:lnTo>
                    <a:pt x="447" y="45"/>
                  </a:lnTo>
                  <a:lnTo>
                    <a:pt x="447" y="45"/>
                  </a:lnTo>
                  <a:lnTo>
                    <a:pt x="447" y="45"/>
                  </a:lnTo>
                  <a:lnTo>
                    <a:pt x="447" y="45"/>
                  </a:lnTo>
                  <a:lnTo>
                    <a:pt x="447" y="46"/>
                  </a:lnTo>
                  <a:lnTo>
                    <a:pt x="447" y="46"/>
                  </a:lnTo>
                  <a:lnTo>
                    <a:pt x="447" y="46"/>
                  </a:lnTo>
                  <a:lnTo>
                    <a:pt x="448" y="46"/>
                  </a:lnTo>
                  <a:lnTo>
                    <a:pt x="448" y="46"/>
                  </a:lnTo>
                  <a:lnTo>
                    <a:pt x="448" y="46"/>
                  </a:lnTo>
                  <a:lnTo>
                    <a:pt x="448" y="47"/>
                  </a:lnTo>
                  <a:lnTo>
                    <a:pt x="448" y="47"/>
                  </a:lnTo>
                  <a:lnTo>
                    <a:pt x="448" y="47"/>
                  </a:lnTo>
                  <a:lnTo>
                    <a:pt x="448" y="47"/>
                  </a:lnTo>
                  <a:lnTo>
                    <a:pt x="448" y="47"/>
                  </a:lnTo>
                  <a:lnTo>
                    <a:pt x="448" y="47"/>
                  </a:lnTo>
                  <a:lnTo>
                    <a:pt x="448" y="47"/>
                  </a:lnTo>
                  <a:lnTo>
                    <a:pt x="448" y="48"/>
                  </a:lnTo>
                  <a:lnTo>
                    <a:pt x="448" y="48"/>
                  </a:lnTo>
                  <a:lnTo>
                    <a:pt x="448" y="48"/>
                  </a:lnTo>
                  <a:lnTo>
                    <a:pt x="448" y="48"/>
                  </a:lnTo>
                  <a:lnTo>
                    <a:pt x="448" y="48"/>
                  </a:lnTo>
                  <a:lnTo>
                    <a:pt x="448" y="48"/>
                  </a:lnTo>
                  <a:lnTo>
                    <a:pt x="448" y="48"/>
                  </a:lnTo>
                  <a:lnTo>
                    <a:pt x="448" y="50"/>
                  </a:lnTo>
                  <a:lnTo>
                    <a:pt x="449" y="50"/>
                  </a:lnTo>
                  <a:lnTo>
                    <a:pt x="449" y="50"/>
                  </a:lnTo>
                  <a:lnTo>
                    <a:pt x="449" y="50"/>
                  </a:lnTo>
                  <a:lnTo>
                    <a:pt x="449" y="50"/>
                  </a:lnTo>
                  <a:lnTo>
                    <a:pt x="449" y="50"/>
                  </a:lnTo>
                  <a:lnTo>
                    <a:pt x="449" y="51"/>
                  </a:lnTo>
                  <a:lnTo>
                    <a:pt x="449" y="51"/>
                  </a:lnTo>
                  <a:lnTo>
                    <a:pt x="449" y="51"/>
                  </a:lnTo>
                  <a:lnTo>
                    <a:pt x="449" y="51"/>
                  </a:lnTo>
                  <a:lnTo>
                    <a:pt x="449" y="51"/>
                  </a:lnTo>
                  <a:lnTo>
                    <a:pt x="449" y="51"/>
                  </a:lnTo>
                  <a:lnTo>
                    <a:pt x="449" y="51"/>
                  </a:lnTo>
                  <a:lnTo>
                    <a:pt x="449" y="52"/>
                  </a:lnTo>
                  <a:lnTo>
                    <a:pt x="449" y="52"/>
                  </a:lnTo>
                  <a:lnTo>
                    <a:pt x="449" y="52"/>
                  </a:lnTo>
                  <a:lnTo>
                    <a:pt x="450" y="52"/>
                  </a:lnTo>
                  <a:lnTo>
                    <a:pt x="450" y="52"/>
                  </a:lnTo>
                  <a:lnTo>
                    <a:pt x="450" y="52"/>
                  </a:lnTo>
                  <a:lnTo>
                    <a:pt x="450" y="52"/>
                  </a:lnTo>
                  <a:lnTo>
                    <a:pt x="450" y="53"/>
                  </a:lnTo>
                  <a:lnTo>
                    <a:pt x="450" y="53"/>
                  </a:lnTo>
                  <a:lnTo>
                    <a:pt x="450" y="53"/>
                  </a:lnTo>
                  <a:lnTo>
                    <a:pt x="450" y="53"/>
                  </a:lnTo>
                  <a:lnTo>
                    <a:pt x="450" y="53"/>
                  </a:lnTo>
                  <a:lnTo>
                    <a:pt x="450" y="53"/>
                  </a:lnTo>
                  <a:lnTo>
                    <a:pt x="450" y="53"/>
                  </a:lnTo>
                  <a:lnTo>
                    <a:pt x="450" y="53"/>
                  </a:lnTo>
                  <a:lnTo>
                    <a:pt x="452" y="54"/>
                  </a:lnTo>
                  <a:lnTo>
                    <a:pt x="452" y="54"/>
                  </a:lnTo>
                  <a:lnTo>
                    <a:pt x="452" y="54"/>
                  </a:lnTo>
                  <a:lnTo>
                    <a:pt x="452" y="54"/>
                  </a:lnTo>
                  <a:lnTo>
                    <a:pt x="452" y="54"/>
                  </a:lnTo>
                  <a:lnTo>
                    <a:pt x="452" y="54"/>
                  </a:lnTo>
                  <a:lnTo>
                    <a:pt x="452" y="54"/>
                  </a:lnTo>
                  <a:lnTo>
                    <a:pt x="452" y="55"/>
                  </a:lnTo>
                  <a:lnTo>
                    <a:pt x="452" y="55"/>
                  </a:lnTo>
                  <a:lnTo>
                    <a:pt x="452" y="55"/>
                  </a:lnTo>
                  <a:lnTo>
                    <a:pt x="452" y="55"/>
                  </a:lnTo>
                  <a:lnTo>
                    <a:pt x="452" y="55"/>
                  </a:lnTo>
                  <a:lnTo>
                    <a:pt x="453" y="55"/>
                  </a:lnTo>
                  <a:lnTo>
                    <a:pt x="453" y="55"/>
                  </a:lnTo>
                  <a:lnTo>
                    <a:pt x="453" y="55"/>
                  </a:lnTo>
                  <a:lnTo>
                    <a:pt x="453" y="56"/>
                  </a:lnTo>
                  <a:lnTo>
                    <a:pt x="453" y="56"/>
                  </a:lnTo>
                  <a:lnTo>
                    <a:pt x="453" y="56"/>
                  </a:lnTo>
                  <a:lnTo>
                    <a:pt x="453" y="56"/>
                  </a:lnTo>
                  <a:lnTo>
                    <a:pt x="453" y="56"/>
                  </a:lnTo>
                  <a:lnTo>
                    <a:pt x="453" y="56"/>
                  </a:lnTo>
                  <a:lnTo>
                    <a:pt x="453" y="56"/>
                  </a:lnTo>
                  <a:lnTo>
                    <a:pt x="454" y="56"/>
                  </a:lnTo>
                  <a:lnTo>
                    <a:pt x="454" y="57"/>
                  </a:lnTo>
                  <a:lnTo>
                    <a:pt x="454" y="57"/>
                  </a:lnTo>
                  <a:lnTo>
                    <a:pt x="454" y="57"/>
                  </a:lnTo>
                  <a:lnTo>
                    <a:pt x="454" y="57"/>
                  </a:lnTo>
                  <a:lnTo>
                    <a:pt x="454" y="57"/>
                  </a:lnTo>
                  <a:lnTo>
                    <a:pt x="454" y="57"/>
                  </a:lnTo>
                  <a:lnTo>
                    <a:pt x="454" y="57"/>
                  </a:lnTo>
                  <a:lnTo>
                    <a:pt x="454" y="57"/>
                  </a:lnTo>
                  <a:lnTo>
                    <a:pt x="455" y="57"/>
                  </a:lnTo>
                  <a:lnTo>
                    <a:pt x="455" y="59"/>
                  </a:lnTo>
                  <a:lnTo>
                    <a:pt x="455" y="59"/>
                  </a:lnTo>
                  <a:lnTo>
                    <a:pt x="455" y="59"/>
                  </a:lnTo>
                  <a:lnTo>
                    <a:pt x="455" y="59"/>
                  </a:lnTo>
                  <a:lnTo>
                    <a:pt x="455" y="59"/>
                  </a:lnTo>
                  <a:lnTo>
                    <a:pt x="455" y="59"/>
                  </a:lnTo>
                  <a:lnTo>
                    <a:pt x="455" y="59"/>
                  </a:lnTo>
                  <a:lnTo>
                    <a:pt x="455" y="59"/>
                  </a:lnTo>
                  <a:lnTo>
                    <a:pt x="456" y="60"/>
                  </a:lnTo>
                  <a:lnTo>
                    <a:pt x="456" y="60"/>
                  </a:lnTo>
                  <a:lnTo>
                    <a:pt x="456" y="60"/>
                  </a:lnTo>
                  <a:lnTo>
                    <a:pt x="456" y="60"/>
                  </a:lnTo>
                  <a:lnTo>
                    <a:pt x="456" y="60"/>
                  </a:lnTo>
                  <a:lnTo>
                    <a:pt x="456" y="60"/>
                  </a:lnTo>
                  <a:lnTo>
                    <a:pt x="456" y="60"/>
                  </a:lnTo>
                  <a:lnTo>
                    <a:pt x="456" y="60"/>
                  </a:lnTo>
                  <a:lnTo>
                    <a:pt x="456" y="60"/>
                  </a:lnTo>
                  <a:lnTo>
                    <a:pt x="457" y="60"/>
                  </a:lnTo>
                  <a:lnTo>
                    <a:pt x="457" y="61"/>
                  </a:lnTo>
                  <a:lnTo>
                    <a:pt x="457" y="61"/>
                  </a:lnTo>
                  <a:lnTo>
                    <a:pt x="457" y="61"/>
                  </a:lnTo>
                  <a:lnTo>
                    <a:pt x="457" y="61"/>
                  </a:lnTo>
                  <a:lnTo>
                    <a:pt x="457" y="61"/>
                  </a:lnTo>
                  <a:lnTo>
                    <a:pt x="457" y="61"/>
                  </a:lnTo>
                  <a:lnTo>
                    <a:pt x="457" y="61"/>
                  </a:lnTo>
                  <a:lnTo>
                    <a:pt x="458" y="61"/>
                  </a:lnTo>
                  <a:lnTo>
                    <a:pt x="458" y="61"/>
                  </a:lnTo>
                  <a:lnTo>
                    <a:pt x="458" y="61"/>
                  </a:lnTo>
                  <a:lnTo>
                    <a:pt x="458" y="62"/>
                  </a:lnTo>
                  <a:lnTo>
                    <a:pt x="458" y="62"/>
                  </a:lnTo>
                  <a:lnTo>
                    <a:pt x="458" y="62"/>
                  </a:lnTo>
                  <a:lnTo>
                    <a:pt x="458" y="62"/>
                  </a:lnTo>
                  <a:lnTo>
                    <a:pt x="458" y="62"/>
                  </a:lnTo>
                  <a:lnTo>
                    <a:pt x="459" y="62"/>
                  </a:lnTo>
                  <a:lnTo>
                    <a:pt x="459" y="62"/>
                  </a:lnTo>
                  <a:lnTo>
                    <a:pt x="459" y="62"/>
                  </a:lnTo>
                  <a:lnTo>
                    <a:pt x="459" y="62"/>
                  </a:lnTo>
                  <a:lnTo>
                    <a:pt x="459" y="62"/>
                  </a:lnTo>
                  <a:lnTo>
                    <a:pt x="459" y="62"/>
                  </a:lnTo>
                  <a:lnTo>
                    <a:pt x="459" y="63"/>
                  </a:lnTo>
                  <a:lnTo>
                    <a:pt x="459" y="63"/>
                  </a:lnTo>
                  <a:lnTo>
                    <a:pt x="461" y="63"/>
                  </a:lnTo>
                  <a:lnTo>
                    <a:pt x="461" y="63"/>
                  </a:lnTo>
                  <a:lnTo>
                    <a:pt x="461" y="63"/>
                  </a:lnTo>
                  <a:lnTo>
                    <a:pt x="461" y="63"/>
                  </a:lnTo>
                  <a:lnTo>
                    <a:pt x="461" y="63"/>
                  </a:lnTo>
                  <a:lnTo>
                    <a:pt x="461" y="63"/>
                  </a:lnTo>
                  <a:lnTo>
                    <a:pt x="461" y="63"/>
                  </a:lnTo>
                  <a:lnTo>
                    <a:pt x="462" y="63"/>
                  </a:lnTo>
                  <a:lnTo>
                    <a:pt x="462" y="63"/>
                  </a:lnTo>
                  <a:lnTo>
                    <a:pt x="462" y="63"/>
                  </a:lnTo>
                  <a:lnTo>
                    <a:pt x="462" y="64"/>
                  </a:lnTo>
                  <a:lnTo>
                    <a:pt x="462" y="64"/>
                  </a:lnTo>
                  <a:lnTo>
                    <a:pt x="462" y="64"/>
                  </a:lnTo>
                  <a:lnTo>
                    <a:pt x="462" y="64"/>
                  </a:lnTo>
                  <a:lnTo>
                    <a:pt x="463" y="64"/>
                  </a:lnTo>
                  <a:lnTo>
                    <a:pt x="463" y="64"/>
                  </a:lnTo>
                  <a:lnTo>
                    <a:pt x="463" y="64"/>
                  </a:lnTo>
                  <a:lnTo>
                    <a:pt x="463" y="64"/>
                  </a:lnTo>
                  <a:lnTo>
                    <a:pt x="463" y="64"/>
                  </a:lnTo>
                  <a:lnTo>
                    <a:pt x="463" y="64"/>
                  </a:lnTo>
                  <a:lnTo>
                    <a:pt x="463" y="64"/>
                  </a:lnTo>
                  <a:lnTo>
                    <a:pt x="464" y="64"/>
                  </a:lnTo>
                  <a:lnTo>
                    <a:pt x="464" y="64"/>
                  </a:lnTo>
                  <a:lnTo>
                    <a:pt x="464" y="65"/>
                  </a:lnTo>
                  <a:lnTo>
                    <a:pt x="464" y="65"/>
                  </a:lnTo>
                  <a:lnTo>
                    <a:pt x="464" y="65"/>
                  </a:lnTo>
                  <a:lnTo>
                    <a:pt x="464" y="65"/>
                  </a:lnTo>
                  <a:lnTo>
                    <a:pt x="464" y="65"/>
                  </a:lnTo>
                  <a:lnTo>
                    <a:pt x="465" y="65"/>
                  </a:lnTo>
                  <a:lnTo>
                    <a:pt x="465" y="65"/>
                  </a:lnTo>
                  <a:lnTo>
                    <a:pt x="465" y="65"/>
                  </a:lnTo>
                  <a:lnTo>
                    <a:pt x="465" y="65"/>
                  </a:lnTo>
                  <a:lnTo>
                    <a:pt x="465" y="65"/>
                  </a:lnTo>
                  <a:lnTo>
                    <a:pt x="465" y="65"/>
                  </a:lnTo>
                  <a:lnTo>
                    <a:pt x="465" y="65"/>
                  </a:lnTo>
                  <a:lnTo>
                    <a:pt x="466" y="65"/>
                  </a:lnTo>
                  <a:lnTo>
                    <a:pt x="466" y="65"/>
                  </a:lnTo>
                  <a:lnTo>
                    <a:pt x="466" y="65"/>
                  </a:lnTo>
                  <a:lnTo>
                    <a:pt x="466" y="65"/>
                  </a:lnTo>
                  <a:lnTo>
                    <a:pt x="466" y="65"/>
                  </a:lnTo>
                  <a:lnTo>
                    <a:pt x="466" y="66"/>
                  </a:lnTo>
                  <a:lnTo>
                    <a:pt x="467" y="66"/>
                  </a:lnTo>
                  <a:lnTo>
                    <a:pt x="467" y="66"/>
                  </a:lnTo>
                  <a:lnTo>
                    <a:pt x="467" y="66"/>
                  </a:lnTo>
                  <a:lnTo>
                    <a:pt x="467" y="66"/>
                  </a:lnTo>
                  <a:lnTo>
                    <a:pt x="467" y="66"/>
                  </a:lnTo>
                  <a:lnTo>
                    <a:pt x="467" y="66"/>
                  </a:lnTo>
                  <a:lnTo>
                    <a:pt x="467" y="66"/>
                  </a:lnTo>
                  <a:lnTo>
                    <a:pt x="469" y="66"/>
                  </a:lnTo>
                  <a:lnTo>
                    <a:pt x="469" y="66"/>
                  </a:lnTo>
                  <a:lnTo>
                    <a:pt x="469" y="66"/>
                  </a:lnTo>
                  <a:lnTo>
                    <a:pt x="469" y="66"/>
                  </a:lnTo>
                  <a:lnTo>
                    <a:pt x="469" y="66"/>
                  </a:lnTo>
                  <a:lnTo>
                    <a:pt x="469" y="66"/>
                  </a:lnTo>
                  <a:lnTo>
                    <a:pt x="470" y="66"/>
                  </a:lnTo>
                  <a:lnTo>
                    <a:pt x="470" y="66"/>
                  </a:lnTo>
                  <a:lnTo>
                    <a:pt x="470" y="66"/>
                  </a:lnTo>
                  <a:lnTo>
                    <a:pt x="470" y="66"/>
                  </a:lnTo>
                  <a:lnTo>
                    <a:pt x="470" y="66"/>
                  </a:lnTo>
                  <a:lnTo>
                    <a:pt x="470" y="66"/>
                  </a:lnTo>
                  <a:lnTo>
                    <a:pt x="470" y="66"/>
                  </a:lnTo>
                  <a:lnTo>
                    <a:pt x="471" y="66"/>
                  </a:lnTo>
                  <a:lnTo>
                    <a:pt x="471" y="66"/>
                  </a:lnTo>
                  <a:lnTo>
                    <a:pt x="471" y="66"/>
                  </a:lnTo>
                  <a:lnTo>
                    <a:pt x="471" y="68"/>
                  </a:lnTo>
                  <a:lnTo>
                    <a:pt x="471" y="68"/>
                  </a:lnTo>
                  <a:lnTo>
                    <a:pt x="471" y="68"/>
                  </a:lnTo>
                  <a:lnTo>
                    <a:pt x="472" y="68"/>
                  </a:lnTo>
                  <a:lnTo>
                    <a:pt x="472" y="68"/>
                  </a:lnTo>
                  <a:lnTo>
                    <a:pt x="472" y="68"/>
                  </a:lnTo>
                  <a:lnTo>
                    <a:pt x="472" y="68"/>
                  </a:lnTo>
                  <a:lnTo>
                    <a:pt x="472" y="68"/>
                  </a:lnTo>
                  <a:lnTo>
                    <a:pt x="472" y="68"/>
                  </a:lnTo>
                  <a:lnTo>
                    <a:pt x="473" y="68"/>
                  </a:lnTo>
                  <a:lnTo>
                    <a:pt x="473" y="68"/>
                  </a:lnTo>
                  <a:lnTo>
                    <a:pt x="473" y="68"/>
                  </a:lnTo>
                  <a:lnTo>
                    <a:pt x="473" y="68"/>
                  </a:lnTo>
                  <a:lnTo>
                    <a:pt x="473" y="68"/>
                  </a:lnTo>
                  <a:lnTo>
                    <a:pt x="473" y="68"/>
                  </a:lnTo>
                  <a:lnTo>
                    <a:pt x="474" y="68"/>
                  </a:lnTo>
                  <a:lnTo>
                    <a:pt x="474" y="68"/>
                  </a:lnTo>
                  <a:lnTo>
                    <a:pt x="474" y="68"/>
                  </a:lnTo>
                  <a:lnTo>
                    <a:pt x="474" y="68"/>
                  </a:lnTo>
                  <a:lnTo>
                    <a:pt x="474" y="68"/>
                  </a:lnTo>
                  <a:lnTo>
                    <a:pt x="474" y="68"/>
                  </a:lnTo>
                  <a:lnTo>
                    <a:pt x="475" y="68"/>
                  </a:lnTo>
                  <a:lnTo>
                    <a:pt x="475" y="68"/>
                  </a:lnTo>
                  <a:lnTo>
                    <a:pt x="475" y="68"/>
                  </a:lnTo>
                  <a:lnTo>
                    <a:pt x="475" y="68"/>
                  </a:lnTo>
                  <a:lnTo>
                    <a:pt x="475" y="68"/>
                  </a:lnTo>
                  <a:lnTo>
                    <a:pt x="475" y="68"/>
                  </a:lnTo>
                  <a:lnTo>
                    <a:pt x="476" y="68"/>
                  </a:lnTo>
                  <a:lnTo>
                    <a:pt x="476" y="68"/>
                  </a:lnTo>
                  <a:lnTo>
                    <a:pt x="476" y="68"/>
                  </a:lnTo>
                  <a:lnTo>
                    <a:pt x="476" y="68"/>
                  </a:lnTo>
                  <a:lnTo>
                    <a:pt x="476" y="68"/>
                  </a:lnTo>
                  <a:lnTo>
                    <a:pt x="476" y="68"/>
                  </a:lnTo>
                  <a:lnTo>
                    <a:pt x="478" y="68"/>
                  </a:lnTo>
                  <a:lnTo>
                    <a:pt x="478" y="68"/>
                  </a:lnTo>
                  <a:lnTo>
                    <a:pt x="478" y="68"/>
                  </a:lnTo>
                  <a:lnTo>
                    <a:pt x="478" y="68"/>
                  </a:lnTo>
                  <a:lnTo>
                    <a:pt x="478" y="68"/>
                  </a:lnTo>
                  <a:lnTo>
                    <a:pt x="478" y="68"/>
                  </a:lnTo>
                  <a:lnTo>
                    <a:pt x="479" y="68"/>
                  </a:lnTo>
                  <a:lnTo>
                    <a:pt x="479" y="68"/>
                  </a:lnTo>
                  <a:lnTo>
                    <a:pt x="479" y="68"/>
                  </a:lnTo>
                  <a:lnTo>
                    <a:pt x="479" y="68"/>
                  </a:lnTo>
                  <a:lnTo>
                    <a:pt x="479" y="68"/>
                  </a:lnTo>
                  <a:lnTo>
                    <a:pt x="479" y="68"/>
                  </a:lnTo>
                  <a:lnTo>
                    <a:pt x="480" y="68"/>
                  </a:lnTo>
                  <a:lnTo>
                    <a:pt x="480" y="68"/>
                  </a:lnTo>
                  <a:lnTo>
                    <a:pt x="480" y="68"/>
                  </a:lnTo>
                  <a:lnTo>
                    <a:pt x="480" y="68"/>
                  </a:lnTo>
                  <a:lnTo>
                    <a:pt x="480" y="68"/>
                  </a:lnTo>
                  <a:lnTo>
                    <a:pt x="480" y="68"/>
                  </a:lnTo>
                  <a:lnTo>
                    <a:pt x="481" y="68"/>
                  </a:lnTo>
                  <a:lnTo>
                    <a:pt x="481" y="68"/>
                  </a:lnTo>
                  <a:lnTo>
                    <a:pt x="481" y="68"/>
                  </a:lnTo>
                  <a:lnTo>
                    <a:pt x="481" y="68"/>
                  </a:lnTo>
                  <a:lnTo>
                    <a:pt x="481" y="68"/>
                  </a:lnTo>
                  <a:lnTo>
                    <a:pt x="481" y="68"/>
                  </a:lnTo>
                  <a:lnTo>
                    <a:pt x="482" y="66"/>
                  </a:lnTo>
                  <a:lnTo>
                    <a:pt x="482" y="66"/>
                  </a:lnTo>
                  <a:lnTo>
                    <a:pt x="482" y="66"/>
                  </a:lnTo>
                  <a:lnTo>
                    <a:pt x="482" y="66"/>
                  </a:lnTo>
                  <a:lnTo>
                    <a:pt x="482" y="66"/>
                  </a:lnTo>
                  <a:lnTo>
                    <a:pt x="482" y="66"/>
                  </a:lnTo>
                  <a:lnTo>
                    <a:pt x="483" y="66"/>
                  </a:lnTo>
                  <a:lnTo>
                    <a:pt x="483" y="66"/>
                  </a:lnTo>
                  <a:lnTo>
                    <a:pt x="483" y="66"/>
                  </a:lnTo>
                  <a:lnTo>
                    <a:pt x="483" y="66"/>
                  </a:lnTo>
                  <a:lnTo>
                    <a:pt x="483" y="66"/>
                  </a:lnTo>
                  <a:lnTo>
                    <a:pt x="483" y="66"/>
                  </a:lnTo>
                  <a:lnTo>
                    <a:pt x="484" y="66"/>
                  </a:lnTo>
                  <a:lnTo>
                    <a:pt x="484" y="66"/>
                  </a:lnTo>
                  <a:lnTo>
                    <a:pt x="484" y="66"/>
                  </a:lnTo>
                  <a:lnTo>
                    <a:pt x="484" y="66"/>
                  </a:lnTo>
                  <a:lnTo>
                    <a:pt x="484" y="66"/>
                  </a:lnTo>
                  <a:lnTo>
                    <a:pt x="484" y="66"/>
                  </a:lnTo>
                  <a:lnTo>
                    <a:pt x="484" y="66"/>
                  </a:lnTo>
                  <a:lnTo>
                    <a:pt x="485" y="66"/>
                  </a:lnTo>
                  <a:lnTo>
                    <a:pt x="485" y="66"/>
                  </a:lnTo>
                  <a:lnTo>
                    <a:pt x="485" y="66"/>
                  </a:lnTo>
                  <a:lnTo>
                    <a:pt x="485" y="66"/>
                  </a:lnTo>
                  <a:lnTo>
                    <a:pt x="485" y="66"/>
                  </a:lnTo>
                  <a:lnTo>
                    <a:pt x="485" y="65"/>
                  </a:lnTo>
                  <a:lnTo>
                    <a:pt x="487" y="65"/>
                  </a:lnTo>
                  <a:lnTo>
                    <a:pt x="487" y="65"/>
                  </a:lnTo>
                  <a:lnTo>
                    <a:pt x="487" y="65"/>
                  </a:lnTo>
                  <a:lnTo>
                    <a:pt x="487" y="65"/>
                  </a:lnTo>
                  <a:lnTo>
                    <a:pt x="487" y="65"/>
                  </a:lnTo>
                  <a:lnTo>
                    <a:pt x="487" y="65"/>
                  </a:lnTo>
                  <a:lnTo>
                    <a:pt x="487" y="65"/>
                  </a:lnTo>
                  <a:lnTo>
                    <a:pt x="488" y="65"/>
                  </a:lnTo>
                  <a:lnTo>
                    <a:pt x="488" y="65"/>
                  </a:lnTo>
                  <a:lnTo>
                    <a:pt x="488" y="65"/>
                  </a:lnTo>
                  <a:lnTo>
                    <a:pt x="488" y="65"/>
                  </a:lnTo>
                  <a:lnTo>
                    <a:pt x="488" y="65"/>
                  </a:lnTo>
                  <a:lnTo>
                    <a:pt x="488" y="65"/>
                  </a:lnTo>
                  <a:lnTo>
                    <a:pt x="488" y="65"/>
                  </a:lnTo>
                  <a:lnTo>
                    <a:pt x="489" y="65"/>
                  </a:lnTo>
                  <a:lnTo>
                    <a:pt x="489" y="65"/>
                  </a:lnTo>
                  <a:lnTo>
                    <a:pt x="489" y="64"/>
                  </a:lnTo>
                  <a:lnTo>
                    <a:pt x="489" y="64"/>
                  </a:lnTo>
                  <a:lnTo>
                    <a:pt x="489" y="64"/>
                  </a:lnTo>
                  <a:lnTo>
                    <a:pt x="489" y="64"/>
                  </a:lnTo>
                  <a:lnTo>
                    <a:pt x="489" y="64"/>
                  </a:lnTo>
                  <a:lnTo>
                    <a:pt x="490" y="64"/>
                  </a:lnTo>
                  <a:lnTo>
                    <a:pt x="490" y="64"/>
                  </a:lnTo>
                  <a:lnTo>
                    <a:pt x="490" y="64"/>
                  </a:lnTo>
                  <a:lnTo>
                    <a:pt x="490" y="64"/>
                  </a:lnTo>
                  <a:lnTo>
                    <a:pt x="490" y="64"/>
                  </a:lnTo>
                  <a:lnTo>
                    <a:pt x="490" y="64"/>
                  </a:lnTo>
                  <a:lnTo>
                    <a:pt x="490" y="64"/>
                  </a:lnTo>
                  <a:lnTo>
                    <a:pt x="491" y="64"/>
                  </a:lnTo>
                  <a:lnTo>
                    <a:pt x="491" y="63"/>
                  </a:lnTo>
                  <a:lnTo>
                    <a:pt x="491" y="63"/>
                  </a:lnTo>
                  <a:lnTo>
                    <a:pt x="491" y="63"/>
                  </a:lnTo>
                  <a:lnTo>
                    <a:pt x="491" y="63"/>
                  </a:lnTo>
                  <a:lnTo>
                    <a:pt x="491" y="63"/>
                  </a:lnTo>
                  <a:lnTo>
                    <a:pt x="491" y="63"/>
                  </a:lnTo>
                  <a:lnTo>
                    <a:pt x="492" y="63"/>
                  </a:lnTo>
                  <a:lnTo>
                    <a:pt x="492" y="63"/>
                  </a:lnTo>
                  <a:lnTo>
                    <a:pt x="492" y="63"/>
                  </a:lnTo>
                  <a:lnTo>
                    <a:pt x="492" y="63"/>
                  </a:lnTo>
                  <a:lnTo>
                    <a:pt x="492" y="63"/>
                  </a:lnTo>
                  <a:lnTo>
                    <a:pt x="492" y="63"/>
                  </a:lnTo>
                  <a:lnTo>
                    <a:pt x="492" y="62"/>
                  </a:lnTo>
                  <a:lnTo>
                    <a:pt x="493" y="62"/>
                  </a:lnTo>
                  <a:lnTo>
                    <a:pt x="493" y="62"/>
                  </a:lnTo>
                  <a:lnTo>
                    <a:pt x="493" y="62"/>
                  </a:lnTo>
                  <a:lnTo>
                    <a:pt x="493" y="62"/>
                  </a:lnTo>
                  <a:lnTo>
                    <a:pt x="493" y="62"/>
                  </a:lnTo>
                  <a:lnTo>
                    <a:pt x="493" y="62"/>
                  </a:lnTo>
                  <a:lnTo>
                    <a:pt x="493" y="62"/>
                  </a:lnTo>
                  <a:lnTo>
                    <a:pt x="493" y="62"/>
                  </a:lnTo>
                  <a:lnTo>
                    <a:pt x="494" y="62"/>
                  </a:lnTo>
                  <a:lnTo>
                    <a:pt x="494" y="62"/>
                  </a:lnTo>
                  <a:lnTo>
                    <a:pt x="494" y="61"/>
                  </a:lnTo>
                  <a:lnTo>
                    <a:pt x="494" y="61"/>
                  </a:lnTo>
                  <a:lnTo>
                    <a:pt x="494" y="61"/>
                  </a:lnTo>
                  <a:lnTo>
                    <a:pt x="494" y="61"/>
                  </a:lnTo>
                  <a:lnTo>
                    <a:pt x="494" y="61"/>
                  </a:lnTo>
                  <a:lnTo>
                    <a:pt x="494" y="61"/>
                  </a:lnTo>
                  <a:lnTo>
                    <a:pt x="496" y="61"/>
                  </a:lnTo>
                  <a:lnTo>
                    <a:pt x="496" y="61"/>
                  </a:lnTo>
                  <a:lnTo>
                    <a:pt x="496" y="61"/>
                  </a:lnTo>
                  <a:lnTo>
                    <a:pt x="496" y="61"/>
                  </a:lnTo>
                  <a:lnTo>
                    <a:pt x="496" y="60"/>
                  </a:lnTo>
                  <a:lnTo>
                    <a:pt x="496" y="60"/>
                  </a:lnTo>
                  <a:lnTo>
                    <a:pt x="496" y="60"/>
                  </a:lnTo>
                  <a:lnTo>
                    <a:pt x="496" y="60"/>
                  </a:lnTo>
                  <a:lnTo>
                    <a:pt x="497" y="60"/>
                  </a:lnTo>
                  <a:lnTo>
                    <a:pt x="497" y="60"/>
                  </a:lnTo>
                  <a:lnTo>
                    <a:pt x="497" y="60"/>
                  </a:lnTo>
                  <a:lnTo>
                    <a:pt x="497" y="60"/>
                  </a:lnTo>
                  <a:lnTo>
                    <a:pt x="497" y="60"/>
                  </a:lnTo>
                  <a:lnTo>
                    <a:pt x="497" y="60"/>
                  </a:lnTo>
                  <a:lnTo>
                    <a:pt x="497" y="59"/>
                  </a:lnTo>
                  <a:lnTo>
                    <a:pt x="497" y="59"/>
                  </a:lnTo>
                  <a:lnTo>
                    <a:pt x="497" y="59"/>
                  </a:lnTo>
                  <a:lnTo>
                    <a:pt x="498" y="59"/>
                  </a:lnTo>
                  <a:lnTo>
                    <a:pt x="498" y="59"/>
                  </a:lnTo>
                  <a:lnTo>
                    <a:pt x="498" y="59"/>
                  </a:lnTo>
                  <a:lnTo>
                    <a:pt x="498" y="59"/>
                  </a:lnTo>
                  <a:lnTo>
                    <a:pt x="498" y="59"/>
                  </a:lnTo>
                  <a:lnTo>
                    <a:pt x="498" y="57"/>
                  </a:lnTo>
                  <a:lnTo>
                    <a:pt x="498" y="57"/>
                  </a:lnTo>
                  <a:lnTo>
                    <a:pt x="498" y="57"/>
                  </a:lnTo>
                  <a:lnTo>
                    <a:pt x="498" y="57"/>
                  </a:lnTo>
                  <a:lnTo>
                    <a:pt x="499" y="57"/>
                  </a:lnTo>
                  <a:lnTo>
                    <a:pt x="499" y="57"/>
                  </a:lnTo>
                  <a:lnTo>
                    <a:pt x="499" y="57"/>
                  </a:lnTo>
                  <a:lnTo>
                    <a:pt x="499" y="57"/>
                  </a:lnTo>
                  <a:lnTo>
                    <a:pt x="499" y="57"/>
                  </a:lnTo>
                  <a:lnTo>
                    <a:pt x="499" y="56"/>
                  </a:lnTo>
                  <a:lnTo>
                    <a:pt x="499" y="56"/>
                  </a:lnTo>
                  <a:lnTo>
                    <a:pt x="499" y="56"/>
                  </a:lnTo>
                  <a:lnTo>
                    <a:pt x="499" y="56"/>
                  </a:lnTo>
                  <a:lnTo>
                    <a:pt x="499" y="56"/>
                  </a:lnTo>
                  <a:lnTo>
                    <a:pt x="500" y="56"/>
                  </a:lnTo>
                  <a:lnTo>
                    <a:pt x="500" y="56"/>
                  </a:lnTo>
                  <a:lnTo>
                    <a:pt x="500" y="56"/>
                  </a:lnTo>
                  <a:lnTo>
                    <a:pt x="500" y="55"/>
                  </a:lnTo>
                  <a:lnTo>
                    <a:pt x="500" y="55"/>
                  </a:lnTo>
                  <a:lnTo>
                    <a:pt x="500" y="55"/>
                  </a:lnTo>
                  <a:lnTo>
                    <a:pt x="500" y="55"/>
                  </a:lnTo>
                  <a:lnTo>
                    <a:pt x="500" y="55"/>
                  </a:lnTo>
                  <a:lnTo>
                    <a:pt x="500" y="55"/>
                  </a:lnTo>
                  <a:lnTo>
                    <a:pt x="500" y="55"/>
                  </a:lnTo>
                  <a:lnTo>
                    <a:pt x="500" y="55"/>
                  </a:lnTo>
                  <a:lnTo>
                    <a:pt x="501" y="54"/>
                  </a:lnTo>
                  <a:lnTo>
                    <a:pt x="501" y="54"/>
                  </a:lnTo>
                  <a:lnTo>
                    <a:pt x="501" y="54"/>
                  </a:lnTo>
                  <a:lnTo>
                    <a:pt x="501" y="54"/>
                  </a:lnTo>
                  <a:lnTo>
                    <a:pt x="501" y="54"/>
                  </a:lnTo>
                  <a:lnTo>
                    <a:pt x="501" y="54"/>
                  </a:lnTo>
                  <a:lnTo>
                    <a:pt x="501" y="54"/>
                  </a:lnTo>
                  <a:lnTo>
                    <a:pt x="501" y="53"/>
                  </a:lnTo>
                  <a:lnTo>
                    <a:pt x="501" y="53"/>
                  </a:lnTo>
                  <a:lnTo>
                    <a:pt x="501" y="53"/>
                  </a:lnTo>
                  <a:lnTo>
                    <a:pt x="501" y="53"/>
                  </a:lnTo>
                  <a:lnTo>
                    <a:pt x="502" y="53"/>
                  </a:lnTo>
                  <a:lnTo>
                    <a:pt x="502" y="53"/>
                  </a:lnTo>
                  <a:lnTo>
                    <a:pt x="502" y="53"/>
                  </a:lnTo>
                  <a:lnTo>
                    <a:pt x="502" y="53"/>
                  </a:lnTo>
                  <a:lnTo>
                    <a:pt x="502" y="52"/>
                  </a:lnTo>
                  <a:lnTo>
                    <a:pt x="502" y="52"/>
                  </a:lnTo>
                  <a:lnTo>
                    <a:pt x="502" y="52"/>
                  </a:lnTo>
                  <a:lnTo>
                    <a:pt x="502" y="52"/>
                  </a:lnTo>
                  <a:lnTo>
                    <a:pt x="502" y="52"/>
                  </a:lnTo>
                  <a:lnTo>
                    <a:pt x="502" y="52"/>
                  </a:lnTo>
                  <a:lnTo>
                    <a:pt x="502" y="52"/>
                  </a:lnTo>
                  <a:lnTo>
                    <a:pt x="502" y="51"/>
                  </a:lnTo>
                  <a:lnTo>
                    <a:pt x="502" y="51"/>
                  </a:lnTo>
                  <a:lnTo>
                    <a:pt x="502" y="51"/>
                  </a:lnTo>
                  <a:lnTo>
                    <a:pt x="503" y="51"/>
                  </a:lnTo>
                  <a:lnTo>
                    <a:pt x="503" y="51"/>
                  </a:lnTo>
                  <a:lnTo>
                    <a:pt x="503" y="51"/>
                  </a:lnTo>
                  <a:lnTo>
                    <a:pt x="503" y="51"/>
                  </a:lnTo>
                  <a:lnTo>
                    <a:pt x="503" y="50"/>
                  </a:lnTo>
                  <a:lnTo>
                    <a:pt x="503" y="50"/>
                  </a:lnTo>
                  <a:lnTo>
                    <a:pt x="503" y="50"/>
                  </a:lnTo>
                  <a:lnTo>
                    <a:pt x="503" y="50"/>
                  </a:lnTo>
                  <a:lnTo>
                    <a:pt x="503" y="50"/>
                  </a:lnTo>
                  <a:lnTo>
                    <a:pt x="503" y="50"/>
                  </a:lnTo>
                  <a:lnTo>
                    <a:pt x="503" y="48"/>
                  </a:lnTo>
                  <a:lnTo>
                    <a:pt x="503" y="48"/>
                  </a:lnTo>
                  <a:lnTo>
                    <a:pt x="503" y="48"/>
                  </a:lnTo>
                  <a:lnTo>
                    <a:pt x="503" y="48"/>
                  </a:lnTo>
                  <a:lnTo>
                    <a:pt x="503" y="48"/>
                  </a:lnTo>
                  <a:lnTo>
                    <a:pt x="505" y="48"/>
                  </a:lnTo>
                  <a:lnTo>
                    <a:pt x="505" y="48"/>
                  </a:lnTo>
                  <a:lnTo>
                    <a:pt x="505" y="47"/>
                  </a:lnTo>
                  <a:lnTo>
                    <a:pt x="505" y="47"/>
                  </a:lnTo>
                  <a:lnTo>
                    <a:pt x="505" y="47"/>
                  </a:lnTo>
                  <a:lnTo>
                    <a:pt x="505" y="47"/>
                  </a:lnTo>
                  <a:lnTo>
                    <a:pt x="505" y="47"/>
                  </a:lnTo>
                  <a:lnTo>
                    <a:pt x="505" y="47"/>
                  </a:lnTo>
                  <a:lnTo>
                    <a:pt x="505" y="47"/>
                  </a:lnTo>
                  <a:lnTo>
                    <a:pt x="505" y="46"/>
                  </a:lnTo>
                  <a:lnTo>
                    <a:pt x="505" y="46"/>
                  </a:lnTo>
                  <a:lnTo>
                    <a:pt x="505" y="46"/>
                  </a:lnTo>
                  <a:lnTo>
                    <a:pt x="505" y="46"/>
                  </a:lnTo>
                  <a:lnTo>
                    <a:pt x="505" y="46"/>
                  </a:lnTo>
                  <a:lnTo>
                    <a:pt x="505" y="46"/>
                  </a:lnTo>
                  <a:lnTo>
                    <a:pt x="505" y="45"/>
                  </a:lnTo>
                  <a:lnTo>
                    <a:pt x="505" y="45"/>
                  </a:lnTo>
                  <a:lnTo>
                    <a:pt x="505" y="45"/>
                  </a:lnTo>
                  <a:lnTo>
                    <a:pt x="505" y="45"/>
                  </a:lnTo>
                  <a:lnTo>
                    <a:pt x="505" y="45"/>
                  </a:lnTo>
                  <a:lnTo>
                    <a:pt x="505" y="45"/>
                  </a:lnTo>
                  <a:lnTo>
                    <a:pt x="505" y="44"/>
                  </a:lnTo>
                  <a:lnTo>
                    <a:pt x="506" y="44"/>
                  </a:lnTo>
                  <a:lnTo>
                    <a:pt x="506" y="44"/>
                  </a:lnTo>
                  <a:lnTo>
                    <a:pt x="506" y="44"/>
                  </a:lnTo>
                  <a:lnTo>
                    <a:pt x="506" y="44"/>
                  </a:lnTo>
                  <a:lnTo>
                    <a:pt x="506" y="44"/>
                  </a:lnTo>
                  <a:lnTo>
                    <a:pt x="506" y="44"/>
                  </a:lnTo>
                  <a:lnTo>
                    <a:pt x="506" y="43"/>
                  </a:lnTo>
                  <a:lnTo>
                    <a:pt x="506" y="43"/>
                  </a:lnTo>
                  <a:lnTo>
                    <a:pt x="506" y="43"/>
                  </a:lnTo>
                  <a:lnTo>
                    <a:pt x="506" y="43"/>
                  </a:lnTo>
                  <a:lnTo>
                    <a:pt x="506" y="43"/>
                  </a:lnTo>
                  <a:lnTo>
                    <a:pt x="506" y="43"/>
                  </a:lnTo>
                  <a:lnTo>
                    <a:pt x="506" y="42"/>
                  </a:lnTo>
                  <a:lnTo>
                    <a:pt x="506" y="42"/>
                  </a:lnTo>
                  <a:lnTo>
                    <a:pt x="506" y="42"/>
                  </a:lnTo>
                  <a:lnTo>
                    <a:pt x="506" y="42"/>
                  </a:lnTo>
                  <a:lnTo>
                    <a:pt x="506" y="42"/>
                  </a:lnTo>
                  <a:lnTo>
                    <a:pt x="506" y="42"/>
                  </a:lnTo>
                  <a:lnTo>
                    <a:pt x="506" y="41"/>
                  </a:lnTo>
                  <a:lnTo>
                    <a:pt x="506" y="41"/>
                  </a:lnTo>
                  <a:lnTo>
                    <a:pt x="506" y="41"/>
                  </a:lnTo>
                  <a:lnTo>
                    <a:pt x="506" y="41"/>
                  </a:lnTo>
                  <a:lnTo>
                    <a:pt x="506" y="41"/>
                  </a:lnTo>
                  <a:lnTo>
                    <a:pt x="506" y="41"/>
                  </a:lnTo>
                  <a:lnTo>
                    <a:pt x="506" y="39"/>
                  </a:lnTo>
                  <a:lnTo>
                    <a:pt x="506" y="39"/>
                  </a:lnTo>
                  <a:lnTo>
                    <a:pt x="506" y="39"/>
                  </a:lnTo>
                  <a:lnTo>
                    <a:pt x="506" y="39"/>
                  </a:lnTo>
                  <a:lnTo>
                    <a:pt x="506" y="39"/>
                  </a:lnTo>
                  <a:lnTo>
                    <a:pt x="506" y="39"/>
                  </a:lnTo>
                  <a:lnTo>
                    <a:pt x="506" y="38"/>
                  </a:lnTo>
                  <a:lnTo>
                    <a:pt x="506" y="38"/>
                  </a:lnTo>
                  <a:lnTo>
                    <a:pt x="506" y="38"/>
                  </a:lnTo>
                  <a:lnTo>
                    <a:pt x="506" y="38"/>
                  </a:lnTo>
                  <a:lnTo>
                    <a:pt x="506" y="38"/>
                  </a:lnTo>
                  <a:lnTo>
                    <a:pt x="506" y="38"/>
                  </a:lnTo>
                  <a:lnTo>
                    <a:pt x="506" y="37"/>
                  </a:lnTo>
                  <a:lnTo>
                    <a:pt x="506" y="37"/>
                  </a:lnTo>
                  <a:lnTo>
                    <a:pt x="506" y="37"/>
                  </a:lnTo>
                  <a:lnTo>
                    <a:pt x="506" y="37"/>
                  </a:lnTo>
                  <a:lnTo>
                    <a:pt x="506" y="37"/>
                  </a:lnTo>
                  <a:lnTo>
                    <a:pt x="506" y="37"/>
                  </a:lnTo>
                  <a:lnTo>
                    <a:pt x="506" y="36"/>
                  </a:lnTo>
                  <a:lnTo>
                    <a:pt x="506" y="36"/>
                  </a:lnTo>
                  <a:lnTo>
                    <a:pt x="506" y="36"/>
                  </a:lnTo>
                  <a:lnTo>
                    <a:pt x="506" y="36"/>
                  </a:lnTo>
                  <a:lnTo>
                    <a:pt x="506" y="36"/>
                  </a:lnTo>
                  <a:lnTo>
                    <a:pt x="506" y="36"/>
                  </a:lnTo>
                  <a:lnTo>
                    <a:pt x="506" y="35"/>
                  </a:lnTo>
                  <a:lnTo>
                    <a:pt x="506" y="35"/>
                  </a:lnTo>
                  <a:lnTo>
                    <a:pt x="506" y="35"/>
                  </a:lnTo>
                  <a:lnTo>
                    <a:pt x="506" y="35"/>
                  </a:lnTo>
                  <a:lnTo>
                    <a:pt x="506" y="35"/>
                  </a:lnTo>
                  <a:lnTo>
                    <a:pt x="506" y="35"/>
                  </a:lnTo>
                  <a:lnTo>
                    <a:pt x="506" y="34"/>
                  </a:lnTo>
                  <a:lnTo>
                    <a:pt x="506" y="34"/>
                  </a:lnTo>
                  <a:lnTo>
                    <a:pt x="506" y="34"/>
                  </a:lnTo>
                  <a:lnTo>
                    <a:pt x="506" y="34"/>
                  </a:lnTo>
                  <a:lnTo>
                    <a:pt x="506" y="34"/>
                  </a:lnTo>
                  <a:lnTo>
                    <a:pt x="506" y="34"/>
                  </a:lnTo>
                  <a:lnTo>
                    <a:pt x="506" y="33"/>
                  </a:lnTo>
                  <a:lnTo>
                    <a:pt x="506" y="33"/>
                  </a:lnTo>
                  <a:lnTo>
                    <a:pt x="506" y="33"/>
                  </a:lnTo>
                  <a:lnTo>
                    <a:pt x="506" y="33"/>
                  </a:lnTo>
                  <a:lnTo>
                    <a:pt x="506" y="33"/>
                  </a:lnTo>
                  <a:lnTo>
                    <a:pt x="506" y="33"/>
                  </a:lnTo>
                  <a:lnTo>
                    <a:pt x="506" y="32"/>
                  </a:lnTo>
                  <a:lnTo>
                    <a:pt x="506" y="32"/>
                  </a:lnTo>
                  <a:lnTo>
                    <a:pt x="506" y="32"/>
                  </a:lnTo>
                  <a:lnTo>
                    <a:pt x="506" y="32"/>
                  </a:lnTo>
                  <a:lnTo>
                    <a:pt x="506" y="32"/>
                  </a:lnTo>
                  <a:lnTo>
                    <a:pt x="505" y="32"/>
                  </a:lnTo>
                  <a:lnTo>
                    <a:pt x="505" y="30"/>
                  </a:lnTo>
                  <a:lnTo>
                    <a:pt x="505" y="30"/>
                  </a:lnTo>
                  <a:lnTo>
                    <a:pt x="505" y="30"/>
                  </a:lnTo>
                  <a:lnTo>
                    <a:pt x="505" y="30"/>
                  </a:lnTo>
                  <a:lnTo>
                    <a:pt x="505" y="30"/>
                  </a:lnTo>
                  <a:lnTo>
                    <a:pt x="505" y="30"/>
                  </a:lnTo>
                  <a:lnTo>
                    <a:pt x="505" y="30"/>
                  </a:lnTo>
                  <a:lnTo>
                    <a:pt x="505" y="29"/>
                  </a:lnTo>
                  <a:lnTo>
                    <a:pt x="505" y="29"/>
                  </a:lnTo>
                  <a:lnTo>
                    <a:pt x="505" y="29"/>
                  </a:lnTo>
                  <a:lnTo>
                    <a:pt x="505" y="29"/>
                  </a:lnTo>
                  <a:lnTo>
                    <a:pt x="505" y="29"/>
                  </a:lnTo>
                  <a:lnTo>
                    <a:pt x="505" y="29"/>
                  </a:lnTo>
                  <a:lnTo>
                    <a:pt x="505" y="28"/>
                  </a:lnTo>
                  <a:lnTo>
                    <a:pt x="505" y="28"/>
                  </a:lnTo>
                  <a:lnTo>
                    <a:pt x="505" y="28"/>
                  </a:lnTo>
                  <a:lnTo>
                    <a:pt x="505" y="28"/>
                  </a:lnTo>
                  <a:lnTo>
                    <a:pt x="505" y="28"/>
                  </a:lnTo>
                  <a:lnTo>
                    <a:pt x="505" y="28"/>
                  </a:lnTo>
                  <a:lnTo>
                    <a:pt x="505" y="27"/>
                  </a:lnTo>
                  <a:lnTo>
                    <a:pt x="505" y="27"/>
                  </a:lnTo>
                  <a:lnTo>
                    <a:pt x="503" y="27"/>
                  </a:lnTo>
                  <a:lnTo>
                    <a:pt x="503" y="27"/>
                  </a:lnTo>
                  <a:lnTo>
                    <a:pt x="503" y="27"/>
                  </a:lnTo>
                  <a:lnTo>
                    <a:pt x="503" y="27"/>
                  </a:lnTo>
                  <a:lnTo>
                    <a:pt x="503" y="27"/>
                  </a:lnTo>
                  <a:lnTo>
                    <a:pt x="503" y="26"/>
                  </a:lnTo>
                  <a:lnTo>
                    <a:pt x="503" y="26"/>
                  </a:lnTo>
                  <a:lnTo>
                    <a:pt x="503" y="26"/>
                  </a:lnTo>
                  <a:lnTo>
                    <a:pt x="503" y="26"/>
                  </a:lnTo>
                  <a:lnTo>
                    <a:pt x="503" y="26"/>
                  </a:lnTo>
                  <a:lnTo>
                    <a:pt x="503" y="26"/>
                  </a:lnTo>
                  <a:lnTo>
                    <a:pt x="503" y="26"/>
                  </a:lnTo>
                  <a:lnTo>
                    <a:pt x="503" y="25"/>
                  </a:lnTo>
                  <a:lnTo>
                    <a:pt x="503" y="25"/>
                  </a:lnTo>
                  <a:lnTo>
                    <a:pt x="503" y="25"/>
                  </a:lnTo>
                  <a:lnTo>
                    <a:pt x="502" y="25"/>
                  </a:lnTo>
                  <a:lnTo>
                    <a:pt x="502" y="25"/>
                  </a:lnTo>
                  <a:lnTo>
                    <a:pt x="502" y="25"/>
                  </a:lnTo>
                  <a:lnTo>
                    <a:pt x="502" y="25"/>
                  </a:lnTo>
                  <a:lnTo>
                    <a:pt x="502" y="24"/>
                  </a:lnTo>
                  <a:lnTo>
                    <a:pt x="502" y="24"/>
                  </a:lnTo>
                  <a:lnTo>
                    <a:pt x="502" y="24"/>
                  </a:lnTo>
                  <a:lnTo>
                    <a:pt x="502" y="24"/>
                  </a:lnTo>
                  <a:lnTo>
                    <a:pt x="502" y="24"/>
                  </a:lnTo>
                  <a:lnTo>
                    <a:pt x="502" y="24"/>
                  </a:lnTo>
                  <a:lnTo>
                    <a:pt x="502" y="24"/>
                  </a:lnTo>
                  <a:lnTo>
                    <a:pt x="502" y="23"/>
                  </a:lnTo>
                  <a:lnTo>
                    <a:pt x="502" y="23"/>
                  </a:lnTo>
                  <a:lnTo>
                    <a:pt x="502" y="23"/>
                  </a:lnTo>
                  <a:lnTo>
                    <a:pt x="501" y="23"/>
                  </a:lnTo>
                  <a:lnTo>
                    <a:pt x="501" y="23"/>
                  </a:lnTo>
                  <a:lnTo>
                    <a:pt x="501" y="23"/>
                  </a:lnTo>
                  <a:lnTo>
                    <a:pt x="501" y="23"/>
                  </a:lnTo>
                  <a:lnTo>
                    <a:pt x="501" y="21"/>
                  </a:lnTo>
                  <a:lnTo>
                    <a:pt x="501" y="21"/>
                  </a:lnTo>
                  <a:lnTo>
                    <a:pt x="501" y="21"/>
                  </a:lnTo>
                  <a:lnTo>
                    <a:pt x="501" y="21"/>
                  </a:lnTo>
                  <a:lnTo>
                    <a:pt x="501" y="21"/>
                  </a:lnTo>
                  <a:lnTo>
                    <a:pt x="501" y="21"/>
                  </a:lnTo>
                  <a:lnTo>
                    <a:pt x="501" y="21"/>
                  </a:lnTo>
                  <a:lnTo>
                    <a:pt x="500" y="21"/>
                  </a:lnTo>
                  <a:lnTo>
                    <a:pt x="500" y="20"/>
                  </a:lnTo>
                  <a:lnTo>
                    <a:pt x="500" y="20"/>
                  </a:lnTo>
                  <a:lnTo>
                    <a:pt x="500" y="20"/>
                  </a:lnTo>
                  <a:lnTo>
                    <a:pt x="500" y="20"/>
                  </a:lnTo>
                  <a:lnTo>
                    <a:pt x="500" y="20"/>
                  </a:lnTo>
                  <a:lnTo>
                    <a:pt x="500" y="20"/>
                  </a:lnTo>
                  <a:lnTo>
                    <a:pt x="500" y="20"/>
                  </a:lnTo>
                  <a:lnTo>
                    <a:pt x="500" y="20"/>
                  </a:lnTo>
                  <a:lnTo>
                    <a:pt x="500" y="19"/>
                  </a:lnTo>
                  <a:lnTo>
                    <a:pt x="500" y="19"/>
                  </a:lnTo>
                  <a:lnTo>
                    <a:pt x="499" y="19"/>
                  </a:lnTo>
                  <a:lnTo>
                    <a:pt x="499" y="19"/>
                  </a:lnTo>
                  <a:lnTo>
                    <a:pt x="499" y="19"/>
                  </a:lnTo>
                  <a:lnTo>
                    <a:pt x="499" y="19"/>
                  </a:lnTo>
                  <a:lnTo>
                    <a:pt x="499" y="19"/>
                  </a:lnTo>
                  <a:lnTo>
                    <a:pt x="499" y="19"/>
                  </a:lnTo>
                  <a:lnTo>
                    <a:pt x="499" y="18"/>
                  </a:lnTo>
                  <a:lnTo>
                    <a:pt x="499" y="18"/>
                  </a:lnTo>
                  <a:lnTo>
                    <a:pt x="499" y="18"/>
                  </a:lnTo>
                  <a:lnTo>
                    <a:pt x="499" y="18"/>
                  </a:lnTo>
                  <a:lnTo>
                    <a:pt x="498" y="18"/>
                  </a:lnTo>
                  <a:lnTo>
                    <a:pt x="498" y="18"/>
                  </a:lnTo>
                  <a:lnTo>
                    <a:pt x="498" y="18"/>
                  </a:lnTo>
                  <a:lnTo>
                    <a:pt x="498" y="18"/>
                  </a:lnTo>
                  <a:lnTo>
                    <a:pt x="498" y="17"/>
                  </a:lnTo>
                  <a:lnTo>
                    <a:pt x="498" y="17"/>
                  </a:lnTo>
                  <a:lnTo>
                    <a:pt x="498" y="17"/>
                  </a:lnTo>
                  <a:lnTo>
                    <a:pt x="498" y="17"/>
                  </a:lnTo>
                  <a:lnTo>
                    <a:pt x="498" y="17"/>
                  </a:lnTo>
                  <a:lnTo>
                    <a:pt x="497" y="17"/>
                  </a:lnTo>
                  <a:lnTo>
                    <a:pt x="497" y="17"/>
                  </a:lnTo>
                  <a:lnTo>
                    <a:pt x="497" y="17"/>
                  </a:lnTo>
                  <a:lnTo>
                    <a:pt x="497" y="17"/>
                  </a:lnTo>
                  <a:lnTo>
                    <a:pt x="497" y="16"/>
                  </a:lnTo>
                  <a:lnTo>
                    <a:pt x="497" y="16"/>
                  </a:lnTo>
                  <a:lnTo>
                    <a:pt x="497" y="16"/>
                  </a:lnTo>
                  <a:lnTo>
                    <a:pt x="497" y="16"/>
                  </a:lnTo>
                  <a:lnTo>
                    <a:pt x="497" y="16"/>
                  </a:lnTo>
                  <a:lnTo>
                    <a:pt x="496" y="16"/>
                  </a:lnTo>
                  <a:lnTo>
                    <a:pt x="496" y="16"/>
                  </a:lnTo>
                  <a:lnTo>
                    <a:pt x="496" y="16"/>
                  </a:lnTo>
                  <a:lnTo>
                    <a:pt x="496" y="16"/>
                  </a:lnTo>
                  <a:lnTo>
                    <a:pt x="496" y="16"/>
                  </a:lnTo>
                  <a:lnTo>
                    <a:pt x="496" y="15"/>
                  </a:lnTo>
                  <a:lnTo>
                    <a:pt x="496" y="15"/>
                  </a:lnTo>
                  <a:lnTo>
                    <a:pt x="496" y="15"/>
                  </a:lnTo>
                  <a:lnTo>
                    <a:pt x="494" y="15"/>
                  </a:lnTo>
                  <a:lnTo>
                    <a:pt x="494" y="15"/>
                  </a:lnTo>
                  <a:lnTo>
                    <a:pt x="494" y="15"/>
                  </a:lnTo>
                  <a:lnTo>
                    <a:pt x="494" y="15"/>
                  </a:lnTo>
                  <a:lnTo>
                    <a:pt x="494" y="15"/>
                  </a:lnTo>
                  <a:lnTo>
                    <a:pt x="494" y="15"/>
                  </a:lnTo>
                  <a:lnTo>
                    <a:pt x="494" y="15"/>
                  </a:lnTo>
                  <a:lnTo>
                    <a:pt x="494" y="14"/>
                  </a:lnTo>
                  <a:lnTo>
                    <a:pt x="493" y="14"/>
                  </a:lnTo>
                  <a:lnTo>
                    <a:pt x="493" y="14"/>
                  </a:lnTo>
                  <a:lnTo>
                    <a:pt x="493" y="14"/>
                  </a:lnTo>
                  <a:lnTo>
                    <a:pt x="493" y="14"/>
                  </a:lnTo>
                  <a:lnTo>
                    <a:pt x="493" y="14"/>
                  </a:lnTo>
                  <a:lnTo>
                    <a:pt x="493" y="14"/>
                  </a:lnTo>
                  <a:lnTo>
                    <a:pt x="493" y="14"/>
                  </a:lnTo>
                  <a:lnTo>
                    <a:pt x="493" y="14"/>
                  </a:lnTo>
                  <a:lnTo>
                    <a:pt x="492" y="14"/>
                  </a:lnTo>
                  <a:lnTo>
                    <a:pt x="492" y="14"/>
                  </a:lnTo>
                  <a:lnTo>
                    <a:pt x="492" y="12"/>
                  </a:lnTo>
                  <a:lnTo>
                    <a:pt x="492" y="12"/>
                  </a:lnTo>
                  <a:lnTo>
                    <a:pt x="492" y="12"/>
                  </a:lnTo>
                  <a:lnTo>
                    <a:pt x="492" y="12"/>
                  </a:lnTo>
                  <a:lnTo>
                    <a:pt x="492" y="12"/>
                  </a:lnTo>
                  <a:lnTo>
                    <a:pt x="491" y="12"/>
                  </a:lnTo>
                  <a:lnTo>
                    <a:pt x="491" y="12"/>
                  </a:lnTo>
                  <a:lnTo>
                    <a:pt x="491" y="12"/>
                  </a:lnTo>
                  <a:lnTo>
                    <a:pt x="491" y="12"/>
                  </a:lnTo>
                  <a:lnTo>
                    <a:pt x="491" y="12"/>
                  </a:lnTo>
                  <a:lnTo>
                    <a:pt x="491" y="12"/>
                  </a:lnTo>
                  <a:lnTo>
                    <a:pt x="491" y="12"/>
                  </a:lnTo>
                  <a:lnTo>
                    <a:pt x="490" y="11"/>
                  </a:lnTo>
                  <a:lnTo>
                    <a:pt x="490" y="11"/>
                  </a:lnTo>
                  <a:lnTo>
                    <a:pt x="490" y="11"/>
                  </a:lnTo>
                  <a:lnTo>
                    <a:pt x="490" y="11"/>
                  </a:lnTo>
                  <a:lnTo>
                    <a:pt x="490" y="11"/>
                  </a:lnTo>
                  <a:lnTo>
                    <a:pt x="490" y="11"/>
                  </a:lnTo>
                  <a:lnTo>
                    <a:pt x="490" y="11"/>
                  </a:lnTo>
                  <a:lnTo>
                    <a:pt x="489" y="11"/>
                  </a:lnTo>
                  <a:lnTo>
                    <a:pt x="489" y="11"/>
                  </a:lnTo>
                  <a:lnTo>
                    <a:pt x="489" y="11"/>
                  </a:lnTo>
                  <a:lnTo>
                    <a:pt x="489" y="11"/>
                  </a:lnTo>
                  <a:lnTo>
                    <a:pt x="489" y="11"/>
                  </a:lnTo>
                  <a:lnTo>
                    <a:pt x="489" y="11"/>
                  </a:lnTo>
                  <a:lnTo>
                    <a:pt x="489" y="11"/>
                  </a:lnTo>
                  <a:lnTo>
                    <a:pt x="488" y="10"/>
                  </a:lnTo>
                  <a:lnTo>
                    <a:pt x="488" y="10"/>
                  </a:lnTo>
                  <a:lnTo>
                    <a:pt x="488" y="10"/>
                  </a:lnTo>
                  <a:lnTo>
                    <a:pt x="488" y="10"/>
                  </a:lnTo>
                  <a:lnTo>
                    <a:pt x="488" y="10"/>
                  </a:lnTo>
                  <a:lnTo>
                    <a:pt x="488" y="10"/>
                  </a:lnTo>
                  <a:lnTo>
                    <a:pt x="488" y="10"/>
                  </a:lnTo>
                  <a:lnTo>
                    <a:pt x="487" y="10"/>
                  </a:lnTo>
                  <a:lnTo>
                    <a:pt x="487" y="10"/>
                  </a:lnTo>
                  <a:lnTo>
                    <a:pt x="487" y="10"/>
                  </a:lnTo>
                  <a:lnTo>
                    <a:pt x="487" y="10"/>
                  </a:lnTo>
                  <a:lnTo>
                    <a:pt x="487" y="10"/>
                  </a:lnTo>
                  <a:lnTo>
                    <a:pt x="487" y="10"/>
                  </a:lnTo>
                  <a:lnTo>
                    <a:pt x="487" y="10"/>
                  </a:lnTo>
                  <a:lnTo>
                    <a:pt x="485" y="10"/>
                  </a:lnTo>
                  <a:lnTo>
                    <a:pt x="485" y="10"/>
                  </a:lnTo>
                  <a:lnTo>
                    <a:pt x="485" y="10"/>
                  </a:lnTo>
                  <a:lnTo>
                    <a:pt x="485" y="9"/>
                  </a:lnTo>
                  <a:lnTo>
                    <a:pt x="485" y="9"/>
                  </a:lnTo>
                  <a:lnTo>
                    <a:pt x="485" y="9"/>
                  </a:lnTo>
                  <a:lnTo>
                    <a:pt x="484" y="9"/>
                  </a:lnTo>
                  <a:lnTo>
                    <a:pt x="484" y="9"/>
                  </a:lnTo>
                  <a:lnTo>
                    <a:pt x="484" y="9"/>
                  </a:lnTo>
                  <a:lnTo>
                    <a:pt x="484" y="9"/>
                  </a:lnTo>
                  <a:lnTo>
                    <a:pt x="484" y="9"/>
                  </a:lnTo>
                  <a:lnTo>
                    <a:pt x="484" y="9"/>
                  </a:lnTo>
                  <a:lnTo>
                    <a:pt x="484" y="9"/>
                  </a:lnTo>
                  <a:lnTo>
                    <a:pt x="483" y="9"/>
                  </a:lnTo>
                  <a:lnTo>
                    <a:pt x="483" y="9"/>
                  </a:lnTo>
                  <a:lnTo>
                    <a:pt x="483" y="9"/>
                  </a:lnTo>
                  <a:lnTo>
                    <a:pt x="483" y="9"/>
                  </a:lnTo>
                  <a:lnTo>
                    <a:pt x="483" y="9"/>
                  </a:lnTo>
                  <a:lnTo>
                    <a:pt x="483" y="9"/>
                  </a:lnTo>
                  <a:lnTo>
                    <a:pt x="482" y="9"/>
                  </a:lnTo>
                  <a:lnTo>
                    <a:pt x="482" y="9"/>
                  </a:lnTo>
                  <a:lnTo>
                    <a:pt x="482" y="9"/>
                  </a:lnTo>
                  <a:lnTo>
                    <a:pt x="482" y="9"/>
                  </a:lnTo>
                  <a:lnTo>
                    <a:pt x="482" y="9"/>
                  </a:lnTo>
                  <a:lnTo>
                    <a:pt x="482" y="9"/>
                  </a:lnTo>
                  <a:lnTo>
                    <a:pt x="481" y="9"/>
                  </a:lnTo>
                  <a:lnTo>
                    <a:pt x="481" y="9"/>
                  </a:lnTo>
                  <a:lnTo>
                    <a:pt x="481" y="9"/>
                  </a:lnTo>
                  <a:lnTo>
                    <a:pt x="481" y="9"/>
                  </a:lnTo>
                  <a:lnTo>
                    <a:pt x="481" y="8"/>
                  </a:lnTo>
                  <a:lnTo>
                    <a:pt x="481" y="8"/>
                  </a:lnTo>
                  <a:lnTo>
                    <a:pt x="480" y="8"/>
                  </a:lnTo>
                  <a:lnTo>
                    <a:pt x="480" y="8"/>
                  </a:lnTo>
                  <a:lnTo>
                    <a:pt x="480" y="8"/>
                  </a:lnTo>
                  <a:lnTo>
                    <a:pt x="480" y="8"/>
                  </a:lnTo>
                  <a:lnTo>
                    <a:pt x="480" y="8"/>
                  </a:lnTo>
                  <a:lnTo>
                    <a:pt x="480" y="8"/>
                  </a:lnTo>
                  <a:lnTo>
                    <a:pt x="479" y="8"/>
                  </a:lnTo>
                  <a:lnTo>
                    <a:pt x="479" y="8"/>
                  </a:lnTo>
                  <a:lnTo>
                    <a:pt x="479" y="8"/>
                  </a:lnTo>
                  <a:lnTo>
                    <a:pt x="479" y="8"/>
                  </a:lnTo>
                  <a:lnTo>
                    <a:pt x="479" y="8"/>
                  </a:lnTo>
                  <a:lnTo>
                    <a:pt x="479" y="8"/>
                  </a:lnTo>
                  <a:lnTo>
                    <a:pt x="478" y="8"/>
                  </a:lnTo>
                  <a:lnTo>
                    <a:pt x="478" y="8"/>
                  </a:lnTo>
                  <a:lnTo>
                    <a:pt x="478" y="8"/>
                  </a:lnTo>
                  <a:lnTo>
                    <a:pt x="478" y="8"/>
                  </a:lnTo>
                  <a:lnTo>
                    <a:pt x="478" y="8"/>
                  </a:lnTo>
                  <a:lnTo>
                    <a:pt x="478" y="8"/>
                  </a:lnTo>
                  <a:lnTo>
                    <a:pt x="476" y="8"/>
                  </a:lnTo>
                  <a:lnTo>
                    <a:pt x="476" y="8"/>
                  </a:lnTo>
                  <a:lnTo>
                    <a:pt x="476" y="8"/>
                  </a:lnTo>
                  <a:lnTo>
                    <a:pt x="476" y="8"/>
                  </a:lnTo>
                  <a:lnTo>
                    <a:pt x="476" y="8"/>
                  </a:lnTo>
                  <a:lnTo>
                    <a:pt x="476" y="8"/>
                  </a:lnTo>
                  <a:close/>
                  <a:moveTo>
                    <a:pt x="439" y="34"/>
                  </a:moveTo>
                  <a:lnTo>
                    <a:pt x="439" y="34"/>
                  </a:lnTo>
                  <a:lnTo>
                    <a:pt x="439" y="34"/>
                  </a:lnTo>
                  <a:lnTo>
                    <a:pt x="439" y="34"/>
                  </a:lnTo>
                  <a:lnTo>
                    <a:pt x="439" y="33"/>
                  </a:lnTo>
                  <a:lnTo>
                    <a:pt x="439" y="33"/>
                  </a:lnTo>
                  <a:lnTo>
                    <a:pt x="439" y="33"/>
                  </a:lnTo>
                  <a:lnTo>
                    <a:pt x="439" y="33"/>
                  </a:lnTo>
                  <a:lnTo>
                    <a:pt x="439" y="32"/>
                  </a:lnTo>
                  <a:lnTo>
                    <a:pt x="439" y="32"/>
                  </a:lnTo>
                  <a:lnTo>
                    <a:pt x="439" y="32"/>
                  </a:lnTo>
                  <a:lnTo>
                    <a:pt x="439" y="32"/>
                  </a:lnTo>
                  <a:lnTo>
                    <a:pt x="439" y="32"/>
                  </a:lnTo>
                  <a:lnTo>
                    <a:pt x="439" y="30"/>
                  </a:lnTo>
                  <a:lnTo>
                    <a:pt x="439" y="30"/>
                  </a:lnTo>
                  <a:lnTo>
                    <a:pt x="439" y="30"/>
                  </a:lnTo>
                  <a:lnTo>
                    <a:pt x="439" y="30"/>
                  </a:lnTo>
                  <a:lnTo>
                    <a:pt x="439" y="30"/>
                  </a:lnTo>
                  <a:lnTo>
                    <a:pt x="439" y="29"/>
                  </a:lnTo>
                  <a:lnTo>
                    <a:pt x="439" y="29"/>
                  </a:lnTo>
                  <a:lnTo>
                    <a:pt x="439" y="29"/>
                  </a:lnTo>
                  <a:lnTo>
                    <a:pt x="439" y="29"/>
                  </a:lnTo>
                  <a:lnTo>
                    <a:pt x="439" y="29"/>
                  </a:lnTo>
                  <a:lnTo>
                    <a:pt x="439" y="28"/>
                  </a:lnTo>
                  <a:lnTo>
                    <a:pt x="439" y="28"/>
                  </a:lnTo>
                  <a:lnTo>
                    <a:pt x="440" y="28"/>
                  </a:lnTo>
                  <a:lnTo>
                    <a:pt x="440" y="28"/>
                  </a:lnTo>
                  <a:lnTo>
                    <a:pt x="440" y="28"/>
                  </a:lnTo>
                  <a:lnTo>
                    <a:pt x="440" y="27"/>
                  </a:lnTo>
                  <a:lnTo>
                    <a:pt x="440" y="27"/>
                  </a:lnTo>
                  <a:lnTo>
                    <a:pt x="440" y="27"/>
                  </a:lnTo>
                  <a:lnTo>
                    <a:pt x="440" y="27"/>
                  </a:lnTo>
                  <a:lnTo>
                    <a:pt x="440" y="27"/>
                  </a:lnTo>
                  <a:lnTo>
                    <a:pt x="440" y="26"/>
                  </a:lnTo>
                  <a:lnTo>
                    <a:pt x="440" y="26"/>
                  </a:lnTo>
                  <a:lnTo>
                    <a:pt x="440" y="26"/>
                  </a:lnTo>
                  <a:lnTo>
                    <a:pt x="440" y="26"/>
                  </a:lnTo>
                  <a:lnTo>
                    <a:pt x="440" y="26"/>
                  </a:lnTo>
                  <a:lnTo>
                    <a:pt x="440" y="25"/>
                  </a:lnTo>
                  <a:lnTo>
                    <a:pt x="440" y="25"/>
                  </a:lnTo>
                  <a:lnTo>
                    <a:pt x="440" y="25"/>
                  </a:lnTo>
                  <a:lnTo>
                    <a:pt x="441" y="25"/>
                  </a:lnTo>
                  <a:lnTo>
                    <a:pt x="441" y="25"/>
                  </a:lnTo>
                  <a:lnTo>
                    <a:pt x="441" y="24"/>
                  </a:lnTo>
                  <a:lnTo>
                    <a:pt x="441" y="24"/>
                  </a:lnTo>
                  <a:lnTo>
                    <a:pt x="441" y="24"/>
                  </a:lnTo>
                  <a:lnTo>
                    <a:pt x="441" y="24"/>
                  </a:lnTo>
                  <a:lnTo>
                    <a:pt x="441" y="24"/>
                  </a:lnTo>
                  <a:lnTo>
                    <a:pt x="441" y="24"/>
                  </a:lnTo>
                  <a:lnTo>
                    <a:pt x="441" y="23"/>
                  </a:lnTo>
                  <a:lnTo>
                    <a:pt x="441" y="23"/>
                  </a:lnTo>
                  <a:lnTo>
                    <a:pt x="441" y="23"/>
                  </a:lnTo>
                  <a:lnTo>
                    <a:pt x="441" y="23"/>
                  </a:lnTo>
                  <a:lnTo>
                    <a:pt x="441" y="23"/>
                  </a:lnTo>
                  <a:lnTo>
                    <a:pt x="443" y="21"/>
                  </a:lnTo>
                  <a:lnTo>
                    <a:pt x="443" y="21"/>
                  </a:lnTo>
                  <a:lnTo>
                    <a:pt x="443" y="21"/>
                  </a:lnTo>
                  <a:lnTo>
                    <a:pt x="443" y="21"/>
                  </a:lnTo>
                  <a:lnTo>
                    <a:pt x="443" y="21"/>
                  </a:lnTo>
                  <a:lnTo>
                    <a:pt x="443" y="21"/>
                  </a:lnTo>
                  <a:lnTo>
                    <a:pt x="443" y="20"/>
                  </a:lnTo>
                  <a:lnTo>
                    <a:pt x="443" y="20"/>
                  </a:lnTo>
                  <a:lnTo>
                    <a:pt x="443" y="20"/>
                  </a:lnTo>
                  <a:lnTo>
                    <a:pt x="443" y="20"/>
                  </a:lnTo>
                  <a:lnTo>
                    <a:pt x="443" y="20"/>
                  </a:lnTo>
                  <a:lnTo>
                    <a:pt x="444" y="19"/>
                  </a:lnTo>
                  <a:lnTo>
                    <a:pt x="444" y="19"/>
                  </a:lnTo>
                  <a:lnTo>
                    <a:pt x="444" y="19"/>
                  </a:lnTo>
                  <a:lnTo>
                    <a:pt x="444" y="19"/>
                  </a:lnTo>
                  <a:lnTo>
                    <a:pt x="444" y="19"/>
                  </a:lnTo>
                  <a:lnTo>
                    <a:pt x="444" y="19"/>
                  </a:lnTo>
                  <a:lnTo>
                    <a:pt x="444" y="18"/>
                  </a:lnTo>
                  <a:lnTo>
                    <a:pt x="444" y="18"/>
                  </a:lnTo>
                  <a:lnTo>
                    <a:pt x="444" y="18"/>
                  </a:lnTo>
                  <a:lnTo>
                    <a:pt x="444" y="18"/>
                  </a:lnTo>
                  <a:lnTo>
                    <a:pt x="445" y="18"/>
                  </a:lnTo>
                  <a:lnTo>
                    <a:pt x="445" y="18"/>
                  </a:lnTo>
                  <a:lnTo>
                    <a:pt x="445" y="17"/>
                  </a:lnTo>
                  <a:lnTo>
                    <a:pt x="445" y="17"/>
                  </a:lnTo>
                  <a:lnTo>
                    <a:pt x="445" y="17"/>
                  </a:lnTo>
                  <a:lnTo>
                    <a:pt x="445" y="17"/>
                  </a:lnTo>
                  <a:lnTo>
                    <a:pt x="445" y="17"/>
                  </a:lnTo>
                  <a:lnTo>
                    <a:pt x="445" y="17"/>
                  </a:lnTo>
                  <a:lnTo>
                    <a:pt x="445" y="16"/>
                  </a:lnTo>
                  <a:lnTo>
                    <a:pt x="446" y="16"/>
                  </a:lnTo>
                  <a:lnTo>
                    <a:pt x="446" y="16"/>
                  </a:lnTo>
                  <a:lnTo>
                    <a:pt x="446" y="16"/>
                  </a:lnTo>
                  <a:lnTo>
                    <a:pt x="446" y="16"/>
                  </a:lnTo>
                  <a:lnTo>
                    <a:pt x="446" y="16"/>
                  </a:lnTo>
                  <a:lnTo>
                    <a:pt x="446" y="15"/>
                  </a:lnTo>
                  <a:lnTo>
                    <a:pt x="446" y="15"/>
                  </a:lnTo>
                  <a:lnTo>
                    <a:pt x="446" y="15"/>
                  </a:lnTo>
                  <a:lnTo>
                    <a:pt x="447" y="15"/>
                  </a:lnTo>
                  <a:lnTo>
                    <a:pt x="447" y="15"/>
                  </a:lnTo>
                  <a:lnTo>
                    <a:pt x="447" y="15"/>
                  </a:lnTo>
                  <a:lnTo>
                    <a:pt x="447" y="14"/>
                  </a:lnTo>
                  <a:lnTo>
                    <a:pt x="447" y="14"/>
                  </a:lnTo>
                  <a:lnTo>
                    <a:pt x="447" y="14"/>
                  </a:lnTo>
                  <a:lnTo>
                    <a:pt x="447" y="14"/>
                  </a:lnTo>
                  <a:lnTo>
                    <a:pt x="447" y="14"/>
                  </a:lnTo>
                  <a:lnTo>
                    <a:pt x="448" y="14"/>
                  </a:lnTo>
                  <a:lnTo>
                    <a:pt x="448" y="14"/>
                  </a:lnTo>
                  <a:lnTo>
                    <a:pt x="448" y="12"/>
                  </a:lnTo>
                  <a:lnTo>
                    <a:pt x="448" y="12"/>
                  </a:lnTo>
                  <a:lnTo>
                    <a:pt x="448" y="12"/>
                  </a:lnTo>
                  <a:lnTo>
                    <a:pt x="448" y="12"/>
                  </a:lnTo>
                  <a:lnTo>
                    <a:pt x="448" y="12"/>
                  </a:lnTo>
                  <a:lnTo>
                    <a:pt x="448" y="12"/>
                  </a:lnTo>
                  <a:lnTo>
                    <a:pt x="449" y="12"/>
                  </a:lnTo>
                  <a:lnTo>
                    <a:pt x="449" y="11"/>
                  </a:lnTo>
                  <a:lnTo>
                    <a:pt x="449" y="11"/>
                  </a:lnTo>
                  <a:lnTo>
                    <a:pt x="449" y="11"/>
                  </a:lnTo>
                  <a:lnTo>
                    <a:pt x="449" y="11"/>
                  </a:lnTo>
                  <a:lnTo>
                    <a:pt x="449" y="11"/>
                  </a:lnTo>
                  <a:lnTo>
                    <a:pt x="449" y="11"/>
                  </a:lnTo>
                  <a:lnTo>
                    <a:pt x="450" y="11"/>
                  </a:lnTo>
                  <a:lnTo>
                    <a:pt x="450" y="10"/>
                  </a:lnTo>
                  <a:lnTo>
                    <a:pt x="450" y="10"/>
                  </a:lnTo>
                  <a:lnTo>
                    <a:pt x="450" y="10"/>
                  </a:lnTo>
                  <a:lnTo>
                    <a:pt x="450" y="10"/>
                  </a:lnTo>
                  <a:lnTo>
                    <a:pt x="450" y="10"/>
                  </a:lnTo>
                  <a:lnTo>
                    <a:pt x="452" y="10"/>
                  </a:lnTo>
                  <a:lnTo>
                    <a:pt x="452" y="10"/>
                  </a:lnTo>
                  <a:lnTo>
                    <a:pt x="452" y="9"/>
                  </a:lnTo>
                  <a:lnTo>
                    <a:pt x="452" y="9"/>
                  </a:lnTo>
                  <a:lnTo>
                    <a:pt x="452" y="9"/>
                  </a:lnTo>
                  <a:lnTo>
                    <a:pt x="452" y="9"/>
                  </a:lnTo>
                  <a:lnTo>
                    <a:pt x="452" y="9"/>
                  </a:lnTo>
                  <a:lnTo>
                    <a:pt x="453" y="9"/>
                  </a:lnTo>
                  <a:lnTo>
                    <a:pt x="453" y="9"/>
                  </a:lnTo>
                  <a:lnTo>
                    <a:pt x="453" y="9"/>
                  </a:lnTo>
                  <a:lnTo>
                    <a:pt x="453" y="8"/>
                  </a:lnTo>
                  <a:lnTo>
                    <a:pt x="453" y="8"/>
                  </a:lnTo>
                  <a:lnTo>
                    <a:pt x="453" y="8"/>
                  </a:lnTo>
                  <a:lnTo>
                    <a:pt x="454" y="8"/>
                  </a:lnTo>
                  <a:lnTo>
                    <a:pt x="454" y="8"/>
                  </a:lnTo>
                  <a:lnTo>
                    <a:pt x="454" y="8"/>
                  </a:lnTo>
                  <a:lnTo>
                    <a:pt x="454" y="8"/>
                  </a:lnTo>
                  <a:lnTo>
                    <a:pt x="454" y="8"/>
                  </a:lnTo>
                  <a:lnTo>
                    <a:pt x="454" y="7"/>
                  </a:lnTo>
                  <a:lnTo>
                    <a:pt x="454" y="7"/>
                  </a:lnTo>
                  <a:lnTo>
                    <a:pt x="455" y="7"/>
                  </a:lnTo>
                  <a:lnTo>
                    <a:pt x="455" y="7"/>
                  </a:lnTo>
                  <a:lnTo>
                    <a:pt x="455" y="7"/>
                  </a:lnTo>
                  <a:lnTo>
                    <a:pt x="455" y="7"/>
                  </a:lnTo>
                  <a:lnTo>
                    <a:pt x="455" y="7"/>
                  </a:lnTo>
                  <a:lnTo>
                    <a:pt x="455" y="7"/>
                  </a:lnTo>
                  <a:lnTo>
                    <a:pt x="456" y="7"/>
                  </a:lnTo>
                  <a:lnTo>
                    <a:pt x="456" y="6"/>
                  </a:lnTo>
                  <a:lnTo>
                    <a:pt x="456" y="6"/>
                  </a:lnTo>
                  <a:lnTo>
                    <a:pt x="456" y="6"/>
                  </a:lnTo>
                  <a:lnTo>
                    <a:pt x="456" y="6"/>
                  </a:lnTo>
                  <a:lnTo>
                    <a:pt x="456" y="6"/>
                  </a:lnTo>
                  <a:lnTo>
                    <a:pt x="457" y="6"/>
                  </a:lnTo>
                  <a:lnTo>
                    <a:pt x="457" y="6"/>
                  </a:lnTo>
                  <a:lnTo>
                    <a:pt x="457" y="6"/>
                  </a:lnTo>
                  <a:lnTo>
                    <a:pt x="457" y="6"/>
                  </a:lnTo>
                  <a:lnTo>
                    <a:pt x="457" y="5"/>
                  </a:lnTo>
                  <a:lnTo>
                    <a:pt x="458" y="5"/>
                  </a:lnTo>
                  <a:lnTo>
                    <a:pt x="458" y="5"/>
                  </a:lnTo>
                  <a:lnTo>
                    <a:pt x="458" y="5"/>
                  </a:lnTo>
                  <a:lnTo>
                    <a:pt x="458" y="5"/>
                  </a:lnTo>
                  <a:lnTo>
                    <a:pt x="458" y="5"/>
                  </a:lnTo>
                  <a:lnTo>
                    <a:pt x="458" y="5"/>
                  </a:lnTo>
                  <a:lnTo>
                    <a:pt x="459" y="5"/>
                  </a:lnTo>
                  <a:lnTo>
                    <a:pt x="459" y="5"/>
                  </a:lnTo>
                  <a:lnTo>
                    <a:pt x="459" y="5"/>
                  </a:lnTo>
                  <a:lnTo>
                    <a:pt x="459" y="5"/>
                  </a:lnTo>
                  <a:lnTo>
                    <a:pt x="459" y="3"/>
                  </a:lnTo>
                  <a:lnTo>
                    <a:pt x="461" y="3"/>
                  </a:lnTo>
                  <a:lnTo>
                    <a:pt x="461" y="3"/>
                  </a:lnTo>
                  <a:lnTo>
                    <a:pt x="461" y="3"/>
                  </a:lnTo>
                  <a:lnTo>
                    <a:pt x="461" y="3"/>
                  </a:lnTo>
                  <a:lnTo>
                    <a:pt x="461" y="3"/>
                  </a:lnTo>
                  <a:lnTo>
                    <a:pt x="461" y="3"/>
                  </a:lnTo>
                  <a:lnTo>
                    <a:pt x="462" y="3"/>
                  </a:lnTo>
                  <a:lnTo>
                    <a:pt x="462" y="3"/>
                  </a:lnTo>
                  <a:lnTo>
                    <a:pt x="462" y="3"/>
                  </a:lnTo>
                  <a:lnTo>
                    <a:pt x="462" y="3"/>
                  </a:lnTo>
                  <a:lnTo>
                    <a:pt x="462" y="3"/>
                  </a:lnTo>
                  <a:lnTo>
                    <a:pt x="463" y="2"/>
                  </a:lnTo>
                  <a:lnTo>
                    <a:pt x="463" y="2"/>
                  </a:lnTo>
                  <a:lnTo>
                    <a:pt x="463" y="2"/>
                  </a:lnTo>
                  <a:lnTo>
                    <a:pt x="463" y="2"/>
                  </a:lnTo>
                  <a:lnTo>
                    <a:pt x="463" y="2"/>
                  </a:lnTo>
                  <a:lnTo>
                    <a:pt x="464" y="2"/>
                  </a:lnTo>
                  <a:lnTo>
                    <a:pt x="464" y="2"/>
                  </a:lnTo>
                  <a:lnTo>
                    <a:pt x="464" y="2"/>
                  </a:lnTo>
                  <a:lnTo>
                    <a:pt x="464" y="2"/>
                  </a:lnTo>
                  <a:lnTo>
                    <a:pt x="464" y="2"/>
                  </a:lnTo>
                  <a:lnTo>
                    <a:pt x="464" y="2"/>
                  </a:lnTo>
                  <a:lnTo>
                    <a:pt x="465" y="2"/>
                  </a:lnTo>
                  <a:lnTo>
                    <a:pt x="465" y="2"/>
                  </a:lnTo>
                  <a:lnTo>
                    <a:pt x="465" y="2"/>
                  </a:lnTo>
                  <a:lnTo>
                    <a:pt x="465" y="2"/>
                  </a:lnTo>
                  <a:lnTo>
                    <a:pt x="465" y="1"/>
                  </a:lnTo>
                  <a:lnTo>
                    <a:pt x="466" y="1"/>
                  </a:lnTo>
                  <a:lnTo>
                    <a:pt x="466" y="1"/>
                  </a:lnTo>
                  <a:lnTo>
                    <a:pt x="466" y="1"/>
                  </a:lnTo>
                  <a:lnTo>
                    <a:pt x="466" y="1"/>
                  </a:lnTo>
                  <a:lnTo>
                    <a:pt x="466" y="1"/>
                  </a:lnTo>
                  <a:lnTo>
                    <a:pt x="467" y="1"/>
                  </a:lnTo>
                  <a:lnTo>
                    <a:pt x="467" y="1"/>
                  </a:lnTo>
                  <a:lnTo>
                    <a:pt x="467" y="1"/>
                  </a:lnTo>
                  <a:lnTo>
                    <a:pt x="467" y="1"/>
                  </a:lnTo>
                  <a:lnTo>
                    <a:pt x="467" y="1"/>
                  </a:lnTo>
                  <a:lnTo>
                    <a:pt x="469" y="1"/>
                  </a:lnTo>
                  <a:lnTo>
                    <a:pt x="469" y="1"/>
                  </a:lnTo>
                  <a:lnTo>
                    <a:pt x="469" y="1"/>
                  </a:lnTo>
                  <a:lnTo>
                    <a:pt x="469" y="1"/>
                  </a:lnTo>
                  <a:lnTo>
                    <a:pt x="469" y="1"/>
                  </a:lnTo>
                  <a:lnTo>
                    <a:pt x="470" y="1"/>
                  </a:lnTo>
                  <a:lnTo>
                    <a:pt x="470" y="1"/>
                  </a:lnTo>
                  <a:lnTo>
                    <a:pt x="470" y="1"/>
                  </a:lnTo>
                  <a:lnTo>
                    <a:pt x="470" y="1"/>
                  </a:lnTo>
                  <a:lnTo>
                    <a:pt x="471" y="1"/>
                  </a:lnTo>
                  <a:lnTo>
                    <a:pt x="471" y="1"/>
                  </a:lnTo>
                  <a:lnTo>
                    <a:pt x="471" y="0"/>
                  </a:lnTo>
                  <a:lnTo>
                    <a:pt x="471" y="0"/>
                  </a:lnTo>
                  <a:lnTo>
                    <a:pt x="471" y="0"/>
                  </a:lnTo>
                  <a:lnTo>
                    <a:pt x="472" y="0"/>
                  </a:lnTo>
                  <a:lnTo>
                    <a:pt x="472" y="0"/>
                  </a:lnTo>
                  <a:lnTo>
                    <a:pt x="472" y="0"/>
                  </a:lnTo>
                  <a:lnTo>
                    <a:pt x="472" y="0"/>
                  </a:lnTo>
                  <a:lnTo>
                    <a:pt x="472" y="0"/>
                  </a:lnTo>
                  <a:lnTo>
                    <a:pt x="473" y="0"/>
                  </a:lnTo>
                  <a:lnTo>
                    <a:pt x="473" y="0"/>
                  </a:lnTo>
                  <a:lnTo>
                    <a:pt x="473" y="0"/>
                  </a:lnTo>
                  <a:lnTo>
                    <a:pt x="473" y="0"/>
                  </a:lnTo>
                  <a:lnTo>
                    <a:pt x="473" y="0"/>
                  </a:lnTo>
                  <a:lnTo>
                    <a:pt x="474" y="0"/>
                  </a:lnTo>
                  <a:lnTo>
                    <a:pt x="474" y="0"/>
                  </a:lnTo>
                  <a:lnTo>
                    <a:pt x="474" y="0"/>
                  </a:lnTo>
                  <a:lnTo>
                    <a:pt x="474" y="0"/>
                  </a:lnTo>
                  <a:lnTo>
                    <a:pt x="475" y="0"/>
                  </a:lnTo>
                  <a:lnTo>
                    <a:pt x="475" y="0"/>
                  </a:lnTo>
                  <a:lnTo>
                    <a:pt x="475" y="0"/>
                  </a:lnTo>
                  <a:lnTo>
                    <a:pt x="475" y="0"/>
                  </a:lnTo>
                  <a:lnTo>
                    <a:pt x="475" y="0"/>
                  </a:lnTo>
                  <a:lnTo>
                    <a:pt x="476" y="0"/>
                  </a:lnTo>
                  <a:lnTo>
                    <a:pt x="476" y="0"/>
                  </a:lnTo>
                  <a:lnTo>
                    <a:pt x="476" y="0"/>
                  </a:lnTo>
                  <a:lnTo>
                    <a:pt x="476" y="0"/>
                  </a:lnTo>
                  <a:lnTo>
                    <a:pt x="476" y="0"/>
                  </a:lnTo>
                  <a:lnTo>
                    <a:pt x="478" y="0"/>
                  </a:lnTo>
                  <a:lnTo>
                    <a:pt x="478" y="0"/>
                  </a:lnTo>
                  <a:lnTo>
                    <a:pt x="478" y="0"/>
                  </a:lnTo>
                  <a:lnTo>
                    <a:pt x="478" y="0"/>
                  </a:lnTo>
                  <a:lnTo>
                    <a:pt x="479" y="0"/>
                  </a:lnTo>
                  <a:lnTo>
                    <a:pt x="479" y="0"/>
                  </a:lnTo>
                  <a:lnTo>
                    <a:pt x="479" y="0"/>
                  </a:lnTo>
                  <a:lnTo>
                    <a:pt x="479" y="0"/>
                  </a:lnTo>
                  <a:lnTo>
                    <a:pt x="479" y="0"/>
                  </a:lnTo>
                  <a:lnTo>
                    <a:pt x="480" y="0"/>
                  </a:lnTo>
                  <a:lnTo>
                    <a:pt x="480" y="0"/>
                  </a:lnTo>
                  <a:lnTo>
                    <a:pt x="480" y="0"/>
                  </a:lnTo>
                  <a:lnTo>
                    <a:pt x="480" y="0"/>
                  </a:lnTo>
                  <a:lnTo>
                    <a:pt x="480" y="0"/>
                  </a:lnTo>
                  <a:lnTo>
                    <a:pt x="481" y="0"/>
                  </a:lnTo>
                  <a:lnTo>
                    <a:pt x="481" y="0"/>
                  </a:lnTo>
                  <a:lnTo>
                    <a:pt x="481" y="0"/>
                  </a:lnTo>
                  <a:lnTo>
                    <a:pt x="481" y="0"/>
                  </a:lnTo>
                  <a:lnTo>
                    <a:pt x="481" y="0"/>
                  </a:lnTo>
                  <a:lnTo>
                    <a:pt x="482" y="0"/>
                  </a:lnTo>
                  <a:lnTo>
                    <a:pt x="482" y="1"/>
                  </a:lnTo>
                  <a:lnTo>
                    <a:pt x="482" y="1"/>
                  </a:lnTo>
                  <a:lnTo>
                    <a:pt x="482" y="1"/>
                  </a:lnTo>
                  <a:lnTo>
                    <a:pt x="482" y="1"/>
                  </a:lnTo>
                  <a:lnTo>
                    <a:pt x="483" y="1"/>
                  </a:lnTo>
                  <a:lnTo>
                    <a:pt x="483" y="1"/>
                  </a:lnTo>
                  <a:lnTo>
                    <a:pt x="483" y="1"/>
                  </a:lnTo>
                  <a:lnTo>
                    <a:pt x="483" y="1"/>
                  </a:lnTo>
                  <a:lnTo>
                    <a:pt x="484" y="1"/>
                  </a:lnTo>
                  <a:lnTo>
                    <a:pt x="484" y="1"/>
                  </a:lnTo>
                  <a:lnTo>
                    <a:pt x="484" y="1"/>
                  </a:lnTo>
                  <a:lnTo>
                    <a:pt x="484" y="1"/>
                  </a:lnTo>
                  <a:lnTo>
                    <a:pt x="484" y="1"/>
                  </a:lnTo>
                  <a:lnTo>
                    <a:pt x="485" y="1"/>
                  </a:lnTo>
                  <a:lnTo>
                    <a:pt x="485" y="1"/>
                  </a:lnTo>
                  <a:lnTo>
                    <a:pt x="485" y="1"/>
                  </a:lnTo>
                  <a:lnTo>
                    <a:pt x="485" y="1"/>
                  </a:lnTo>
                  <a:lnTo>
                    <a:pt x="485" y="1"/>
                  </a:lnTo>
                  <a:lnTo>
                    <a:pt x="487" y="1"/>
                  </a:lnTo>
                  <a:lnTo>
                    <a:pt x="487" y="1"/>
                  </a:lnTo>
                  <a:lnTo>
                    <a:pt x="487" y="1"/>
                  </a:lnTo>
                  <a:lnTo>
                    <a:pt x="487" y="1"/>
                  </a:lnTo>
                  <a:lnTo>
                    <a:pt x="487" y="2"/>
                  </a:lnTo>
                  <a:lnTo>
                    <a:pt x="488" y="2"/>
                  </a:lnTo>
                  <a:lnTo>
                    <a:pt x="488" y="2"/>
                  </a:lnTo>
                  <a:lnTo>
                    <a:pt x="488" y="2"/>
                  </a:lnTo>
                  <a:lnTo>
                    <a:pt x="488" y="2"/>
                  </a:lnTo>
                  <a:lnTo>
                    <a:pt x="488" y="2"/>
                  </a:lnTo>
                  <a:lnTo>
                    <a:pt x="488" y="2"/>
                  </a:lnTo>
                  <a:lnTo>
                    <a:pt x="489" y="2"/>
                  </a:lnTo>
                  <a:lnTo>
                    <a:pt x="489" y="2"/>
                  </a:lnTo>
                  <a:lnTo>
                    <a:pt x="489" y="2"/>
                  </a:lnTo>
                  <a:lnTo>
                    <a:pt x="489" y="2"/>
                  </a:lnTo>
                  <a:lnTo>
                    <a:pt x="489" y="2"/>
                  </a:lnTo>
                  <a:lnTo>
                    <a:pt x="490" y="2"/>
                  </a:lnTo>
                  <a:lnTo>
                    <a:pt x="490" y="2"/>
                  </a:lnTo>
                  <a:lnTo>
                    <a:pt x="490" y="2"/>
                  </a:lnTo>
                  <a:lnTo>
                    <a:pt x="490" y="3"/>
                  </a:lnTo>
                  <a:lnTo>
                    <a:pt x="490" y="3"/>
                  </a:lnTo>
                  <a:lnTo>
                    <a:pt x="491" y="3"/>
                  </a:lnTo>
                  <a:lnTo>
                    <a:pt x="491" y="3"/>
                  </a:lnTo>
                  <a:lnTo>
                    <a:pt x="491" y="3"/>
                  </a:lnTo>
                  <a:lnTo>
                    <a:pt x="491" y="3"/>
                  </a:lnTo>
                  <a:lnTo>
                    <a:pt x="491" y="3"/>
                  </a:lnTo>
                  <a:lnTo>
                    <a:pt x="492" y="3"/>
                  </a:lnTo>
                  <a:lnTo>
                    <a:pt x="492" y="3"/>
                  </a:lnTo>
                  <a:lnTo>
                    <a:pt x="492" y="3"/>
                  </a:lnTo>
                  <a:lnTo>
                    <a:pt x="492" y="3"/>
                  </a:lnTo>
                  <a:lnTo>
                    <a:pt x="492" y="3"/>
                  </a:lnTo>
                  <a:lnTo>
                    <a:pt x="492" y="5"/>
                  </a:lnTo>
                  <a:lnTo>
                    <a:pt x="493" y="5"/>
                  </a:lnTo>
                  <a:lnTo>
                    <a:pt x="493" y="5"/>
                  </a:lnTo>
                  <a:lnTo>
                    <a:pt x="493" y="5"/>
                  </a:lnTo>
                  <a:lnTo>
                    <a:pt x="493" y="5"/>
                  </a:lnTo>
                  <a:lnTo>
                    <a:pt x="493" y="5"/>
                  </a:lnTo>
                  <a:lnTo>
                    <a:pt x="494" y="5"/>
                  </a:lnTo>
                  <a:lnTo>
                    <a:pt x="494" y="5"/>
                  </a:lnTo>
                  <a:lnTo>
                    <a:pt x="494" y="5"/>
                  </a:lnTo>
                  <a:lnTo>
                    <a:pt x="494" y="5"/>
                  </a:lnTo>
                  <a:lnTo>
                    <a:pt x="494" y="5"/>
                  </a:lnTo>
                  <a:lnTo>
                    <a:pt x="494" y="6"/>
                  </a:lnTo>
                  <a:lnTo>
                    <a:pt x="496" y="6"/>
                  </a:lnTo>
                  <a:lnTo>
                    <a:pt x="496" y="6"/>
                  </a:lnTo>
                  <a:lnTo>
                    <a:pt x="496" y="6"/>
                  </a:lnTo>
                  <a:lnTo>
                    <a:pt x="496" y="6"/>
                  </a:lnTo>
                  <a:lnTo>
                    <a:pt x="496" y="6"/>
                  </a:lnTo>
                  <a:lnTo>
                    <a:pt x="496" y="6"/>
                  </a:lnTo>
                  <a:lnTo>
                    <a:pt x="497" y="6"/>
                  </a:lnTo>
                  <a:lnTo>
                    <a:pt x="497" y="6"/>
                  </a:lnTo>
                  <a:lnTo>
                    <a:pt x="497" y="7"/>
                  </a:lnTo>
                  <a:lnTo>
                    <a:pt x="497" y="7"/>
                  </a:lnTo>
                  <a:lnTo>
                    <a:pt x="497" y="7"/>
                  </a:lnTo>
                  <a:lnTo>
                    <a:pt x="497" y="7"/>
                  </a:lnTo>
                  <a:lnTo>
                    <a:pt x="498" y="7"/>
                  </a:lnTo>
                  <a:lnTo>
                    <a:pt x="498" y="7"/>
                  </a:lnTo>
                  <a:lnTo>
                    <a:pt x="498" y="7"/>
                  </a:lnTo>
                  <a:lnTo>
                    <a:pt x="498" y="7"/>
                  </a:lnTo>
                  <a:lnTo>
                    <a:pt x="498" y="7"/>
                  </a:lnTo>
                  <a:lnTo>
                    <a:pt x="498" y="8"/>
                  </a:lnTo>
                  <a:lnTo>
                    <a:pt x="499" y="8"/>
                  </a:lnTo>
                  <a:lnTo>
                    <a:pt x="499" y="8"/>
                  </a:lnTo>
                  <a:lnTo>
                    <a:pt x="499" y="8"/>
                  </a:lnTo>
                  <a:lnTo>
                    <a:pt x="499" y="8"/>
                  </a:lnTo>
                  <a:lnTo>
                    <a:pt x="499" y="8"/>
                  </a:lnTo>
                  <a:lnTo>
                    <a:pt x="499" y="8"/>
                  </a:lnTo>
                  <a:lnTo>
                    <a:pt x="500" y="8"/>
                  </a:lnTo>
                  <a:lnTo>
                    <a:pt x="500" y="9"/>
                  </a:lnTo>
                  <a:lnTo>
                    <a:pt x="500" y="9"/>
                  </a:lnTo>
                  <a:lnTo>
                    <a:pt x="500" y="9"/>
                  </a:lnTo>
                  <a:lnTo>
                    <a:pt x="500" y="9"/>
                  </a:lnTo>
                  <a:lnTo>
                    <a:pt x="500" y="9"/>
                  </a:lnTo>
                  <a:lnTo>
                    <a:pt x="500" y="9"/>
                  </a:lnTo>
                  <a:lnTo>
                    <a:pt x="501" y="9"/>
                  </a:lnTo>
                  <a:lnTo>
                    <a:pt x="501" y="9"/>
                  </a:lnTo>
                  <a:lnTo>
                    <a:pt x="501" y="10"/>
                  </a:lnTo>
                  <a:lnTo>
                    <a:pt x="501" y="10"/>
                  </a:lnTo>
                  <a:lnTo>
                    <a:pt x="501" y="10"/>
                  </a:lnTo>
                  <a:lnTo>
                    <a:pt x="501" y="10"/>
                  </a:lnTo>
                  <a:lnTo>
                    <a:pt x="502" y="10"/>
                  </a:lnTo>
                  <a:lnTo>
                    <a:pt x="502" y="10"/>
                  </a:lnTo>
                  <a:lnTo>
                    <a:pt x="502" y="10"/>
                  </a:lnTo>
                  <a:lnTo>
                    <a:pt x="502" y="11"/>
                  </a:lnTo>
                  <a:lnTo>
                    <a:pt x="502" y="11"/>
                  </a:lnTo>
                  <a:lnTo>
                    <a:pt x="502" y="11"/>
                  </a:lnTo>
                  <a:lnTo>
                    <a:pt x="502" y="11"/>
                  </a:lnTo>
                  <a:lnTo>
                    <a:pt x="503" y="11"/>
                  </a:lnTo>
                  <a:lnTo>
                    <a:pt x="503" y="11"/>
                  </a:lnTo>
                  <a:lnTo>
                    <a:pt x="503" y="11"/>
                  </a:lnTo>
                  <a:lnTo>
                    <a:pt x="503" y="12"/>
                  </a:lnTo>
                  <a:lnTo>
                    <a:pt x="503" y="12"/>
                  </a:lnTo>
                  <a:lnTo>
                    <a:pt x="503" y="12"/>
                  </a:lnTo>
                  <a:lnTo>
                    <a:pt x="503" y="12"/>
                  </a:lnTo>
                  <a:lnTo>
                    <a:pt x="505" y="12"/>
                  </a:lnTo>
                  <a:lnTo>
                    <a:pt x="505" y="12"/>
                  </a:lnTo>
                  <a:lnTo>
                    <a:pt x="505" y="12"/>
                  </a:lnTo>
                  <a:lnTo>
                    <a:pt x="505" y="14"/>
                  </a:lnTo>
                  <a:lnTo>
                    <a:pt x="505" y="14"/>
                  </a:lnTo>
                  <a:lnTo>
                    <a:pt x="505" y="14"/>
                  </a:lnTo>
                  <a:lnTo>
                    <a:pt x="505" y="14"/>
                  </a:lnTo>
                  <a:lnTo>
                    <a:pt x="505" y="14"/>
                  </a:lnTo>
                  <a:lnTo>
                    <a:pt x="506" y="14"/>
                  </a:lnTo>
                  <a:lnTo>
                    <a:pt x="506" y="14"/>
                  </a:lnTo>
                  <a:lnTo>
                    <a:pt x="506" y="15"/>
                  </a:lnTo>
                  <a:lnTo>
                    <a:pt x="506" y="15"/>
                  </a:lnTo>
                  <a:lnTo>
                    <a:pt x="506" y="15"/>
                  </a:lnTo>
                  <a:lnTo>
                    <a:pt x="506" y="15"/>
                  </a:lnTo>
                  <a:lnTo>
                    <a:pt x="506" y="15"/>
                  </a:lnTo>
                  <a:lnTo>
                    <a:pt x="506" y="15"/>
                  </a:lnTo>
                  <a:lnTo>
                    <a:pt x="507" y="16"/>
                  </a:lnTo>
                  <a:lnTo>
                    <a:pt x="507" y="16"/>
                  </a:lnTo>
                  <a:lnTo>
                    <a:pt x="507" y="16"/>
                  </a:lnTo>
                  <a:lnTo>
                    <a:pt x="507" y="16"/>
                  </a:lnTo>
                  <a:lnTo>
                    <a:pt x="507" y="16"/>
                  </a:lnTo>
                  <a:lnTo>
                    <a:pt x="507" y="16"/>
                  </a:lnTo>
                  <a:lnTo>
                    <a:pt x="507" y="17"/>
                  </a:lnTo>
                  <a:lnTo>
                    <a:pt x="507" y="17"/>
                  </a:lnTo>
                  <a:lnTo>
                    <a:pt x="507" y="17"/>
                  </a:lnTo>
                  <a:lnTo>
                    <a:pt x="508" y="17"/>
                  </a:lnTo>
                  <a:lnTo>
                    <a:pt x="508" y="17"/>
                  </a:lnTo>
                  <a:lnTo>
                    <a:pt x="508" y="17"/>
                  </a:lnTo>
                  <a:lnTo>
                    <a:pt x="508" y="18"/>
                  </a:lnTo>
                  <a:lnTo>
                    <a:pt x="508" y="18"/>
                  </a:lnTo>
                  <a:lnTo>
                    <a:pt x="508" y="18"/>
                  </a:lnTo>
                  <a:lnTo>
                    <a:pt x="508" y="18"/>
                  </a:lnTo>
                  <a:lnTo>
                    <a:pt x="508" y="18"/>
                  </a:lnTo>
                  <a:lnTo>
                    <a:pt x="508" y="18"/>
                  </a:lnTo>
                  <a:lnTo>
                    <a:pt x="509" y="19"/>
                  </a:lnTo>
                  <a:lnTo>
                    <a:pt x="509" y="19"/>
                  </a:lnTo>
                  <a:lnTo>
                    <a:pt x="509" y="19"/>
                  </a:lnTo>
                  <a:lnTo>
                    <a:pt x="509" y="19"/>
                  </a:lnTo>
                  <a:lnTo>
                    <a:pt x="509" y="19"/>
                  </a:lnTo>
                  <a:lnTo>
                    <a:pt x="509" y="19"/>
                  </a:lnTo>
                  <a:lnTo>
                    <a:pt x="509" y="20"/>
                  </a:lnTo>
                  <a:lnTo>
                    <a:pt x="509" y="20"/>
                  </a:lnTo>
                  <a:lnTo>
                    <a:pt x="509" y="20"/>
                  </a:lnTo>
                  <a:lnTo>
                    <a:pt x="509" y="20"/>
                  </a:lnTo>
                  <a:lnTo>
                    <a:pt x="510" y="20"/>
                  </a:lnTo>
                  <a:lnTo>
                    <a:pt x="510" y="21"/>
                  </a:lnTo>
                  <a:lnTo>
                    <a:pt x="510" y="21"/>
                  </a:lnTo>
                  <a:lnTo>
                    <a:pt x="510" y="21"/>
                  </a:lnTo>
                  <a:lnTo>
                    <a:pt x="510" y="21"/>
                  </a:lnTo>
                  <a:lnTo>
                    <a:pt x="510" y="21"/>
                  </a:lnTo>
                  <a:lnTo>
                    <a:pt x="510" y="21"/>
                  </a:lnTo>
                  <a:lnTo>
                    <a:pt x="510" y="23"/>
                  </a:lnTo>
                  <a:lnTo>
                    <a:pt x="510" y="23"/>
                  </a:lnTo>
                  <a:lnTo>
                    <a:pt x="510" y="23"/>
                  </a:lnTo>
                  <a:lnTo>
                    <a:pt x="510" y="23"/>
                  </a:lnTo>
                  <a:lnTo>
                    <a:pt x="510" y="23"/>
                  </a:lnTo>
                  <a:lnTo>
                    <a:pt x="511" y="24"/>
                  </a:lnTo>
                  <a:lnTo>
                    <a:pt x="511" y="24"/>
                  </a:lnTo>
                  <a:lnTo>
                    <a:pt x="511" y="24"/>
                  </a:lnTo>
                  <a:lnTo>
                    <a:pt x="511" y="24"/>
                  </a:lnTo>
                  <a:lnTo>
                    <a:pt x="511" y="24"/>
                  </a:lnTo>
                  <a:lnTo>
                    <a:pt x="511" y="24"/>
                  </a:lnTo>
                  <a:lnTo>
                    <a:pt x="511" y="25"/>
                  </a:lnTo>
                  <a:lnTo>
                    <a:pt x="511" y="25"/>
                  </a:lnTo>
                  <a:lnTo>
                    <a:pt x="511" y="25"/>
                  </a:lnTo>
                  <a:lnTo>
                    <a:pt x="511" y="25"/>
                  </a:lnTo>
                  <a:lnTo>
                    <a:pt x="511" y="25"/>
                  </a:lnTo>
                  <a:lnTo>
                    <a:pt x="511" y="26"/>
                  </a:lnTo>
                  <a:lnTo>
                    <a:pt x="511" y="26"/>
                  </a:lnTo>
                  <a:lnTo>
                    <a:pt x="512" y="26"/>
                  </a:lnTo>
                  <a:lnTo>
                    <a:pt x="512" y="26"/>
                  </a:lnTo>
                  <a:lnTo>
                    <a:pt x="512" y="26"/>
                  </a:lnTo>
                  <a:lnTo>
                    <a:pt x="512" y="27"/>
                  </a:lnTo>
                  <a:lnTo>
                    <a:pt x="512" y="27"/>
                  </a:lnTo>
                  <a:lnTo>
                    <a:pt x="512" y="27"/>
                  </a:lnTo>
                  <a:lnTo>
                    <a:pt x="512" y="27"/>
                  </a:lnTo>
                  <a:lnTo>
                    <a:pt x="512" y="27"/>
                  </a:lnTo>
                  <a:lnTo>
                    <a:pt x="512" y="28"/>
                  </a:lnTo>
                  <a:lnTo>
                    <a:pt x="512" y="28"/>
                  </a:lnTo>
                  <a:lnTo>
                    <a:pt x="512" y="28"/>
                  </a:lnTo>
                  <a:lnTo>
                    <a:pt x="512" y="28"/>
                  </a:lnTo>
                  <a:lnTo>
                    <a:pt x="512" y="28"/>
                  </a:lnTo>
                  <a:lnTo>
                    <a:pt x="512" y="29"/>
                  </a:lnTo>
                  <a:lnTo>
                    <a:pt x="512" y="29"/>
                  </a:lnTo>
                  <a:lnTo>
                    <a:pt x="512" y="29"/>
                  </a:lnTo>
                  <a:lnTo>
                    <a:pt x="512" y="29"/>
                  </a:lnTo>
                  <a:lnTo>
                    <a:pt x="512" y="29"/>
                  </a:lnTo>
                  <a:lnTo>
                    <a:pt x="512" y="30"/>
                  </a:lnTo>
                  <a:lnTo>
                    <a:pt x="514" y="30"/>
                  </a:lnTo>
                  <a:lnTo>
                    <a:pt x="514" y="30"/>
                  </a:lnTo>
                  <a:lnTo>
                    <a:pt x="514" y="30"/>
                  </a:lnTo>
                  <a:lnTo>
                    <a:pt x="514" y="30"/>
                  </a:lnTo>
                  <a:lnTo>
                    <a:pt x="514" y="32"/>
                  </a:lnTo>
                  <a:lnTo>
                    <a:pt x="514" y="32"/>
                  </a:lnTo>
                  <a:lnTo>
                    <a:pt x="514" y="32"/>
                  </a:lnTo>
                  <a:lnTo>
                    <a:pt x="514" y="32"/>
                  </a:lnTo>
                  <a:lnTo>
                    <a:pt x="514" y="32"/>
                  </a:lnTo>
                  <a:lnTo>
                    <a:pt x="514" y="33"/>
                  </a:lnTo>
                  <a:lnTo>
                    <a:pt x="514" y="33"/>
                  </a:lnTo>
                  <a:lnTo>
                    <a:pt x="514" y="33"/>
                  </a:lnTo>
                  <a:lnTo>
                    <a:pt x="514" y="33"/>
                  </a:lnTo>
                  <a:lnTo>
                    <a:pt x="514" y="34"/>
                  </a:lnTo>
                  <a:lnTo>
                    <a:pt x="514" y="34"/>
                  </a:lnTo>
                  <a:lnTo>
                    <a:pt x="514" y="34"/>
                  </a:lnTo>
                  <a:lnTo>
                    <a:pt x="514" y="34"/>
                  </a:lnTo>
                  <a:lnTo>
                    <a:pt x="514" y="34"/>
                  </a:lnTo>
                  <a:lnTo>
                    <a:pt x="514" y="35"/>
                  </a:lnTo>
                  <a:lnTo>
                    <a:pt x="514" y="35"/>
                  </a:lnTo>
                  <a:lnTo>
                    <a:pt x="514" y="35"/>
                  </a:lnTo>
                  <a:lnTo>
                    <a:pt x="514" y="35"/>
                  </a:lnTo>
                  <a:lnTo>
                    <a:pt x="514" y="35"/>
                  </a:lnTo>
                  <a:lnTo>
                    <a:pt x="514" y="36"/>
                  </a:lnTo>
                  <a:lnTo>
                    <a:pt x="514" y="36"/>
                  </a:lnTo>
                  <a:lnTo>
                    <a:pt x="514" y="36"/>
                  </a:lnTo>
                  <a:lnTo>
                    <a:pt x="514" y="36"/>
                  </a:lnTo>
                  <a:lnTo>
                    <a:pt x="514" y="36"/>
                  </a:lnTo>
                  <a:lnTo>
                    <a:pt x="514" y="37"/>
                  </a:lnTo>
                  <a:lnTo>
                    <a:pt x="514" y="37"/>
                  </a:lnTo>
                  <a:lnTo>
                    <a:pt x="514" y="37"/>
                  </a:lnTo>
                  <a:lnTo>
                    <a:pt x="514" y="37"/>
                  </a:lnTo>
                  <a:lnTo>
                    <a:pt x="514" y="38"/>
                  </a:lnTo>
                  <a:lnTo>
                    <a:pt x="514" y="38"/>
                  </a:lnTo>
                  <a:lnTo>
                    <a:pt x="514" y="38"/>
                  </a:lnTo>
                  <a:lnTo>
                    <a:pt x="514" y="38"/>
                  </a:lnTo>
                  <a:lnTo>
                    <a:pt x="514" y="38"/>
                  </a:lnTo>
                  <a:lnTo>
                    <a:pt x="514" y="39"/>
                  </a:lnTo>
                  <a:lnTo>
                    <a:pt x="514" y="39"/>
                  </a:lnTo>
                  <a:lnTo>
                    <a:pt x="514" y="39"/>
                  </a:lnTo>
                  <a:lnTo>
                    <a:pt x="514" y="39"/>
                  </a:lnTo>
                  <a:lnTo>
                    <a:pt x="514" y="39"/>
                  </a:lnTo>
                  <a:lnTo>
                    <a:pt x="514" y="41"/>
                  </a:lnTo>
                  <a:lnTo>
                    <a:pt x="514" y="41"/>
                  </a:lnTo>
                  <a:lnTo>
                    <a:pt x="514" y="41"/>
                  </a:lnTo>
                  <a:lnTo>
                    <a:pt x="514" y="41"/>
                  </a:lnTo>
                  <a:lnTo>
                    <a:pt x="514" y="42"/>
                  </a:lnTo>
                  <a:lnTo>
                    <a:pt x="514" y="42"/>
                  </a:lnTo>
                  <a:lnTo>
                    <a:pt x="514" y="42"/>
                  </a:lnTo>
                  <a:lnTo>
                    <a:pt x="514" y="42"/>
                  </a:lnTo>
                  <a:lnTo>
                    <a:pt x="514" y="42"/>
                  </a:lnTo>
                  <a:lnTo>
                    <a:pt x="514" y="43"/>
                  </a:lnTo>
                  <a:lnTo>
                    <a:pt x="514" y="43"/>
                  </a:lnTo>
                  <a:lnTo>
                    <a:pt x="514" y="43"/>
                  </a:lnTo>
                  <a:lnTo>
                    <a:pt x="514" y="43"/>
                  </a:lnTo>
                  <a:lnTo>
                    <a:pt x="514" y="43"/>
                  </a:lnTo>
                  <a:lnTo>
                    <a:pt x="514" y="44"/>
                  </a:lnTo>
                  <a:lnTo>
                    <a:pt x="514" y="44"/>
                  </a:lnTo>
                  <a:lnTo>
                    <a:pt x="514" y="44"/>
                  </a:lnTo>
                  <a:lnTo>
                    <a:pt x="514" y="44"/>
                  </a:lnTo>
                  <a:lnTo>
                    <a:pt x="514" y="44"/>
                  </a:lnTo>
                  <a:lnTo>
                    <a:pt x="514" y="45"/>
                  </a:lnTo>
                  <a:lnTo>
                    <a:pt x="514" y="45"/>
                  </a:lnTo>
                  <a:lnTo>
                    <a:pt x="514" y="45"/>
                  </a:lnTo>
                  <a:lnTo>
                    <a:pt x="514" y="45"/>
                  </a:lnTo>
                  <a:lnTo>
                    <a:pt x="512" y="45"/>
                  </a:lnTo>
                  <a:lnTo>
                    <a:pt x="512" y="46"/>
                  </a:lnTo>
                  <a:lnTo>
                    <a:pt x="512" y="46"/>
                  </a:lnTo>
                  <a:lnTo>
                    <a:pt x="512" y="46"/>
                  </a:lnTo>
                  <a:lnTo>
                    <a:pt x="512" y="46"/>
                  </a:lnTo>
                  <a:lnTo>
                    <a:pt x="512" y="46"/>
                  </a:lnTo>
                  <a:lnTo>
                    <a:pt x="512" y="47"/>
                  </a:lnTo>
                  <a:lnTo>
                    <a:pt x="512" y="47"/>
                  </a:lnTo>
                  <a:lnTo>
                    <a:pt x="512" y="47"/>
                  </a:lnTo>
                  <a:lnTo>
                    <a:pt x="512" y="47"/>
                  </a:lnTo>
                  <a:lnTo>
                    <a:pt x="512" y="47"/>
                  </a:lnTo>
                  <a:lnTo>
                    <a:pt x="512" y="48"/>
                  </a:lnTo>
                  <a:lnTo>
                    <a:pt x="512" y="48"/>
                  </a:lnTo>
                  <a:lnTo>
                    <a:pt x="512" y="48"/>
                  </a:lnTo>
                  <a:lnTo>
                    <a:pt x="512" y="48"/>
                  </a:lnTo>
                  <a:lnTo>
                    <a:pt x="512" y="48"/>
                  </a:lnTo>
                  <a:lnTo>
                    <a:pt x="512" y="50"/>
                  </a:lnTo>
                  <a:lnTo>
                    <a:pt x="512" y="50"/>
                  </a:lnTo>
                  <a:lnTo>
                    <a:pt x="512" y="50"/>
                  </a:lnTo>
                  <a:lnTo>
                    <a:pt x="511" y="50"/>
                  </a:lnTo>
                  <a:lnTo>
                    <a:pt x="511" y="50"/>
                  </a:lnTo>
                  <a:lnTo>
                    <a:pt x="511" y="51"/>
                  </a:lnTo>
                  <a:lnTo>
                    <a:pt x="511" y="51"/>
                  </a:lnTo>
                  <a:lnTo>
                    <a:pt x="511" y="51"/>
                  </a:lnTo>
                  <a:lnTo>
                    <a:pt x="511" y="51"/>
                  </a:lnTo>
                  <a:lnTo>
                    <a:pt x="511" y="51"/>
                  </a:lnTo>
                  <a:lnTo>
                    <a:pt x="511" y="52"/>
                  </a:lnTo>
                  <a:lnTo>
                    <a:pt x="511" y="52"/>
                  </a:lnTo>
                  <a:lnTo>
                    <a:pt x="511" y="52"/>
                  </a:lnTo>
                  <a:lnTo>
                    <a:pt x="511" y="52"/>
                  </a:lnTo>
                  <a:lnTo>
                    <a:pt x="511" y="52"/>
                  </a:lnTo>
                  <a:lnTo>
                    <a:pt x="511" y="53"/>
                  </a:lnTo>
                  <a:lnTo>
                    <a:pt x="510" y="53"/>
                  </a:lnTo>
                  <a:lnTo>
                    <a:pt x="510" y="53"/>
                  </a:lnTo>
                  <a:lnTo>
                    <a:pt x="510" y="53"/>
                  </a:lnTo>
                  <a:lnTo>
                    <a:pt x="510" y="53"/>
                  </a:lnTo>
                  <a:lnTo>
                    <a:pt x="510" y="53"/>
                  </a:lnTo>
                  <a:lnTo>
                    <a:pt x="510" y="54"/>
                  </a:lnTo>
                  <a:lnTo>
                    <a:pt x="510" y="54"/>
                  </a:lnTo>
                  <a:lnTo>
                    <a:pt x="510" y="54"/>
                  </a:lnTo>
                  <a:lnTo>
                    <a:pt x="510" y="54"/>
                  </a:lnTo>
                  <a:lnTo>
                    <a:pt x="510" y="54"/>
                  </a:lnTo>
                  <a:lnTo>
                    <a:pt x="510" y="55"/>
                  </a:lnTo>
                  <a:lnTo>
                    <a:pt x="510" y="55"/>
                  </a:lnTo>
                  <a:lnTo>
                    <a:pt x="509" y="55"/>
                  </a:lnTo>
                  <a:lnTo>
                    <a:pt x="509" y="55"/>
                  </a:lnTo>
                  <a:lnTo>
                    <a:pt x="509" y="55"/>
                  </a:lnTo>
                  <a:lnTo>
                    <a:pt x="509" y="55"/>
                  </a:lnTo>
                  <a:lnTo>
                    <a:pt x="509" y="56"/>
                  </a:lnTo>
                  <a:lnTo>
                    <a:pt x="509" y="56"/>
                  </a:lnTo>
                  <a:lnTo>
                    <a:pt x="509" y="56"/>
                  </a:lnTo>
                  <a:lnTo>
                    <a:pt x="509" y="56"/>
                  </a:lnTo>
                  <a:lnTo>
                    <a:pt x="509" y="56"/>
                  </a:lnTo>
                  <a:lnTo>
                    <a:pt x="509" y="57"/>
                  </a:lnTo>
                  <a:lnTo>
                    <a:pt x="508" y="57"/>
                  </a:lnTo>
                  <a:lnTo>
                    <a:pt x="508" y="57"/>
                  </a:lnTo>
                  <a:lnTo>
                    <a:pt x="508" y="57"/>
                  </a:lnTo>
                  <a:lnTo>
                    <a:pt x="508" y="57"/>
                  </a:lnTo>
                  <a:lnTo>
                    <a:pt x="508" y="57"/>
                  </a:lnTo>
                  <a:lnTo>
                    <a:pt x="508" y="59"/>
                  </a:lnTo>
                  <a:lnTo>
                    <a:pt x="508" y="59"/>
                  </a:lnTo>
                  <a:lnTo>
                    <a:pt x="508" y="59"/>
                  </a:lnTo>
                  <a:lnTo>
                    <a:pt x="508" y="59"/>
                  </a:lnTo>
                  <a:lnTo>
                    <a:pt x="507" y="59"/>
                  </a:lnTo>
                  <a:lnTo>
                    <a:pt x="507" y="59"/>
                  </a:lnTo>
                  <a:lnTo>
                    <a:pt x="507" y="60"/>
                  </a:lnTo>
                  <a:lnTo>
                    <a:pt x="507" y="60"/>
                  </a:lnTo>
                  <a:lnTo>
                    <a:pt x="507" y="60"/>
                  </a:lnTo>
                  <a:lnTo>
                    <a:pt x="507" y="60"/>
                  </a:lnTo>
                  <a:lnTo>
                    <a:pt x="507" y="60"/>
                  </a:lnTo>
                  <a:lnTo>
                    <a:pt x="507" y="60"/>
                  </a:lnTo>
                  <a:lnTo>
                    <a:pt x="507" y="61"/>
                  </a:lnTo>
                  <a:lnTo>
                    <a:pt x="506" y="61"/>
                  </a:lnTo>
                  <a:lnTo>
                    <a:pt x="506" y="61"/>
                  </a:lnTo>
                  <a:lnTo>
                    <a:pt x="506" y="61"/>
                  </a:lnTo>
                  <a:lnTo>
                    <a:pt x="506" y="61"/>
                  </a:lnTo>
                  <a:lnTo>
                    <a:pt x="506" y="61"/>
                  </a:lnTo>
                  <a:lnTo>
                    <a:pt x="506" y="61"/>
                  </a:lnTo>
                  <a:lnTo>
                    <a:pt x="506" y="62"/>
                  </a:lnTo>
                  <a:lnTo>
                    <a:pt x="506" y="62"/>
                  </a:lnTo>
                  <a:lnTo>
                    <a:pt x="505" y="62"/>
                  </a:lnTo>
                  <a:lnTo>
                    <a:pt x="505" y="62"/>
                  </a:lnTo>
                  <a:lnTo>
                    <a:pt x="505" y="62"/>
                  </a:lnTo>
                  <a:lnTo>
                    <a:pt x="505" y="62"/>
                  </a:lnTo>
                  <a:lnTo>
                    <a:pt x="505" y="63"/>
                  </a:lnTo>
                  <a:lnTo>
                    <a:pt x="505" y="63"/>
                  </a:lnTo>
                  <a:lnTo>
                    <a:pt x="505" y="63"/>
                  </a:lnTo>
                  <a:lnTo>
                    <a:pt x="505" y="63"/>
                  </a:lnTo>
                  <a:lnTo>
                    <a:pt x="503" y="63"/>
                  </a:lnTo>
                  <a:lnTo>
                    <a:pt x="503" y="63"/>
                  </a:lnTo>
                  <a:lnTo>
                    <a:pt x="503" y="63"/>
                  </a:lnTo>
                  <a:lnTo>
                    <a:pt x="503" y="64"/>
                  </a:lnTo>
                  <a:lnTo>
                    <a:pt x="503" y="64"/>
                  </a:lnTo>
                  <a:lnTo>
                    <a:pt x="503" y="64"/>
                  </a:lnTo>
                  <a:lnTo>
                    <a:pt x="503" y="64"/>
                  </a:lnTo>
                  <a:lnTo>
                    <a:pt x="502" y="64"/>
                  </a:lnTo>
                  <a:lnTo>
                    <a:pt x="502" y="64"/>
                  </a:lnTo>
                  <a:lnTo>
                    <a:pt x="502" y="64"/>
                  </a:lnTo>
                  <a:lnTo>
                    <a:pt x="502" y="65"/>
                  </a:lnTo>
                  <a:lnTo>
                    <a:pt x="502" y="65"/>
                  </a:lnTo>
                  <a:lnTo>
                    <a:pt x="502" y="65"/>
                  </a:lnTo>
                  <a:lnTo>
                    <a:pt x="502" y="65"/>
                  </a:lnTo>
                  <a:lnTo>
                    <a:pt x="501" y="65"/>
                  </a:lnTo>
                  <a:lnTo>
                    <a:pt x="501" y="65"/>
                  </a:lnTo>
                  <a:lnTo>
                    <a:pt x="501" y="65"/>
                  </a:lnTo>
                  <a:lnTo>
                    <a:pt x="501" y="66"/>
                  </a:lnTo>
                  <a:lnTo>
                    <a:pt x="501" y="66"/>
                  </a:lnTo>
                  <a:lnTo>
                    <a:pt x="501" y="66"/>
                  </a:lnTo>
                  <a:lnTo>
                    <a:pt x="500" y="66"/>
                  </a:lnTo>
                  <a:lnTo>
                    <a:pt x="500" y="66"/>
                  </a:lnTo>
                  <a:lnTo>
                    <a:pt x="500" y="66"/>
                  </a:lnTo>
                  <a:lnTo>
                    <a:pt x="500" y="66"/>
                  </a:lnTo>
                  <a:lnTo>
                    <a:pt x="500" y="66"/>
                  </a:lnTo>
                  <a:lnTo>
                    <a:pt x="500" y="68"/>
                  </a:lnTo>
                  <a:lnTo>
                    <a:pt x="500" y="68"/>
                  </a:lnTo>
                  <a:lnTo>
                    <a:pt x="499" y="68"/>
                  </a:lnTo>
                  <a:lnTo>
                    <a:pt x="499" y="68"/>
                  </a:lnTo>
                  <a:lnTo>
                    <a:pt x="499" y="68"/>
                  </a:lnTo>
                  <a:lnTo>
                    <a:pt x="499" y="68"/>
                  </a:lnTo>
                  <a:lnTo>
                    <a:pt x="499" y="68"/>
                  </a:lnTo>
                  <a:lnTo>
                    <a:pt x="499" y="68"/>
                  </a:lnTo>
                  <a:lnTo>
                    <a:pt x="498" y="69"/>
                  </a:lnTo>
                  <a:lnTo>
                    <a:pt x="498" y="69"/>
                  </a:lnTo>
                  <a:lnTo>
                    <a:pt x="498" y="69"/>
                  </a:lnTo>
                  <a:lnTo>
                    <a:pt x="498" y="69"/>
                  </a:lnTo>
                  <a:lnTo>
                    <a:pt x="498" y="69"/>
                  </a:lnTo>
                  <a:lnTo>
                    <a:pt x="498" y="69"/>
                  </a:lnTo>
                  <a:lnTo>
                    <a:pt x="497" y="69"/>
                  </a:lnTo>
                  <a:lnTo>
                    <a:pt x="497" y="69"/>
                  </a:lnTo>
                  <a:lnTo>
                    <a:pt x="497" y="69"/>
                  </a:lnTo>
                  <a:lnTo>
                    <a:pt x="497" y="70"/>
                  </a:lnTo>
                  <a:lnTo>
                    <a:pt x="497" y="70"/>
                  </a:lnTo>
                  <a:lnTo>
                    <a:pt x="497" y="70"/>
                  </a:lnTo>
                  <a:lnTo>
                    <a:pt x="496" y="70"/>
                  </a:lnTo>
                  <a:lnTo>
                    <a:pt x="496" y="70"/>
                  </a:lnTo>
                  <a:lnTo>
                    <a:pt x="496" y="70"/>
                  </a:lnTo>
                  <a:lnTo>
                    <a:pt x="496" y="70"/>
                  </a:lnTo>
                  <a:lnTo>
                    <a:pt x="496" y="70"/>
                  </a:lnTo>
                  <a:lnTo>
                    <a:pt x="496" y="70"/>
                  </a:lnTo>
                  <a:lnTo>
                    <a:pt x="494" y="71"/>
                  </a:lnTo>
                  <a:lnTo>
                    <a:pt x="494" y="71"/>
                  </a:lnTo>
                  <a:lnTo>
                    <a:pt x="494" y="71"/>
                  </a:lnTo>
                  <a:lnTo>
                    <a:pt x="494" y="71"/>
                  </a:lnTo>
                  <a:lnTo>
                    <a:pt x="494" y="71"/>
                  </a:lnTo>
                  <a:lnTo>
                    <a:pt x="494" y="71"/>
                  </a:lnTo>
                  <a:lnTo>
                    <a:pt x="493" y="71"/>
                  </a:lnTo>
                  <a:lnTo>
                    <a:pt x="493" y="71"/>
                  </a:lnTo>
                  <a:lnTo>
                    <a:pt x="493" y="71"/>
                  </a:lnTo>
                  <a:lnTo>
                    <a:pt x="493" y="71"/>
                  </a:lnTo>
                  <a:lnTo>
                    <a:pt x="493" y="71"/>
                  </a:lnTo>
                  <a:lnTo>
                    <a:pt x="492" y="72"/>
                  </a:lnTo>
                  <a:lnTo>
                    <a:pt x="492" y="72"/>
                  </a:lnTo>
                  <a:lnTo>
                    <a:pt x="492" y="72"/>
                  </a:lnTo>
                  <a:lnTo>
                    <a:pt x="492" y="72"/>
                  </a:lnTo>
                  <a:lnTo>
                    <a:pt x="492" y="72"/>
                  </a:lnTo>
                  <a:lnTo>
                    <a:pt x="492" y="72"/>
                  </a:lnTo>
                  <a:lnTo>
                    <a:pt x="491" y="72"/>
                  </a:lnTo>
                  <a:lnTo>
                    <a:pt x="491" y="72"/>
                  </a:lnTo>
                  <a:lnTo>
                    <a:pt x="491" y="72"/>
                  </a:lnTo>
                  <a:lnTo>
                    <a:pt x="491" y="72"/>
                  </a:lnTo>
                  <a:lnTo>
                    <a:pt x="491" y="72"/>
                  </a:lnTo>
                  <a:lnTo>
                    <a:pt x="490" y="72"/>
                  </a:lnTo>
                  <a:lnTo>
                    <a:pt x="490" y="73"/>
                  </a:lnTo>
                  <a:lnTo>
                    <a:pt x="490" y="73"/>
                  </a:lnTo>
                  <a:lnTo>
                    <a:pt x="490" y="73"/>
                  </a:lnTo>
                  <a:lnTo>
                    <a:pt x="490" y="73"/>
                  </a:lnTo>
                  <a:lnTo>
                    <a:pt x="489" y="73"/>
                  </a:lnTo>
                  <a:lnTo>
                    <a:pt x="489" y="73"/>
                  </a:lnTo>
                  <a:lnTo>
                    <a:pt x="489" y="73"/>
                  </a:lnTo>
                  <a:lnTo>
                    <a:pt x="489" y="73"/>
                  </a:lnTo>
                  <a:lnTo>
                    <a:pt x="489" y="73"/>
                  </a:lnTo>
                  <a:lnTo>
                    <a:pt x="488" y="73"/>
                  </a:lnTo>
                  <a:lnTo>
                    <a:pt x="488" y="73"/>
                  </a:lnTo>
                  <a:lnTo>
                    <a:pt x="488" y="73"/>
                  </a:lnTo>
                  <a:lnTo>
                    <a:pt x="488" y="73"/>
                  </a:lnTo>
                  <a:lnTo>
                    <a:pt x="488" y="73"/>
                  </a:lnTo>
                  <a:lnTo>
                    <a:pt x="488" y="74"/>
                  </a:lnTo>
                  <a:lnTo>
                    <a:pt x="487" y="74"/>
                  </a:lnTo>
                  <a:lnTo>
                    <a:pt x="487" y="74"/>
                  </a:lnTo>
                  <a:lnTo>
                    <a:pt x="487" y="74"/>
                  </a:lnTo>
                  <a:lnTo>
                    <a:pt x="487" y="74"/>
                  </a:lnTo>
                  <a:lnTo>
                    <a:pt x="487" y="74"/>
                  </a:lnTo>
                  <a:lnTo>
                    <a:pt x="485" y="74"/>
                  </a:lnTo>
                  <a:lnTo>
                    <a:pt x="485" y="74"/>
                  </a:lnTo>
                  <a:lnTo>
                    <a:pt x="485" y="74"/>
                  </a:lnTo>
                  <a:lnTo>
                    <a:pt x="485" y="74"/>
                  </a:lnTo>
                  <a:lnTo>
                    <a:pt x="485" y="74"/>
                  </a:lnTo>
                  <a:lnTo>
                    <a:pt x="484" y="74"/>
                  </a:lnTo>
                  <a:lnTo>
                    <a:pt x="484" y="74"/>
                  </a:lnTo>
                  <a:lnTo>
                    <a:pt x="484" y="74"/>
                  </a:lnTo>
                  <a:lnTo>
                    <a:pt x="484" y="74"/>
                  </a:lnTo>
                  <a:lnTo>
                    <a:pt x="484" y="74"/>
                  </a:lnTo>
                  <a:lnTo>
                    <a:pt x="483" y="74"/>
                  </a:lnTo>
                  <a:lnTo>
                    <a:pt x="483" y="74"/>
                  </a:lnTo>
                  <a:lnTo>
                    <a:pt x="483" y="74"/>
                  </a:lnTo>
                  <a:lnTo>
                    <a:pt x="483" y="74"/>
                  </a:lnTo>
                  <a:lnTo>
                    <a:pt x="482" y="74"/>
                  </a:lnTo>
                  <a:lnTo>
                    <a:pt x="482" y="74"/>
                  </a:lnTo>
                  <a:lnTo>
                    <a:pt x="482" y="76"/>
                  </a:lnTo>
                  <a:lnTo>
                    <a:pt x="482" y="76"/>
                  </a:lnTo>
                  <a:lnTo>
                    <a:pt x="482" y="76"/>
                  </a:lnTo>
                  <a:lnTo>
                    <a:pt x="481" y="76"/>
                  </a:lnTo>
                  <a:lnTo>
                    <a:pt x="481" y="76"/>
                  </a:lnTo>
                  <a:lnTo>
                    <a:pt x="481" y="76"/>
                  </a:lnTo>
                  <a:lnTo>
                    <a:pt x="481" y="76"/>
                  </a:lnTo>
                  <a:lnTo>
                    <a:pt x="481" y="76"/>
                  </a:lnTo>
                  <a:lnTo>
                    <a:pt x="480" y="76"/>
                  </a:lnTo>
                  <a:lnTo>
                    <a:pt x="480" y="76"/>
                  </a:lnTo>
                  <a:lnTo>
                    <a:pt x="480" y="76"/>
                  </a:lnTo>
                  <a:lnTo>
                    <a:pt x="480" y="76"/>
                  </a:lnTo>
                  <a:lnTo>
                    <a:pt x="480" y="76"/>
                  </a:lnTo>
                  <a:lnTo>
                    <a:pt x="479" y="76"/>
                  </a:lnTo>
                  <a:lnTo>
                    <a:pt x="479" y="76"/>
                  </a:lnTo>
                  <a:lnTo>
                    <a:pt x="479" y="76"/>
                  </a:lnTo>
                  <a:lnTo>
                    <a:pt x="479" y="76"/>
                  </a:lnTo>
                  <a:lnTo>
                    <a:pt x="479" y="76"/>
                  </a:lnTo>
                  <a:lnTo>
                    <a:pt x="478" y="76"/>
                  </a:lnTo>
                  <a:lnTo>
                    <a:pt x="478" y="76"/>
                  </a:lnTo>
                  <a:lnTo>
                    <a:pt x="478" y="76"/>
                  </a:lnTo>
                  <a:lnTo>
                    <a:pt x="478" y="76"/>
                  </a:lnTo>
                  <a:lnTo>
                    <a:pt x="476" y="76"/>
                  </a:lnTo>
                  <a:lnTo>
                    <a:pt x="476" y="76"/>
                  </a:lnTo>
                  <a:lnTo>
                    <a:pt x="476" y="76"/>
                  </a:lnTo>
                  <a:lnTo>
                    <a:pt x="476" y="76"/>
                  </a:lnTo>
                  <a:lnTo>
                    <a:pt x="476" y="76"/>
                  </a:lnTo>
                  <a:lnTo>
                    <a:pt x="475" y="76"/>
                  </a:lnTo>
                  <a:lnTo>
                    <a:pt x="475" y="76"/>
                  </a:lnTo>
                  <a:lnTo>
                    <a:pt x="475" y="76"/>
                  </a:lnTo>
                  <a:lnTo>
                    <a:pt x="475" y="76"/>
                  </a:lnTo>
                  <a:lnTo>
                    <a:pt x="475" y="76"/>
                  </a:lnTo>
                  <a:lnTo>
                    <a:pt x="474" y="76"/>
                  </a:lnTo>
                  <a:lnTo>
                    <a:pt x="474" y="76"/>
                  </a:lnTo>
                  <a:lnTo>
                    <a:pt x="474" y="76"/>
                  </a:lnTo>
                  <a:lnTo>
                    <a:pt x="474" y="76"/>
                  </a:lnTo>
                  <a:lnTo>
                    <a:pt x="473" y="76"/>
                  </a:lnTo>
                  <a:lnTo>
                    <a:pt x="473" y="76"/>
                  </a:lnTo>
                  <a:lnTo>
                    <a:pt x="473" y="76"/>
                  </a:lnTo>
                  <a:lnTo>
                    <a:pt x="473" y="76"/>
                  </a:lnTo>
                  <a:lnTo>
                    <a:pt x="473" y="76"/>
                  </a:lnTo>
                  <a:lnTo>
                    <a:pt x="472" y="76"/>
                  </a:lnTo>
                  <a:lnTo>
                    <a:pt x="472" y="76"/>
                  </a:lnTo>
                  <a:lnTo>
                    <a:pt x="472" y="76"/>
                  </a:lnTo>
                  <a:lnTo>
                    <a:pt x="472" y="76"/>
                  </a:lnTo>
                  <a:lnTo>
                    <a:pt x="472" y="76"/>
                  </a:lnTo>
                  <a:lnTo>
                    <a:pt x="471" y="76"/>
                  </a:lnTo>
                  <a:lnTo>
                    <a:pt x="471" y="76"/>
                  </a:lnTo>
                  <a:lnTo>
                    <a:pt x="471" y="76"/>
                  </a:lnTo>
                  <a:lnTo>
                    <a:pt x="471" y="76"/>
                  </a:lnTo>
                  <a:lnTo>
                    <a:pt x="471" y="76"/>
                  </a:lnTo>
                  <a:lnTo>
                    <a:pt x="470" y="74"/>
                  </a:lnTo>
                  <a:lnTo>
                    <a:pt x="470" y="74"/>
                  </a:lnTo>
                  <a:lnTo>
                    <a:pt x="470" y="74"/>
                  </a:lnTo>
                  <a:lnTo>
                    <a:pt x="470" y="74"/>
                  </a:lnTo>
                  <a:lnTo>
                    <a:pt x="469" y="74"/>
                  </a:lnTo>
                  <a:lnTo>
                    <a:pt x="469" y="74"/>
                  </a:lnTo>
                  <a:lnTo>
                    <a:pt x="469" y="74"/>
                  </a:lnTo>
                  <a:lnTo>
                    <a:pt x="469" y="74"/>
                  </a:lnTo>
                  <a:lnTo>
                    <a:pt x="469" y="74"/>
                  </a:lnTo>
                  <a:lnTo>
                    <a:pt x="467" y="74"/>
                  </a:lnTo>
                  <a:lnTo>
                    <a:pt x="467" y="74"/>
                  </a:lnTo>
                  <a:lnTo>
                    <a:pt x="467" y="74"/>
                  </a:lnTo>
                  <a:lnTo>
                    <a:pt x="467" y="74"/>
                  </a:lnTo>
                  <a:lnTo>
                    <a:pt x="467" y="74"/>
                  </a:lnTo>
                  <a:lnTo>
                    <a:pt x="466" y="74"/>
                  </a:lnTo>
                  <a:lnTo>
                    <a:pt x="466" y="74"/>
                  </a:lnTo>
                  <a:lnTo>
                    <a:pt x="466" y="74"/>
                  </a:lnTo>
                  <a:lnTo>
                    <a:pt x="466" y="74"/>
                  </a:lnTo>
                  <a:lnTo>
                    <a:pt x="466" y="74"/>
                  </a:lnTo>
                  <a:lnTo>
                    <a:pt x="465" y="74"/>
                  </a:lnTo>
                  <a:lnTo>
                    <a:pt x="465" y="74"/>
                  </a:lnTo>
                  <a:lnTo>
                    <a:pt x="465" y="74"/>
                  </a:lnTo>
                  <a:lnTo>
                    <a:pt x="465" y="73"/>
                  </a:lnTo>
                  <a:lnTo>
                    <a:pt x="465" y="73"/>
                  </a:lnTo>
                  <a:lnTo>
                    <a:pt x="464" y="73"/>
                  </a:lnTo>
                  <a:lnTo>
                    <a:pt x="464" y="73"/>
                  </a:lnTo>
                  <a:lnTo>
                    <a:pt x="464" y="73"/>
                  </a:lnTo>
                  <a:lnTo>
                    <a:pt x="464" y="73"/>
                  </a:lnTo>
                  <a:lnTo>
                    <a:pt x="464" y="73"/>
                  </a:lnTo>
                  <a:lnTo>
                    <a:pt x="464" y="73"/>
                  </a:lnTo>
                  <a:lnTo>
                    <a:pt x="463" y="73"/>
                  </a:lnTo>
                  <a:lnTo>
                    <a:pt x="463" y="73"/>
                  </a:lnTo>
                  <a:lnTo>
                    <a:pt x="463" y="73"/>
                  </a:lnTo>
                  <a:lnTo>
                    <a:pt x="463" y="73"/>
                  </a:lnTo>
                  <a:lnTo>
                    <a:pt x="463" y="73"/>
                  </a:lnTo>
                  <a:lnTo>
                    <a:pt x="462" y="73"/>
                  </a:lnTo>
                  <a:lnTo>
                    <a:pt x="462" y="72"/>
                  </a:lnTo>
                  <a:lnTo>
                    <a:pt x="462" y="72"/>
                  </a:lnTo>
                  <a:lnTo>
                    <a:pt x="462" y="72"/>
                  </a:lnTo>
                  <a:lnTo>
                    <a:pt x="462" y="72"/>
                  </a:lnTo>
                  <a:lnTo>
                    <a:pt x="461" y="72"/>
                  </a:lnTo>
                  <a:lnTo>
                    <a:pt x="461" y="72"/>
                  </a:lnTo>
                  <a:lnTo>
                    <a:pt x="461" y="72"/>
                  </a:lnTo>
                  <a:lnTo>
                    <a:pt x="461" y="72"/>
                  </a:lnTo>
                  <a:lnTo>
                    <a:pt x="461" y="72"/>
                  </a:lnTo>
                  <a:lnTo>
                    <a:pt x="461" y="72"/>
                  </a:lnTo>
                  <a:lnTo>
                    <a:pt x="459" y="72"/>
                  </a:lnTo>
                  <a:lnTo>
                    <a:pt x="459" y="72"/>
                  </a:lnTo>
                  <a:lnTo>
                    <a:pt x="459" y="71"/>
                  </a:lnTo>
                  <a:lnTo>
                    <a:pt x="459" y="71"/>
                  </a:lnTo>
                  <a:lnTo>
                    <a:pt x="459" y="71"/>
                  </a:lnTo>
                  <a:lnTo>
                    <a:pt x="458" y="71"/>
                  </a:lnTo>
                  <a:lnTo>
                    <a:pt x="458" y="71"/>
                  </a:lnTo>
                  <a:lnTo>
                    <a:pt x="458" y="71"/>
                  </a:lnTo>
                  <a:lnTo>
                    <a:pt x="458" y="71"/>
                  </a:lnTo>
                  <a:lnTo>
                    <a:pt x="458" y="71"/>
                  </a:lnTo>
                  <a:lnTo>
                    <a:pt x="458" y="71"/>
                  </a:lnTo>
                  <a:lnTo>
                    <a:pt x="457" y="71"/>
                  </a:lnTo>
                  <a:lnTo>
                    <a:pt x="457" y="71"/>
                  </a:lnTo>
                  <a:lnTo>
                    <a:pt x="457" y="70"/>
                  </a:lnTo>
                  <a:lnTo>
                    <a:pt x="457" y="70"/>
                  </a:lnTo>
                  <a:lnTo>
                    <a:pt x="457" y="70"/>
                  </a:lnTo>
                  <a:lnTo>
                    <a:pt x="456" y="70"/>
                  </a:lnTo>
                  <a:lnTo>
                    <a:pt x="456" y="70"/>
                  </a:lnTo>
                  <a:lnTo>
                    <a:pt x="456" y="70"/>
                  </a:lnTo>
                  <a:lnTo>
                    <a:pt x="456" y="70"/>
                  </a:lnTo>
                  <a:lnTo>
                    <a:pt x="456" y="70"/>
                  </a:lnTo>
                  <a:lnTo>
                    <a:pt x="456" y="70"/>
                  </a:lnTo>
                  <a:lnTo>
                    <a:pt x="455" y="69"/>
                  </a:lnTo>
                  <a:lnTo>
                    <a:pt x="455" y="69"/>
                  </a:lnTo>
                  <a:lnTo>
                    <a:pt x="455" y="69"/>
                  </a:lnTo>
                  <a:lnTo>
                    <a:pt x="455" y="69"/>
                  </a:lnTo>
                  <a:lnTo>
                    <a:pt x="455" y="69"/>
                  </a:lnTo>
                  <a:lnTo>
                    <a:pt x="455" y="69"/>
                  </a:lnTo>
                  <a:lnTo>
                    <a:pt x="454" y="69"/>
                  </a:lnTo>
                  <a:lnTo>
                    <a:pt x="454" y="69"/>
                  </a:lnTo>
                  <a:lnTo>
                    <a:pt x="454" y="69"/>
                  </a:lnTo>
                  <a:lnTo>
                    <a:pt x="454" y="68"/>
                  </a:lnTo>
                  <a:lnTo>
                    <a:pt x="454" y="68"/>
                  </a:lnTo>
                  <a:lnTo>
                    <a:pt x="454" y="68"/>
                  </a:lnTo>
                  <a:lnTo>
                    <a:pt x="454" y="68"/>
                  </a:lnTo>
                  <a:lnTo>
                    <a:pt x="453" y="68"/>
                  </a:lnTo>
                  <a:lnTo>
                    <a:pt x="453" y="68"/>
                  </a:lnTo>
                  <a:lnTo>
                    <a:pt x="453" y="68"/>
                  </a:lnTo>
                  <a:lnTo>
                    <a:pt x="453" y="68"/>
                  </a:lnTo>
                  <a:lnTo>
                    <a:pt x="453" y="66"/>
                  </a:lnTo>
                  <a:lnTo>
                    <a:pt x="453" y="66"/>
                  </a:lnTo>
                  <a:lnTo>
                    <a:pt x="452" y="66"/>
                  </a:lnTo>
                  <a:lnTo>
                    <a:pt x="452" y="66"/>
                  </a:lnTo>
                  <a:lnTo>
                    <a:pt x="452" y="66"/>
                  </a:lnTo>
                  <a:lnTo>
                    <a:pt x="452" y="66"/>
                  </a:lnTo>
                  <a:lnTo>
                    <a:pt x="452" y="66"/>
                  </a:lnTo>
                  <a:lnTo>
                    <a:pt x="452" y="66"/>
                  </a:lnTo>
                  <a:lnTo>
                    <a:pt x="452" y="65"/>
                  </a:lnTo>
                  <a:lnTo>
                    <a:pt x="450" y="65"/>
                  </a:lnTo>
                  <a:lnTo>
                    <a:pt x="450" y="65"/>
                  </a:lnTo>
                  <a:lnTo>
                    <a:pt x="450" y="65"/>
                  </a:lnTo>
                  <a:lnTo>
                    <a:pt x="450" y="65"/>
                  </a:lnTo>
                  <a:lnTo>
                    <a:pt x="450" y="65"/>
                  </a:lnTo>
                  <a:lnTo>
                    <a:pt x="450" y="65"/>
                  </a:lnTo>
                  <a:lnTo>
                    <a:pt x="449" y="64"/>
                  </a:lnTo>
                  <a:lnTo>
                    <a:pt x="449" y="64"/>
                  </a:lnTo>
                  <a:lnTo>
                    <a:pt x="449" y="64"/>
                  </a:lnTo>
                  <a:lnTo>
                    <a:pt x="449" y="64"/>
                  </a:lnTo>
                  <a:lnTo>
                    <a:pt x="449" y="64"/>
                  </a:lnTo>
                  <a:lnTo>
                    <a:pt x="449" y="64"/>
                  </a:lnTo>
                  <a:lnTo>
                    <a:pt x="449" y="64"/>
                  </a:lnTo>
                  <a:lnTo>
                    <a:pt x="448" y="63"/>
                  </a:lnTo>
                  <a:lnTo>
                    <a:pt x="448" y="63"/>
                  </a:lnTo>
                  <a:lnTo>
                    <a:pt x="448" y="63"/>
                  </a:lnTo>
                  <a:lnTo>
                    <a:pt x="448" y="63"/>
                  </a:lnTo>
                  <a:lnTo>
                    <a:pt x="448" y="63"/>
                  </a:lnTo>
                  <a:lnTo>
                    <a:pt x="448" y="63"/>
                  </a:lnTo>
                  <a:lnTo>
                    <a:pt x="448" y="63"/>
                  </a:lnTo>
                  <a:lnTo>
                    <a:pt x="448" y="62"/>
                  </a:lnTo>
                  <a:lnTo>
                    <a:pt x="447" y="62"/>
                  </a:lnTo>
                  <a:lnTo>
                    <a:pt x="447" y="62"/>
                  </a:lnTo>
                  <a:lnTo>
                    <a:pt x="447" y="62"/>
                  </a:lnTo>
                  <a:lnTo>
                    <a:pt x="447" y="62"/>
                  </a:lnTo>
                  <a:lnTo>
                    <a:pt x="447" y="62"/>
                  </a:lnTo>
                  <a:lnTo>
                    <a:pt x="447" y="61"/>
                  </a:lnTo>
                  <a:lnTo>
                    <a:pt x="447" y="61"/>
                  </a:lnTo>
                  <a:lnTo>
                    <a:pt x="447" y="61"/>
                  </a:lnTo>
                  <a:lnTo>
                    <a:pt x="446" y="61"/>
                  </a:lnTo>
                  <a:lnTo>
                    <a:pt x="446" y="61"/>
                  </a:lnTo>
                  <a:lnTo>
                    <a:pt x="446" y="61"/>
                  </a:lnTo>
                  <a:lnTo>
                    <a:pt x="446" y="61"/>
                  </a:lnTo>
                  <a:lnTo>
                    <a:pt x="446" y="60"/>
                  </a:lnTo>
                  <a:lnTo>
                    <a:pt x="446" y="60"/>
                  </a:lnTo>
                  <a:lnTo>
                    <a:pt x="446" y="60"/>
                  </a:lnTo>
                  <a:lnTo>
                    <a:pt x="446" y="60"/>
                  </a:lnTo>
                  <a:lnTo>
                    <a:pt x="445" y="60"/>
                  </a:lnTo>
                  <a:lnTo>
                    <a:pt x="445" y="60"/>
                  </a:lnTo>
                  <a:lnTo>
                    <a:pt x="445" y="59"/>
                  </a:lnTo>
                  <a:lnTo>
                    <a:pt x="445" y="59"/>
                  </a:lnTo>
                  <a:lnTo>
                    <a:pt x="445" y="59"/>
                  </a:lnTo>
                  <a:lnTo>
                    <a:pt x="445" y="59"/>
                  </a:lnTo>
                  <a:lnTo>
                    <a:pt x="445" y="59"/>
                  </a:lnTo>
                  <a:lnTo>
                    <a:pt x="445" y="59"/>
                  </a:lnTo>
                  <a:lnTo>
                    <a:pt x="445" y="57"/>
                  </a:lnTo>
                  <a:lnTo>
                    <a:pt x="444" y="57"/>
                  </a:lnTo>
                  <a:lnTo>
                    <a:pt x="444" y="57"/>
                  </a:lnTo>
                  <a:lnTo>
                    <a:pt x="444" y="57"/>
                  </a:lnTo>
                  <a:lnTo>
                    <a:pt x="444" y="57"/>
                  </a:lnTo>
                  <a:lnTo>
                    <a:pt x="444" y="57"/>
                  </a:lnTo>
                  <a:lnTo>
                    <a:pt x="444" y="56"/>
                  </a:lnTo>
                  <a:lnTo>
                    <a:pt x="444" y="56"/>
                  </a:lnTo>
                  <a:lnTo>
                    <a:pt x="444" y="56"/>
                  </a:lnTo>
                  <a:lnTo>
                    <a:pt x="444" y="56"/>
                  </a:lnTo>
                  <a:lnTo>
                    <a:pt x="444" y="56"/>
                  </a:lnTo>
                  <a:lnTo>
                    <a:pt x="443" y="55"/>
                  </a:lnTo>
                  <a:lnTo>
                    <a:pt x="443" y="55"/>
                  </a:lnTo>
                  <a:lnTo>
                    <a:pt x="443" y="55"/>
                  </a:lnTo>
                  <a:lnTo>
                    <a:pt x="443" y="55"/>
                  </a:lnTo>
                  <a:lnTo>
                    <a:pt x="443" y="55"/>
                  </a:lnTo>
                  <a:lnTo>
                    <a:pt x="443" y="55"/>
                  </a:lnTo>
                  <a:lnTo>
                    <a:pt x="443" y="54"/>
                  </a:lnTo>
                  <a:lnTo>
                    <a:pt x="443" y="54"/>
                  </a:lnTo>
                  <a:lnTo>
                    <a:pt x="443" y="54"/>
                  </a:lnTo>
                  <a:lnTo>
                    <a:pt x="443" y="54"/>
                  </a:lnTo>
                  <a:lnTo>
                    <a:pt x="443" y="54"/>
                  </a:lnTo>
                  <a:lnTo>
                    <a:pt x="441" y="53"/>
                  </a:lnTo>
                  <a:lnTo>
                    <a:pt x="441" y="53"/>
                  </a:lnTo>
                  <a:lnTo>
                    <a:pt x="441" y="53"/>
                  </a:lnTo>
                  <a:lnTo>
                    <a:pt x="441" y="53"/>
                  </a:lnTo>
                  <a:lnTo>
                    <a:pt x="441" y="53"/>
                  </a:lnTo>
                  <a:lnTo>
                    <a:pt x="441" y="53"/>
                  </a:lnTo>
                  <a:lnTo>
                    <a:pt x="441" y="52"/>
                  </a:lnTo>
                  <a:lnTo>
                    <a:pt x="441" y="52"/>
                  </a:lnTo>
                  <a:lnTo>
                    <a:pt x="441" y="52"/>
                  </a:lnTo>
                  <a:lnTo>
                    <a:pt x="441" y="52"/>
                  </a:lnTo>
                  <a:lnTo>
                    <a:pt x="441" y="52"/>
                  </a:lnTo>
                  <a:lnTo>
                    <a:pt x="441" y="51"/>
                  </a:lnTo>
                  <a:lnTo>
                    <a:pt x="441" y="51"/>
                  </a:lnTo>
                  <a:lnTo>
                    <a:pt x="440" y="51"/>
                  </a:lnTo>
                  <a:lnTo>
                    <a:pt x="440" y="51"/>
                  </a:lnTo>
                  <a:lnTo>
                    <a:pt x="440" y="51"/>
                  </a:lnTo>
                  <a:lnTo>
                    <a:pt x="440" y="50"/>
                  </a:lnTo>
                  <a:lnTo>
                    <a:pt x="440" y="50"/>
                  </a:lnTo>
                  <a:lnTo>
                    <a:pt x="440" y="50"/>
                  </a:lnTo>
                  <a:lnTo>
                    <a:pt x="440" y="50"/>
                  </a:lnTo>
                  <a:lnTo>
                    <a:pt x="440" y="50"/>
                  </a:lnTo>
                  <a:lnTo>
                    <a:pt x="440" y="48"/>
                  </a:lnTo>
                  <a:lnTo>
                    <a:pt x="440" y="48"/>
                  </a:lnTo>
                  <a:lnTo>
                    <a:pt x="440" y="48"/>
                  </a:lnTo>
                  <a:lnTo>
                    <a:pt x="440" y="48"/>
                  </a:lnTo>
                  <a:lnTo>
                    <a:pt x="440" y="48"/>
                  </a:lnTo>
                  <a:lnTo>
                    <a:pt x="440" y="47"/>
                  </a:lnTo>
                  <a:lnTo>
                    <a:pt x="440" y="47"/>
                  </a:lnTo>
                  <a:lnTo>
                    <a:pt x="440" y="47"/>
                  </a:lnTo>
                  <a:lnTo>
                    <a:pt x="439" y="47"/>
                  </a:lnTo>
                  <a:lnTo>
                    <a:pt x="439" y="47"/>
                  </a:lnTo>
                  <a:lnTo>
                    <a:pt x="439" y="46"/>
                  </a:lnTo>
                  <a:lnTo>
                    <a:pt x="439" y="46"/>
                  </a:lnTo>
                  <a:lnTo>
                    <a:pt x="439" y="46"/>
                  </a:lnTo>
                  <a:lnTo>
                    <a:pt x="439" y="46"/>
                  </a:lnTo>
                  <a:lnTo>
                    <a:pt x="439" y="46"/>
                  </a:lnTo>
                  <a:lnTo>
                    <a:pt x="439" y="45"/>
                  </a:lnTo>
                  <a:lnTo>
                    <a:pt x="439" y="45"/>
                  </a:lnTo>
                  <a:lnTo>
                    <a:pt x="439" y="45"/>
                  </a:lnTo>
                  <a:lnTo>
                    <a:pt x="439" y="45"/>
                  </a:lnTo>
                  <a:lnTo>
                    <a:pt x="439" y="45"/>
                  </a:lnTo>
                  <a:lnTo>
                    <a:pt x="439" y="44"/>
                  </a:lnTo>
                  <a:lnTo>
                    <a:pt x="439" y="44"/>
                  </a:lnTo>
                  <a:lnTo>
                    <a:pt x="439" y="44"/>
                  </a:lnTo>
                  <a:lnTo>
                    <a:pt x="439" y="44"/>
                  </a:lnTo>
                  <a:lnTo>
                    <a:pt x="439" y="44"/>
                  </a:lnTo>
                  <a:lnTo>
                    <a:pt x="439" y="43"/>
                  </a:lnTo>
                  <a:lnTo>
                    <a:pt x="439" y="43"/>
                  </a:lnTo>
                  <a:lnTo>
                    <a:pt x="439" y="43"/>
                  </a:lnTo>
                  <a:lnTo>
                    <a:pt x="439" y="43"/>
                  </a:lnTo>
                  <a:lnTo>
                    <a:pt x="439" y="43"/>
                  </a:lnTo>
                  <a:lnTo>
                    <a:pt x="439" y="42"/>
                  </a:lnTo>
                  <a:lnTo>
                    <a:pt x="439" y="42"/>
                  </a:lnTo>
                  <a:lnTo>
                    <a:pt x="439" y="42"/>
                  </a:lnTo>
                  <a:lnTo>
                    <a:pt x="425" y="42"/>
                  </a:lnTo>
                  <a:lnTo>
                    <a:pt x="425" y="34"/>
                  </a:lnTo>
                  <a:lnTo>
                    <a:pt x="439" y="34"/>
                  </a:lnTo>
                  <a:lnTo>
                    <a:pt x="439" y="34"/>
                  </a:lnTo>
                  <a:close/>
                  <a:moveTo>
                    <a:pt x="393" y="34"/>
                  </a:moveTo>
                  <a:lnTo>
                    <a:pt x="393" y="42"/>
                  </a:lnTo>
                  <a:lnTo>
                    <a:pt x="377" y="42"/>
                  </a:lnTo>
                  <a:lnTo>
                    <a:pt x="377" y="34"/>
                  </a:lnTo>
                  <a:lnTo>
                    <a:pt x="393" y="34"/>
                  </a:lnTo>
                  <a:lnTo>
                    <a:pt x="393" y="34"/>
                  </a:lnTo>
                  <a:close/>
                  <a:moveTo>
                    <a:pt x="346" y="34"/>
                  </a:moveTo>
                  <a:lnTo>
                    <a:pt x="346" y="42"/>
                  </a:lnTo>
                  <a:lnTo>
                    <a:pt x="330" y="42"/>
                  </a:lnTo>
                  <a:lnTo>
                    <a:pt x="330" y="34"/>
                  </a:lnTo>
                  <a:lnTo>
                    <a:pt x="346" y="34"/>
                  </a:lnTo>
                  <a:lnTo>
                    <a:pt x="346" y="34"/>
                  </a:lnTo>
                  <a:close/>
                  <a:moveTo>
                    <a:pt x="299" y="34"/>
                  </a:moveTo>
                  <a:lnTo>
                    <a:pt x="299" y="42"/>
                  </a:lnTo>
                  <a:lnTo>
                    <a:pt x="283" y="42"/>
                  </a:lnTo>
                  <a:lnTo>
                    <a:pt x="283" y="34"/>
                  </a:lnTo>
                  <a:lnTo>
                    <a:pt x="299" y="34"/>
                  </a:lnTo>
                  <a:lnTo>
                    <a:pt x="299" y="34"/>
                  </a:lnTo>
                  <a:close/>
                  <a:moveTo>
                    <a:pt x="251" y="34"/>
                  </a:moveTo>
                  <a:lnTo>
                    <a:pt x="251" y="42"/>
                  </a:lnTo>
                  <a:lnTo>
                    <a:pt x="235" y="42"/>
                  </a:lnTo>
                  <a:lnTo>
                    <a:pt x="235" y="34"/>
                  </a:lnTo>
                  <a:lnTo>
                    <a:pt x="251" y="34"/>
                  </a:lnTo>
                  <a:lnTo>
                    <a:pt x="251" y="34"/>
                  </a:lnTo>
                  <a:close/>
                  <a:moveTo>
                    <a:pt x="204" y="34"/>
                  </a:moveTo>
                  <a:lnTo>
                    <a:pt x="204" y="42"/>
                  </a:lnTo>
                  <a:lnTo>
                    <a:pt x="189" y="42"/>
                  </a:lnTo>
                  <a:lnTo>
                    <a:pt x="189" y="34"/>
                  </a:lnTo>
                  <a:lnTo>
                    <a:pt x="204" y="34"/>
                  </a:lnTo>
                  <a:lnTo>
                    <a:pt x="204" y="34"/>
                  </a:lnTo>
                  <a:close/>
                  <a:moveTo>
                    <a:pt x="158" y="34"/>
                  </a:moveTo>
                  <a:lnTo>
                    <a:pt x="158" y="42"/>
                  </a:lnTo>
                  <a:lnTo>
                    <a:pt x="142" y="42"/>
                  </a:lnTo>
                  <a:lnTo>
                    <a:pt x="142" y="34"/>
                  </a:lnTo>
                  <a:lnTo>
                    <a:pt x="158" y="34"/>
                  </a:lnTo>
                  <a:lnTo>
                    <a:pt x="158" y="34"/>
                  </a:lnTo>
                  <a:close/>
                  <a:moveTo>
                    <a:pt x="110" y="34"/>
                  </a:moveTo>
                  <a:lnTo>
                    <a:pt x="110" y="42"/>
                  </a:lnTo>
                  <a:lnTo>
                    <a:pt x="95" y="42"/>
                  </a:lnTo>
                  <a:lnTo>
                    <a:pt x="95" y="34"/>
                  </a:lnTo>
                  <a:lnTo>
                    <a:pt x="110" y="34"/>
                  </a:lnTo>
                  <a:lnTo>
                    <a:pt x="110" y="34"/>
                  </a:lnTo>
                  <a:close/>
                  <a:moveTo>
                    <a:pt x="63" y="34"/>
                  </a:moveTo>
                  <a:lnTo>
                    <a:pt x="63" y="42"/>
                  </a:lnTo>
                  <a:lnTo>
                    <a:pt x="47" y="42"/>
                  </a:lnTo>
                  <a:lnTo>
                    <a:pt x="47" y="34"/>
                  </a:lnTo>
                  <a:lnTo>
                    <a:pt x="63" y="34"/>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1" name="Freeform 83">
              <a:extLst>
                <a:ext uri="{FF2B5EF4-FFF2-40B4-BE49-F238E27FC236}">
                  <a16:creationId xmlns:a16="http://schemas.microsoft.com/office/drawing/2014/main" id="{6F60578B-3CE5-44FD-BACE-0057E9ED854E}"/>
                </a:ext>
              </a:extLst>
            </p:cNvPr>
            <p:cNvSpPr>
              <a:spLocks noEditPoints="1"/>
            </p:cNvSpPr>
            <p:nvPr/>
          </p:nvSpPr>
          <p:spPr bwMode="auto">
            <a:xfrm>
              <a:off x="8229361" y="4717653"/>
              <a:ext cx="822325" cy="117475"/>
            </a:xfrm>
            <a:custGeom>
              <a:avLst/>
              <a:gdLst>
                <a:gd name="T0" fmla="*/ 43 w 518"/>
                <a:gd name="T1" fmla="*/ 66 h 74"/>
                <a:gd name="T2" fmla="*/ 49 w 518"/>
                <a:gd name="T3" fmla="*/ 65 h 74"/>
                <a:gd name="T4" fmla="*/ 54 w 518"/>
                <a:gd name="T5" fmla="*/ 62 h 74"/>
                <a:gd name="T6" fmla="*/ 59 w 518"/>
                <a:gd name="T7" fmla="*/ 58 h 74"/>
                <a:gd name="T8" fmla="*/ 63 w 518"/>
                <a:gd name="T9" fmla="*/ 54 h 74"/>
                <a:gd name="T10" fmla="*/ 66 w 518"/>
                <a:gd name="T11" fmla="*/ 48 h 74"/>
                <a:gd name="T12" fmla="*/ 68 w 518"/>
                <a:gd name="T13" fmla="*/ 43 h 74"/>
                <a:gd name="T14" fmla="*/ 68 w 518"/>
                <a:gd name="T15" fmla="*/ 37 h 74"/>
                <a:gd name="T16" fmla="*/ 68 w 518"/>
                <a:gd name="T17" fmla="*/ 30 h 74"/>
                <a:gd name="T18" fmla="*/ 66 w 518"/>
                <a:gd name="T19" fmla="*/ 25 h 74"/>
                <a:gd name="T20" fmla="*/ 62 w 518"/>
                <a:gd name="T21" fmla="*/ 20 h 74"/>
                <a:gd name="T22" fmla="*/ 59 w 518"/>
                <a:gd name="T23" fmla="*/ 16 h 74"/>
                <a:gd name="T24" fmla="*/ 54 w 518"/>
                <a:gd name="T25" fmla="*/ 12 h 74"/>
                <a:gd name="T26" fmla="*/ 49 w 518"/>
                <a:gd name="T27" fmla="*/ 9 h 74"/>
                <a:gd name="T28" fmla="*/ 43 w 518"/>
                <a:gd name="T29" fmla="*/ 8 h 74"/>
                <a:gd name="T30" fmla="*/ 36 w 518"/>
                <a:gd name="T31" fmla="*/ 8 h 74"/>
                <a:gd name="T32" fmla="*/ 31 w 518"/>
                <a:gd name="T33" fmla="*/ 9 h 74"/>
                <a:gd name="T34" fmla="*/ 25 w 518"/>
                <a:gd name="T35" fmla="*/ 11 h 74"/>
                <a:gd name="T36" fmla="*/ 21 w 518"/>
                <a:gd name="T37" fmla="*/ 13 h 74"/>
                <a:gd name="T38" fmla="*/ 16 w 518"/>
                <a:gd name="T39" fmla="*/ 18 h 74"/>
                <a:gd name="T40" fmla="*/ 13 w 518"/>
                <a:gd name="T41" fmla="*/ 22 h 74"/>
                <a:gd name="T42" fmla="*/ 10 w 518"/>
                <a:gd name="T43" fmla="*/ 28 h 74"/>
                <a:gd name="T44" fmla="*/ 9 w 518"/>
                <a:gd name="T45" fmla="*/ 34 h 74"/>
                <a:gd name="T46" fmla="*/ 9 w 518"/>
                <a:gd name="T47" fmla="*/ 40 h 74"/>
                <a:gd name="T48" fmla="*/ 10 w 518"/>
                <a:gd name="T49" fmla="*/ 46 h 74"/>
                <a:gd name="T50" fmla="*/ 13 w 518"/>
                <a:gd name="T51" fmla="*/ 52 h 74"/>
                <a:gd name="T52" fmla="*/ 16 w 518"/>
                <a:gd name="T53" fmla="*/ 56 h 74"/>
                <a:gd name="T54" fmla="*/ 21 w 518"/>
                <a:gd name="T55" fmla="*/ 61 h 74"/>
                <a:gd name="T56" fmla="*/ 25 w 518"/>
                <a:gd name="T57" fmla="*/ 64 h 74"/>
                <a:gd name="T58" fmla="*/ 31 w 518"/>
                <a:gd name="T59" fmla="*/ 66 h 74"/>
                <a:gd name="T60" fmla="*/ 37 w 518"/>
                <a:gd name="T61" fmla="*/ 66 h 74"/>
                <a:gd name="T62" fmla="*/ 76 w 518"/>
                <a:gd name="T63" fmla="*/ 43 h 74"/>
                <a:gd name="T64" fmla="*/ 73 w 518"/>
                <a:gd name="T65" fmla="*/ 50 h 74"/>
                <a:gd name="T66" fmla="*/ 70 w 518"/>
                <a:gd name="T67" fmla="*/ 57 h 74"/>
                <a:gd name="T68" fmla="*/ 66 w 518"/>
                <a:gd name="T69" fmla="*/ 63 h 74"/>
                <a:gd name="T70" fmla="*/ 60 w 518"/>
                <a:gd name="T71" fmla="*/ 67 h 74"/>
                <a:gd name="T72" fmla="*/ 54 w 518"/>
                <a:gd name="T73" fmla="*/ 72 h 74"/>
                <a:gd name="T74" fmla="*/ 46 w 518"/>
                <a:gd name="T75" fmla="*/ 74 h 74"/>
                <a:gd name="T76" fmla="*/ 39 w 518"/>
                <a:gd name="T77" fmla="*/ 74 h 74"/>
                <a:gd name="T78" fmla="*/ 31 w 518"/>
                <a:gd name="T79" fmla="*/ 74 h 74"/>
                <a:gd name="T80" fmla="*/ 24 w 518"/>
                <a:gd name="T81" fmla="*/ 72 h 74"/>
                <a:gd name="T82" fmla="*/ 17 w 518"/>
                <a:gd name="T83" fmla="*/ 68 h 74"/>
                <a:gd name="T84" fmla="*/ 12 w 518"/>
                <a:gd name="T85" fmla="*/ 63 h 74"/>
                <a:gd name="T86" fmla="*/ 7 w 518"/>
                <a:gd name="T87" fmla="*/ 57 h 74"/>
                <a:gd name="T88" fmla="*/ 4 w 518"/>
                <a:gd name="T89" fmla="*/ 50 h 74"/>
                <a:gd name="T90" fmla="*/ 1 w 518"/>
                <a:gd name="T91" fmla="*/ 44 h 74"/>
                <a:gd name="T92" fmla="*/ 0 w 518"/>
                <a:gd name="T93" fmla="*/ 36 h 74"/>
                <a:gd name="T94" fmla="*/ 1 w 518"/>
                <a:gd name="T95" fmla="*/ 28 h 74"/>
                <a:gd name="T96" fmla="*/ 5 w 518"/>
                <a:gd name="T97" fmla="*/ 21 h 74"/>
                <a:gd name="T98" fmla="*/ 8 w 518"/>
                <a:gd name="T99" fmla="*/ 14 h 74"/>
                <a:gd name="T100" fmla="*/ 14 w 518"/>
                <a:gd name="T101" fmla="*/ 9 h 74"/>
                <a:gd name="T102" fmla="*/ 19 w 518"/>
                <a:gd name="T103" fmla="*/ 4 h 74"/>
                <a:gd name="T104" fmla="*/ 26 w 518"/>
                <a:gd name="T105" fmla="*/ 1 h 74"/>
                <a:gd name="T106" fmla="*/ 34 w 518"/>
                <a:gd name="T107" fmla="*/ 0 h 74"/>
                <a:gd name="T108" fmla="*/ 42 w 518"/>
                <a:gd name="T109" fmla="*/ 0 h 74"/>
                <a:gd name="T110" fmla="*/ 50 w 518"/>
                <a:gd name="T111" fmla="*/ 1 h 74"/>
                <a:gd name="T112" fmla="*/ 57 w 518"/>
                <a:gd name="T113" fmla="*/ 4 h 74"/>
                <a:gd name="T114" fmla="*/ 62 w 518"/>
                <a:gd name="T115" fmla="*/ 8 h 74"/>
                <a:gd name="T116" fmla="*/ 68 w 518"/>
                <a:gd name="T117" fmla="*/ 13 h 74"/>
                <a:gd name="T118" fmla="*/ 72 w 518"/>
                <a:gd name="T119" fmla="*/ 20 h 74"/>
                <a:gd name="T120" fmla="*/ 75 w 518"/>
                <a:gd name="T121" fmla="*/ 27 h 74"/>
                <a:gd name="T122" fmla="*/ 76 w 518"/>
                <a:gd name="T123" fmla="*/ 35 h 74"/>
                <a:gd name="T124" fmla="*/ 236 w 518"/>
                <a:gd name="T125" fmla="*/ 3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8" h="74">
                  <a:moveTo>
                    <a:pt x="502" y="41"/>
                  </a:moveTo>
                  <a:lnTo>
                    <a:pt x="502" y="34"/>
                  </a:lnTo>
                  <a:lnTo>
                    <a:pt x="518" y="34"/>
                  </a:lnTo>
                  <a:lnTo>
                    <a:pt x="518" y="41"/>
                  </a:lnTo>
                  <a:lnTo>
                    <a:pt x="502" y="41"/>
                  </a:lnTo>
                  <a:lnTo>
                    <a:pt x="502" y="41"/>
                  </a:lnTo>
                  <a:close/>
                  <a:moveTo>
                    <a:pt x="39" y="66"/>
                  </a:moveTo>
                  <a:lnTo>
                    <a:pt x="39" y="66"/>
                  </a:lnTo>
                  <a:lnTo>
                    <a:pt x="39" y="66"/>
                  </a:lnTo>
                  <a:lnTo>
                    <a:pt x="39" y="66"/>
                  </a:lnTo>
                  <a:lnTo>
                    <a:pt x="40" y="66"/>
                  </a:lnTo>
                  <a:lnTo>
                    <a:pt x="40" y="66"/>
                  </a:lnTo>
                  <a:lnTo>
                    <a:pt x="40" y="66"/>
                  </a:lnTo>
                  <a:lnTo>
                    <a:pt x="40" y="66"/>
                  </a:lnTo>
                  <a:lnTo>
                    <a:pt x="40" y="66"/>
                  </a:lnTo>
                  <a:lnTo>
                    <a:pt x="40" y="66"/>
                  </a:lnTo>
                  <a:lnTo>
                    <a:pt x="41" y="66"/>
                  </a:lnTo>
                  <a:lnTo>
                    <a:pt x="41" y="66"/>
                  </a:lnTo>
                  <a:lnTo>
                    <a:pt x="41" y="66"/>
                  </a:lnTo>
                  <a:lnTo>
                    <a:pt x="41" y="66"/>
                  </a:lnTo>
                  <a:lnTo>
                    <a:pt x="41" y="66"/>
                  </a:lnTo>
                  <a:lnTo>
                    <a:pt x="41" y="66"/>
                  </a:lnTo>
                  <a:lnTo>
                    <a:pt x="42" y="66"/>
                  </a:lnTo>
                  <a:lnTo>
                    <a:pt x="42" y="66"/>
                  </a:lnTo>
                  <a:lnTo>
                    <a:pt x="42" y="66"/>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5"/>
                  </a:lnTo>
                  <a:lnTo>
                    <a:pt x="46" y="65"/>
                  </a:lnTo>
                  <a:lnTo>
                    <a:pt x="46" y="65"/>
                  </a:lnTo>
                  <a:lnTo>
                    <a:pt x="46" y="65"/>
                  </a:lnTo>
                  <a:lnTo>
                    <a:pt x="48" y="65"/>
                  </a:lnTo>
                  <a:lnTo>
                    <a:pt x="48" y="65"/>
                  </a:lnTo>
                  <a:lnTo>
                    <a:pt x="48" y="65"/>
                  </a:lnTo>
                  <a:lnTo>
                    <a:pt x="48" y="65"/>
                  </a:lnTo>
                  <a:lnTo>
                    <a:pt x="48" y="65"/>
                  </a:lnTo>
                  <a:lnTo>
                    <a:pt x="48" y="65"/>
                  </a:lnTo>
                  <a:lnTo>
                    <a:pt x="48" y="65"/>
                  </a:lnTo>
                  <a:lnTo>
                    <a:pt x="49" y="65"/>
                  </a:lnTo>
                  <a:lnTo>
                    <a:pt x="49" y="65"/>
                  </a:lnTo>
                  <a:lnTo>
                    <a:pt x="49" y="65"/>
                  </a:lnTo>
                  <a:lnTo>
                    <a:pt x="49" y="65"/>
                  </a:lnTo>
                  <a:lnTo>
                    <a:pt x="49" y="65"/>
                  </a:lnTo>
                  <a:lnTo>
                    <a:pt x="49" y="65"/>
                  </a:lnTo>
                  <a:lnTo>
                    <a:pt x="50" y="65"/>
                  </a:lnTo>
                  <a:lnTo>
                    <a:pt x="50" y="65"/>
                  </a:lnTo>
                  <a:lnTo>
                    <a:pt x="50" y="64"/>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3"/>
                  </a:lnTo>
                  <a:lnTo>
                    <a:pt x="54" y="63"/>
                  </a:lnTo>
                  <a:lnTo>
                    <a:pt x="54" y="62"/>
                  </a:lnTo>
                  <a:lnTo>
                    <a:pt x="54" y="62"/>
                  </a:lnTo>
                  <a:lnTo>
                    <a:pt x="54" y="62"/>
                  </a:lnTo>
                  <a:lnTo>
                    <a:pt x="54" y="62"/>
                  </a:lnTo>
                  <a:lnTo>
                    <a:pt x="54" y="62"/>
                  </a:lnTo>
                  <a:lnTo>
                    <a:pt x="54" y="62"/>
                  </a:lnTo>
                  <a:lnTo>
                    <a:pt x="55" y="62"/>
                  </a:lnTo>
                  <a:lnTo>
                    <a:pt x="55" y="62"/>
                  </a:lnTo>
                  <a:lnTo>
                    <a:pt x="55" y="62"/>
                  </a:lnTo>
                  <a:lnTo>
                    <a:pt x="55" y="62"/>
                  </a:lnTo>
                  <a:lnTo>
                    <a:pt x="55" y="62"/>
                  </a:lnTo>
                  <a:lnTo>
                    <a:pt x="55" y="61"/>
                  </a:lnTo>
                  <a:lnTo>
                    <a:pt x="55" y="61"/>
                  </a:lnTo>
                  <a:lnTo>
                    <a:pt x="55" y="61"/>
                  </a:lnTo>
                  <a:lnTo>
                    <a:pt x="57" y="61"/>
                  </a:lnTo>
                  <a:lnTo>
                    <a:pt x="57" y="61"/>
                  </a:lnTo>
                  <a:lnTo>
                    <a:pt x="57" y="61"/>
                  </a:lnTo>
                  <a:lnTo>
                    <a:pt x="57" y="61"/>
                  </a:lnTo>
                  <a:lnTo>
                    <a:pt x="57" y="61"/>
                  </a:lnTo>
                  <a:lnTo>
                    <a:pt x="57" y="61"/>
                  </a:lnTo>
                  <a:lnTo>
                    <a:pt x="57" y="61"/>
                  </a:lnTo>
                  <a:lnTo>
                    <a:pt x="57" y="59"/>
                  </a:lnTo>
                  <a:lnTo>
                    <a:pt x="58" y="59"/>
                  </a:lnTo>
                  <a:lnTo>
                    <a:pt x="58" y="59"/>
                  </a:lnTo>
                  <a:lnTo>
                    <a:pt x="58" y="59"/>
                  </a:lnTo>
                  <a:lnTo>
                    <a:pt x="58" y="59"/>
                  </a:lnTo>
                  <a:lnTo>
                    <a:pt x="58" y="59"/>
                  </a:lnTo>
                  <a:lnTo>
                    <a:pt x="58" y="59"/>
                  </a:lnTo>
                  <a:lnTo>
                    <a:pt x="58" y="59"/>
                  </a:lnTo>
                  <a:lnTo>
                    <a:pt x="58" y="59"/>
                  </a:lnTo>
                  <a:lnTo>
                    <a:pt x="59" y="59"/>
                  </a:lnTo>
                  <a:lnTo>
                    <a:pt x="59" y="58"/>
                  </a:lnTo>
                  <a:lnTo>
                    <a:pt x="59" y="58"/>
                  </a:lnTo>
                  <a:lnTo>
                    <a:pt x="59" y="58"/>
                  </a:lnTo>
                  <a:lnTo>
                    <a:pt x="59" y="58"/>
                  </a:lnTo>
                  <a:lnTo>
                    <a:pt x="59" y="58"/>
                  </a:lnTo>
                  <a:lnTo>
                    <a:pt x="59" y="58"/>
                  </a:lnTo>
                  <a:lnTo>
                    <a:pt x="59" y="58"/>
                  </a:lnTo>
                  <a:lnTo>
                    <a:pt x="60" y="58"/>
                  </a:lnTo>
                  <a:lnTo>
                    <a:pt x="60" y="58"/>
                  </a:lnTo>
                  <a:lnTo>
                    <a:pt x="60" y="57"/>
                  </a:lnTo>
                  <a:lnTo>
                    <a:pt x="60" y="57"/>
                  </a:lnTo>
                  <a:lnTo>
                    <a:pt x="60" y="57"/>
                  </a:lnTo>
                  <a:lnTo>
                    <a:pt x="60" y="57"/>
                  </a:lnTo>
                  <a:lnTo>
                    <a:pt x="60" y="57"/>
                  </a:lnTo>
                  <a:lnTo>
                    <a:pt x="60" y="57"/>
                  </a:lnTo>
                  <a:lnTo>
                    <a:pt x="60" y="57"/>
                  </a:lnTo>
                  <a:lnTo>
                    <a:pt x="60" y="57"/>
                  </a:lnTo>
                  <a:lnTo>
                    <a:pt x="61" y="57"/>
                  </a:lnTo>
                  <a:lnTo>
                    <a:pt x="61" y="56"/>
                  </a:lnTo>
                  <a:lnTo>
                    <a:pt x="61" y="56"/>
                  </a:lnTo>
                  <a:lnTo>
                    <a:pt x="61" y="56"/>
                  </a:lnTo>
                  <a:lnTo>
                    <a:pt x="61" y="56"/>
                  </a:lnTo>
                  <a:lnTo>
                    <a:pt x="61" y="56"/>
                  </a:lnTo>
                  <a:lnTo>
                    <a:pt x="61" y="56"/>
                  </a:lnTo>
                  <a:lnTo>
                    <a:pt x="61" y="56"/>
                  </a:lnTo>
                  <a:lnTo>
                    <a:pt x="61" y="56"/>
                  </a:lnTo>
                  <a:lnTo>
                    <a:pt x="62" y="55"/>
                  </a:lnTo>
                  <a:lnTo>
                    <a:pt x="62" y="55"/>
                  </a:lnTo>
                  <a:lnTo>
                    <a:pt x="62" y="55"/>
                  </a:lnTo>
                  <a:lnTo>
                    <a:pt x="62" y="55"/>
                  </a:lnTo>
                  <a:lnTo>
                    <a:pt x="62" y="55"/>
                  </a:lnTo>
                  <a:lnTo>
                    <a:pt x="62" y="55"/>
                  </a:lnTo>
                  <a:lnTo>
                    <a:pt x="62" y="55"/>
                  </a:lnTo>
                  <a:lnTo>
                    <a:pt x="62" y="55"/>
                  </a:lnTo>
                  <a:lnTo>
                    <a:pt x="62" y="54"/>
                  </a:lnTo>
                  <a:lnTo>
                    <a:pt x="62" y="54"/>
                  </a:lnTo>
                  <a:lnTo>
                    <a:pt x="62" y="54"/>
                  </a:lnTo>
                  <a:lnTo>
                    <a:pt x="63" y="54"/>
                  </a:lnTo>
                  <a:lnTo>
                    <a:pt x="63" y="54"/>
                  </a:lnTo>
                  <a:lnTo>
                    <a:pt x="63" y="54"/>
                  </a:lnTo>
                  <a:lnTo>
                    <a:pt x="63" y="54"/>
                  </a:lnTo>
                  <a:lnTo>
                    <a:pt x="63" y="54"/>
                  </a:lnTo>
                  <a:lnTo>
                    <a:pt x="63" y="53"/>
                  </a:lnTo>
                  <a:lnTo>
                    <a:pt x="63" y="53"/>
                  </a:lnTo>
                  <a:lnTo>
                    <a:pt x="63" y="53"/>
                  </a:lnTo>
                  <a:lnTo>
                    <a:pt x="63" y="53"/>
                  </a:lnTo>
                  <a:lnTo>
                    <a:pt x="63" y="53"/>
                  </a:lnTo>
                  <a:lnTo>
                    <a:pt x="63" y="53"/>
                  </a:lnTo>
                  <a:lnTo>
                    <a:pt x="63" y="53"/>
                  </a:lnTo>
                  <a:lnTo>
                    <a:pt x="64" y="52"/>
                  </a:lnTo>
                  <a:lnTo>
                    <a:pt x="64" y="52"/>
                  </a:lnTo>
                  <a:lnTo>
                    <a:pt x="64" y="52"/>
                  </a:lnTo>
                  <a:lnTo>
                    <a:pt x="64" y="52"/>
                  </a:lnTo>
                  <a:lnTo>
                    <a:pt x="64" y="52"/>
                  </a:lnTo>
                  <a:lnTo>
                    <a:pt x="64" y="52"/>
                  </a:lnTo>
                  <a:lnTo>
                    <a:pt x="64" y="52"/>
                  </a:lnTo>
                  <a:lnTo>
                    <a:pt x="64" y="50"/>
                  </a:lnTo>
                  <a:lnTo>
                    <a:pt x="64" y="50"/>
                  </a:lnTo>
                  <a:lnTo>
                    <a:pt x="64" y="50"/>
                  </a:lnTo>
                  <a:lnTo>
                    <a:pt x="64" y="50"/>
                  </a:lnTo>
                  <a:lnTo>
                    <a:pt x="64" y="50"/>
                  </a:lnTo>
                  <a:lnTo>
                    <a:pt x="64" y="50"/>
                  </a:lnTo>
                  <a:lnTo>
                    <a:pt x="66" y="50"/>
                  </a:lnTo>
                  <a:lnTo>
                    <a:pt x="66" y="49"/>
                  </a:lnTo>
                  <a:lnTo>
                    <a:pt x="66" y="49"/>
                  </a:lnTo>
                  <a:lnTo>
                    <a:pt x="66" y="49"/>
                  </a:lnTo>
                  <a:lnTo>
                    <a:pt x="66" y="49"/>
                  </a:lnTo>
                  <a:lnTo>
                    <a:pt x="66" y="49"/>
                  </a:lnTo>
                  <a:lnTo>
                    <a:pt x="66" y="49"/>
                  </a:lnTo>
                  <a:lnTo>
                    <a:pt x="66" y="49"/>
                  </a:lnTo>
                  <a:lnTo>
                    <a:pt x="66" y="48"/>
                  </a:lnTo>
                  <a:lnTo>
                    <a:pt x="66" y="48"/>
                  </a:lnTo>
                  <a:lnTo>
                    <a:pt x="66" y="48"/>
                  </a:lnTo>
                  <a:lnTo>
                    <a:pt x="66" y="48"/>
                  </a:lnTo>
                  <a:lnTo>
                    <a:pt x="66" y="48"/>
                  </a:lnTo>
                  <a:lnTo>
                    <a:pt x="66" y="48"/>
                  </a:lnTo>
                  <a:lnTo>
                    <a:pt x="66" y="48"/>
                  </a:lnTo>
                  <a:lnTo>
                    <a:pt x="67" y="47"/>
                  </a:lnTo>
                  <a:lnTo>
                    <a:pt x="67" y="47"/>
                  </a:lnTo>
                  <a:lnTo>
                    <a:pt x="67" y="47"/>
                  </a:lnTo>
                  <a:lnTo>
                    <a:pt x="67" y="47"/>
                  </a:lnTo>
                  <a:lnTo>
                    <a:pt x="67" y="47"/>
                  </a:lnTo>
                  <a:lnTo>
                    <a:pt x="67" y="47"/>
                  </a:lnTo>
                  <a:lnTo>
                    <a:pt x="67" y="47"/>
                  </a:lnTo>
                  <a:lnTo>
                    <a:pt x="67" y="46"/>
                  </a:lnTo>
                  <a:lnTo>
                    <a:pt x="67" y="46"/>
                  </a:lnTo>
                  <a:lnTo>
                    <a:pt x="67" y="46"/>
                  </a:lnTo>
                  <a:lnTo>
                    <a:pt x="67" y="46"/>
                  </a:lnTo>
                  <a:lnTo>
                    <a:pt x="67" y="46"/>
                  </a:lnTo>
                  <a:lnTo>
                    <a:pt x="67" y="46"/>
                  </a:lnTo>
                  <a:lnTo>
                    <a:pt x="67" y="45"/>
                  </a:lnTo>
                  <a:lnTo>
                    <a:pt x="67" y="45"/>
                  </a:lnTo>
                  <a:lnTo>
                    <a:pt x="67" y="45"/>
                  </a:lnTo>
                  <a:lnTo>
                    <a:pt x="67" y="45"/>
                  </a:lnTo>
                  <a:lnTo>
                    <a:pt x="67" y="45"/>
                  </a:lnTo>
                  <a:lnTo>
                    <a:pt x="67" y="45"/>
                  </a:lnTo>
                  <a:lnTo>
                    <a:pt x="67" y="44"/>
                  </a:lnTo>
                  <a:lnTo>
                    <a:pt x="67" y="44"/>
                  </a:lnTo>
                  <a:lnTo>
                    <a:pt x="68" y="44"/>
                  </a:lnTo>
                  <a:lnTo>
                    <a:pt x="68" y="44"/>
                  </a:lnTo>
                  <a:lnTo>
                    <a:pt x="68" y="44"/>
                  </a:lnTo>
                  <a:lnTo>
                    <a:pt x="68" y="44"/>
                  </a:lnTo>
                  <a:lnTo>
                    <a:pt x="68" y="44"/>
                  </a:lnTo>
                  <a:lnTo>
                    <a:pt x="68" y="43"/>
                  </a:lnTo>
                  <a:lnTo>
                    <a:pt x="68" y="43"/>
                  </a:lnTo>
                  <a:lnTo>
                    <a:pt x="68" y="43"/>
                  </a:lnTo>
                  <a:lnTo>
                    <a:pt x="68" y="43"/>
                  </a:lnTo>
                  <a:lnTo>
                    <a:pt x="68" y="43"/>
                  </a:lnTo>
                  <a:lnTo>
                    <a:pt x="68" y="43"/>
                  </a:lnTo>
                  <a:lnTo>
                    <a:pt x="68" y="41"/>
                  </a:lnTo>
                  <a:lnTo>
                    <a:pt x="68" y="41"/>
                  </a:lnTo>
                  <a:lnTo>
                    <a:pt x="68" y="41"/>
                  </a:lnTo>
                  <a:lnTo>
                    <a:pt x="68" y="41"/>
                  </a:lnTo>
                  <a:lnTo>
                    <a:pt x="68" y="41"/>
                  </a:lnTo>
                  <a:lnTo>
                    <a:pt x="68" y="41"/>
                  </a:lnTo>
                  <a:lnTo>
                    <a:pt x="68" y="40"/>
                  </a:lnTo>
                  <a:lnTo>
                    <a:pt x="68" y="40"/>
                  </a:lnTo>
                  <a:lnTo>
                    <a:pt x="68" y="40"/>
                  </a:lnTo>
                  <a:lnTo>
                    <a:pt x="68" y="40"/>
                  </a:lnTo>
                  <a:lnTo>
                    <a:pt x="68" y="40"/>
                  </a:lnTo>
                  <a:lnTo>
                    <a:pt x="68" y="40"/>
                  </a:lnTo>
                  <a:lnTo>
                    <a:pt x="68" y="39"/>
                  </a:lnTo>
                  <a:lnTo>
                    <a:pt x="68" y="39"/>
                  </a:lnTo>
                  <a:lnTo>
                    <a:pt x="68" y="39"/>
                  </a:lnTo>
                  <a:lnTo>
                    <a:pt x="68" y="39"/>
                  </a:lnTo>
                  <a:lnTo>
                    <a:pt x="68" y="39"/>
                  </a:lnTo>
                  <a:lnTo>
                    <a:pt x="68" y="39"/>
                  </a:lnTo>
                  <a:lnTo>
                    <a:pt x="68" y="38"/>
                  </a:lnTo>
                  <a:lnTo>
                    <a:pt x="68" y="38"/>
                  </a:lnTo>
                  <a:lnTo>
                    <a:pt x="68" y="38"/>
                  </a:lnTo>
                  <a:lnTo>
                    <a:pt x="68" y="38"/>
                  </a:lnTo>
                  <a:lnTo>
                    <a:pt x="68" y="38"/>
                  </a:lnTo>
                  <a:lnTo>
                    <a:pt x="68" y="38"/>
                  </a:lnTo>
                  <a:lnTo>
                    <a:pt x="68" y="37"/>
                  </a:lnTo>
                  <a:lnTo>
                    <a:pt x="68" y="37"/>
                  </a:lnTo>
                  <a:lnTo>
                    <a:pt x="68" y="37"/>
                  </a:lnTo>
                  <a:lnTo>
                    <a:pt x="68" y="37"/>
                  </a:lnTo>
                  <a:lnTo>
                    <a:pt x="68" y="37"/>
                  </a:lnTo>
                  <a:lnTo>
                    <a:pt x="68" y="37"/>
                  </a:lnTo>
                  <a:lnTo>
                    <a:pt x="68" y="36"/>
                  </a:lnTo>
                  <a:lnTo>
                    <a:pt x="68" y="36"/>
                  </a:lnTo>
                  <a:lnTo>
                    <a:pt x="68" y="36"/>
                  </a:lnTo>
                  <a:lnTo>
                    <a:pt x="68" y="36"/>
                  </a:lnTo>
                  <a:lnTo>
                    <a:pt x="68" y="36"/>
                  </a:lnTo>
                  <a:lnTo>
                    <a:pt x="68" y="36"/>
                  </a:lnTo>
                  <a:lnTo>
                    <a:pt x="68" y="35"/>
                  </a:lnTo>
                  <a:lnTo>
                    <a:pt x="68" y="35"/>
                  </a:lnTo>
                  <a:lnTo>
                    <a:pt x="68" y="35"/>
                  </a:lnTo>
                  <a:lnTo>
                    <a:pt x="68" y="35"/>
                  </a:lnTo>
                  <a:lnTo>
                    <a:pt x="68" y="35"/>
                  </a:lnTo>
                  <a:lnTo>
                    <a:pt x="68" y="35"/>
                  </a:lnTo>
                  <a:lnTo>
                    <a:pt x="68" y="34"/>
                  </a:lnTo>
                  <a:lnTo>
                    <a:pt x="68" y="34"/>
                  </a:lnTo>
                  <a:lnTo>
                    <a:pt x="68" y="34"/>
                  </a:lnTo>
                  <a:lnTo>
                    <a:pt x="68" y="34"/>
                  </a:lnTo>
                  <a:lnTo>
                    <a:pt x="68" y="34"/>
                  </a:lnTo>
                  <a:lnTo>
                    <a:pt x="68" y="34"/>
                  </a:lnTo>
                  <a:lnTo>
                    <a:pt x="68" y="32"/>
                  </a:lnTo>
                  <a:lnTo>
                    <a:pt x="68" y="32"/>
                  </a:lnTo>
                  <a:lnTo>
                    <a:pt x="68" y="32"/>
                  </a:lnTo>
                  <a:lnTo>
                    <a:pt x="68" y="32"/>
                  </a:lnTo>
                  <a:lnTo>
                    <a:pt x="68" y="32"/>
                  </a:lnTo>
                  <a:lnTo>
                    <a:pt x="68" y="32"/>
                  </a:lnTo>
                  <a:lnTo>
                    <a:pt x="68" y="31"/>
                  </a:lnTo>
                  <a:lnTo>
                    <a:pt x="68" y="31"/>
                  </a:lnTo>
                  <a:lnTo>
                    <a:pt x="68" y="31"/>
                  </a:lnTo>
                  <a:lnTo>
                    <a:pt x="68" y="31"/>
                  </a:lnTo>
                  <a:lnTo>
                    <a:pt x="68" y="31"/>
                  </a:lnTo>
                  <a:lnTo>
                    <a:pt x="68" y="31"/>
                  </a:lnTo>
                  <a:lnTo>
                    <a:pt x="68" y="30"/>
                  </a:lnTo>
                  <a:lnTo>
                    <a:pt x="68" y="30"/>
                  </a:lnTo>
                  <a:lnTo>
                    <a:pt x="68" y="30"/>
                  </a:lnTo>
                  <a:lnTo>
                    <a:pt x="68" y="30"/>
                  </a:lnTo>
                  <a:lnTo>
                    <a:pt x="67" y="30"/>
                  </a:lnTo>
                  <a:lnTo>
                    <a:pt x="67" y="30"/>
                  </a:lnTo>
                  <a:lnTo>
                    <a:pt x="67" y="29"/>
                  </a:lnTo>
                  <a:lnTo>
                    <a:pt x="67" y="29"/>
                  </a:lnTo>
                  <a:lnTo>
                    <a:pt x="67" y="29"/>
                  </a:lnTo>
                  <a:lnTo>
                    <a:pt x="67" y="29"/>
                  </a:lnTo>
                  <a:lnTo>
                    <a:pt x="67" y="29"/>
                  </a:lnTo>
                  <a:lnTo>
                    <a:pt x="67" y="29"/>
                  </a:lnTo>
                  <a:lnTo>
                    <a:pt x="67" y="29"/>
                  </a:lnTo>
                  <a:lnTo>
                    <a:pt x="67" y="28"/>
                  </a:lnTo>
                  <a:lnTo>
                    <a:pt x="67" y="28"/>
                  </a:lnTo>
                  <a:lnTo>
                    <a:pt x="67" y="28"/>
                  </a:lnTo>
                  <a:lnTo>
                    <a:pt x="67" y="28"/>
                  </a:lnTo>
                  <a:lnTo>
                    <a:pt x="67" y="28"/>
                  </a:lnTo>
                  <a:lnTo>
                    <a:pt x="67" y="28"/>
                  </a:lnTo>
                  <a:lnTo>
                    <a:pt x="67" y="27"/>
                  </a:lnTo>
                  <a:lnTo>
                    <a:pt x="67" y="27"/>
                  </a:lnTo>
                  <a:lnTo>
                    <a:pt x="67" y="27"/>
                  </a:lnTo>
                  <a:lnTo>
                    <a:pt x="67" y="27"/>
                  </a:lnTo>
                  <a:lnTo>
                    <a:pt x="67" y="27"/>
                  </a:lnTo>
                  <a:lnTo>
                    <a:pt x="67" y="27"/>
                  </a:lnTo>
                  <a:lnTo>
                    <a:pt x="66" y="27"/>
                  </a:lnTo>
                  <a:lnTo>
                    <a:pt x="66" y="26"/>
                  </a:lnTo>
                  <a:lnTo>
                    <a:pt x="66" y="26"/>
                  </a:lnTo>
                  <a:lnTo>
                    <a:pt x="66" y="26"/>
                  </a:lnTo>
                  <a:lnTo>
                    <a:pt x="66" y="26"/>
                  </a:lnTo>
                  <a:lnTo>
                    <a:pt x="66" y="26"/>
                  </a:lnTo>
                  <a:lnTo>
                    <a:pt x="66" y="26"/>
                  </a:lnTo>
                  <a:lnTo>
                    <a:pt x="66" y="26"/>
                  </a:lnTo>
                  <a:lnTo>
                    <a:pt x="66" y="25"/>
                  </a:lnTo>
                  <a:lnTo>
                    <a:pt x="66" y="25"/>
                  </a:lnTo>
                  <a:lnTo>
                    <a:pt x="66" y="25"/>
                  </a:lnTo>
                  <a:lnTo>
                    <a:pt x="66" y="25"/>
                  </a:lnTo>
                  <a:lnTo>
                    <a:pt x="66" y="25"/>
                  </a:lnTo>
                  <a:lnTo>
                    <a:pt x="66" y="25"/>
                  </a:lnTo>
                  <a:lnTo>
                    <a:pt x="66" y="25"/>
                  </a:lnTo>
                  <a:lnTo>
                    <a:pt x="64" y="23"/>
                  </a:lnTo>
                  <a:lnTo>
                    <a:pt x="64" y="23"/>
                  </a:lnTo>
                  <a:lnTo>
                    <a:pt x="64" y="23"/>
                  </a:lnTo>
                  <a:lnTo>
                    <a:pt x="64" y="23"/>
                  </a:lnTo>
                  <a:lnTo>
                    <a:pt x="64" y="23"/>
                  </a:lnTo>
                  <a:lnTo>
                    <a:pt x="64" y="23"/>
                  </a:lnTo>
                  <a:lnTo>
                    <a:pt x="64" y="23"/>
                  </a:lnTo>
                  <a:lnTo>
                    <a:pt x="64" y="22"/>
                  </a:lnTo>
                  <a:lnTo>
                    <a:pt x="64" y="22"/>
                  </a:lnTo>
                  <a:lnTo>
                    <a:pt x="64" y="22"/>
                  </a:lnTo>
                  <a:lnTo>
                    <a:pt x="64" y="22"/>
                  </a:lnTo>
                  <a:lnTo>
                    <a:pt x="64" y="22"/>
                  </a:lnTo>
                  <a:lnTo>
                    <a:pt x="64" y="22"/>
                  </a:lnTo>
                  <a:lnTo>
                    <a:pt x="63" y="22"/>
                  </a:lnTo>
                  <a:lnTo>
                    <a:pt x="63" y="21"/>
                  </a:lnTo>
                  <a:lnTo>
                    <a:pt x="63" y="21"/>
                  </a:lnTo>
                  <a:lnTo>
                    <a:pt x="63" y="21"/>
                  </a:lnTo>
                  <a:lnTo>
                    <a:pt x="63" y="21"/>
                  </a:lnTo>
                  <a:lnTo>
                    <a:pt x="63" y="21"/>
                  </a:lnTo>
                  <a:lnTo>
                    <a:pt x="63" y="21"/>
                  </a:lnTo>
                  <a:lnTo>
                    <a:pt x="63" y="21"/>
                  </a:lnTo>
                  <a:lnTo>
                    <a:pt x="63" y="20"/>
                  </a:lnTo>
                  <a:lnTo>
                    <a:pt x="63" y="20"/>
                  </a:lnTo>
                  <a:lnTo>
                    <a:pt x="63" y="20"/>
                  </a:lnTo>
                  <a:lnTo>
                    <a:pt x="63" y="20"/>
                  </a:lnTo>
                  <a:lnTo>
                    <a:pt x="62" y="20"/>
                  </a:lnTo>
                  <a:lnTo>
                    <a:pt x="62" y="20"/>
                  </a:lnTo>
                  <a:lnTo>
                    <a:pt x="62" y="20"/>
                  </a:lnTo>
                  <a:lnTo>
                    <a:pt x="62" y="20"/>
                  </a:lnTo>
                  <a:lnTo>
                    <a:pt x="62" y="19"/>
                  </a:lnTo>
                  <a:lnTo>
                    <a:pt x="62" y="19"/>
                  </a:lnTo>
                  <a:lnTo>
                    <a:pt x="62" y="19"/>
                  </a:lnTo>
                  <a:lnTo>
                    <a:pt x="62" y="19"/>
                  </a:lnTo>
                  <a:lnTo>
                    <a:pt x="62" y="19"/>
                  </a:lnTo>
                  <a:lnTo>
                    <a:pt x="62" y="19"/>
                  </a:lnTo>
                  <a:lnTo>
                    <a:pt x="62" y="19"/>
                  </a:lnTo>
                  <a:lnTo>
                    <a:pt x="61" y="19"/>
                  </a:lnTo>
                  <a:lnTo>
                    <a:pt x="61" y="18"/>
                  </a:lnTo>
                  <a:lnTo>
                    <a:pt x="61" y="18"/>
                  </a:lnTo>
                  <a:lnTo>
                    <a:pt x="61" y="18"/>
                  </a:lnTo>
                  <a:lnTo>
                    <a:pt x="61" y="18"/>
                  </a:lnTo>
                  <a:lnTo>
                    <a:pt x="61" y="18"/>
                  </a:lnTo>
                  <a:lnTo>
                    <a:pt x="61" y="18"/>
                  </a:lnTo>
                  <a:lnTo>
                    <a:pt x="61" y="18"/>
                  </a:lnTo>
                  <a:lnTo>
                    <a:pt x="61" y="18"/>
                  </a:lnTo>
                  <a:lnTo>
                    <a:pt x="60" y="17"/>
                  </a:lnTo>
                  <a:lnTo>
                    <a:pt x="60" y="17"/>
                  </a:lnTo>
                  <a:lnTo>
                    <a:pt x="60" y="17"/>
                  </a:lnTo>
                  <a:lnTo>
                    <a:pt x="60" y="17"/>
                  </a:lnTo>
                  <a:lnTo>
                    <a:pt x="60" y="17"/>
                  </a:lnTo>
                  <a:lnTo>
                    <a:pt x="60" y="17"/>
                  </a:lnTo>
                  <a:lnTo>
                    <a:pt x="60" y="17"/>
                  </a:lnTo>
                  <a:lnTo>
                    <a:pt x="60" y="17"/>
                  </a:lnTo>
                  <a:lnTo>
                    <a:pt x="60" y="17"/>
                  </a:lnTo>
                  <a:lnTo>
                    <a:pt x="60" y="16"/>
                  </a:lnTo>
                  <a:lnTo>
                    <a:pt x="59" y="16"/>
                  </a:lnTo>
                  <a:lnTo>
                    <a:pt x="59" y="16"/>
                  </a:lnTo>
                  <a:lnTo>
                    <a:pt x="59" y="16"/>
                  </a:lnTo>
                  <a:lnTo>
                    <a:pt x="59" y="16"/>
                  </a:lnTo>
                  <a:lnTo>
                    <a:pt x="59" y="16"/>
                  </a:lnTo>
                  <a:lnTo>
                    <a:pt x="59" y="16"/>
                  </a:lnTo>
                  <a:lnTo>
                    <a:pt x="59" y="16"/>
                  </a:lnTo>
                  <a:lnTo>
                    <a:pt x="59" y="16"/>
                  </a:lnTo>
                  <a:lnTo>
                    <a:pt x="58" y="14"/>
                  </a:lnTo>
                  <a:lnTo>
                    <a:pt x="58" y="14"/>
                  </a:lnTo>
                  <a:lnTo>
                    <a:pt x="58" y="14"/>
                  </a:lnTo>
                  <a:lnTo>
                    <a:pt x="58" y="14"/>
                  </a:lnTo>
                  <a:lnTo>
                    <a:pt x="58" y="14"/>
                  </a:lnTo>
                  <a:lnTo>
                    <a:pt x="58" y="14"/>
                  </a:lnTo>
                  <a:lnTo>
                    <a:pt x="58" y="14"/>
                  </a:lnTo>
                  <a:lnTo>
                    <a:pt x="58" y="14"/>
                  </a:lnTo>
                  <a:lnTo>
                    <a:pt x="57" y="14"/>
                  </a:lnTo>
                  <a:lnTo>
                    <a:pt x="57" y="14"/>
                  </a:lnTo>
                  <a:lnTo>
                    <a:pt x="57" y="13"/>
                  </a:lnTo>
                  <a:lnTo>
                    <a:pt x="57" y="13"/>
                  </a:lnTo>
                  <a:lnTo>
                    <a:pt x="57" y="13"/>
                  </a:lnTo>
                  <a:lnTo>
                    <a:pt x="57" y="13"/>
                  </a:lnTo>
                  <a:lnTo>
                    <a:pt x="57" y="13"/>
                  </a:lnTo>
                  <a:lnTo>
                    <a:pt x="57" y="13"/>
                  </a:lnTo>
                  <a:lnTo>
                    <a:pt x="55" y="13"/>
                  </a:lnTo>
                  <a:lnTo>
                    <a:pt x="55" y="13"/>
                  </a:lnTo>
                  <a:lnTo>
                    <a:pt x="55" y="13"/>
                  </a:lnTo>
                  <a:lnTo>
                    <a:pt x="55" y="13"/>
                  </a:lnTo>
                  <a:lnTo>
                    <a:pt x="55" y="12"/>
                  </a:lnTo>
                  <a:lnTo>
                    <a:pt x="55" y="12"/>
                  </a:lnTo>
                  <a:lnTo>
                    <a:pt x="55" y="12"/>
                  </a:lnTo>
                  <a:lnTo>
                    <a:pt x="55" y="12"/>
                  </a:lnTo>
                  <a:lnTo>
                    <a:pt x="54" y="12"/>
                  </a:lnTo>
                  <a:lnTo>
                    <a:pt x="54" y="12"/>
                  </a:lnTo>
                  <a:lnTo>
                    <a:pt x="54" y="12"/>
                  </a:lnTo>
                  <a:lnTo>
                    <a:pt x="54" y="12"/>
                  </a:lnTo>
                  <a:lnTo>
                    <a:pt x="54" y="12"/>
                  </a:lnTo>
                  <a:lnTo>
                    <a:pt x="54" y="12"/>
                  </a:lnTo>
                  <a:lnTo>
                    <a:pt x="54" y="12"/>
                  </a:lnTo>
                  <a:lnTo>
                    <a:pt x="54" y="12"/>
                  </a:lnTo>
                  <a:lnTo>
                    <a:pt x="53" y="11"/>
                  </a:lnTo>
                  <a:lnTo>
                    <a:pt x="53" y="11"/>
                  </a:lnTo>
                  <a:lnTo>
                    <a:pt x="53" y="11"/>
                  </a:lnTo>
                  <a:lnTo>
                    <a:pt x="53" y="11"/>
                  </a:lnTo>
                  <a:lnTo>
                    <a:pt x="53" y="11"/>
                  </a:lnTo>
                  <a:lnTo>
                    <a:pt x="53" y="11"/>
                  </a:lnTo>
                  <a:lnTo>
                    <a:pt x="53" y="11"/>
                  </a:lnTo>
                  <a:lnTo>
                    <a:pt x="52" y="11"/>
                  </a:lnTo>
                  <a:lnTo>
                    <a:pt x="52" y="11"/>
                  </a:lnTo>
                  <a:lnTo>
                    <a:pt x="52" y="11"/>
                  </a:lnTo>
                  <a:lnTo>
                    <a:pt x="52" y="11"/>
                  </a:lnTo>
                  <a:lnTo>
                    <a:pt x="52" y="11"/>
                  </a:lnTo>
                  <a:lnTo>
                    <a:pt x="52" y="11"/>
                  </a:lnTo>
                  <a:lnTo>
                    <a:pt x="52" y="10"/>
                  </a:lnTo>
                  <a:lnTo>
                    <a:pt x="51" y="10"/>
                  </a:lnTo>
                  <a:lnTo>
                    <a:pt x="51" y="10"/>
                  </a:lnTo>
                  <a:lnTo>
                    <a:pt x="51" y="10"/>
                  </a:lnTo>
                  <a:lnTo>
                    <a:pt x="51" y="10"/>
                  </a:lnTo>
                  <a:lnTo>
                    <a:pt x="51" y="10"/>
                  </a:lnTo>
                  <a:lnTo>
                    <a:pt x="51" y="10"/>
                  </a:lnTo>
                  <a:lnTo>
                    <a:pt x="51" y="10"/>
                  </a:lnTo>
                  <a:lnTo>
                    <a:pt x="50" y="10"/>
                  </a:lnTo>
                  <a:lnTo>
                    <a:pt x="50" y="10"/>
                  </a:lnTo>
                  <a:lnTo>
                    <a:pt x="50" y="10"/>
                  </a:lnTo>
                  <a:lnTo>
                    <a:pt x="50" y="10"/>
                  </a:lnTo>
                  <a:lnTo>
                    <a:pt x="50" y="10"/>
                  </a:lnTo>
                  <a:lnTo>
                    <a:pt x="50" y="10"/>
                  </a:lnTo>
                  <a:lnTo>
                    <a:pt x="50" y="10"/>
                  </a:lnTo>
                  <a:lnTo>
                    <a:pt x="49" y="9"/>
                  </a:lnTo>
                  <a:lnTo>
                    <a:pt x="49" y="9"/>
                  </a:lnTo>
                  <a:lnTo>
                    <a:pt x="49" y="9"/>
                  </a:lnTo>
                  <a:lnTo>
                    <a:pt x="49" y="9"/>
                  </a:lnTo>
                  <a:lnTo>
                    <a:pt x="49" y="9"/>
                  </a:lnTo>
                  <a:lnTo>
                    <a:pt x="49" y="9"/>
                  </a:lnTo>
                  <a:lnTo>
                    <a:pt x="48" y="9"/>
                  </a:lnTo>
                  <a:lnTo>
                    <a:pt x="48" y="9"/>
                  </a:lnTo>
                  <a:lnTo>
                    <a:pt x="48" y="9"/>
                  </a:lnTo>
                  <a:lnTo>
                    <a:pt x="48" y="9"/>
                  </a:lnTo>
                  <a:lnTo>
                    <a:pt x="48" y="9"/>
                  </a:lnTo>
                  <a:lnTo>
                    <a:pt x="48" y="9"/>
                  </a:lnTo>
                  <a:lnTo>
                    <a:pt x="48" y="9"/>
                  </a:lnTo>
                  <a:lnTo>
                    <a:pt x="46" y="9"/>
                  </a:lnTo>
                  <a:lnTo>
                    <a:pt x="46" y="9"/>
                  </a:lnTo>
                  <a:lnTo>
                    <a:pt x="46" y="9"/>
                  </a:lnTo>
                  <a:lnTo>
                    <a:pt x="46" y="9"/>
                  </a:lnTo>
                  <a:lnTo>
                    <a:pt x="46" y="9"/>
                  </a:lnTo>
                  <a:lnTo>
                    <a:pt x="46" y="9"/>
                  </a:lnTo>
                  <a:lnTo>
                    <a:pt x="45" y="9"/>
                  </a:lnTo>
                  <a:lnTo>
                    <a:pt x="45" y="8"/>
                  </a:lnTo>
                  <a:lnTo>
                    <a:pt x="45" y="8"/>
                  </a:lnTo>
                  <a:lnTo>
                    <a:pt x="45" y="8"/>
                  </a:lnTo>
                  <a:lnTo>
                    <a:pt x="45" y="8"/>
                  </a:lnTo>
                  <a:lnTo>
                    <a:pt x="45" y="8"/>
                  </a:lnTo>
                  <a:lnTo>
                    <a:pt x="44" y="8"/>
                  </a:lnTo>
                  <a:lnTo>
                    <a:pt x="44" y="8"/>
                  </a:lnTo>
                  <a:lnTo>
                    <a:pt x="44" y="8"/>
                  </a:lnTo>
                  <a:lnTo>
                    <a:pt x="44" y="8"/>
                  </a:lnTo>
                  <a:lnTo>
                    <a:pt x="44" y="8"/>
                  </a:lnTo>
                  <a:lnTo>
                    <a:pt x="44" y="8"/>
                  </a:lnTo>
                  <a:lnTo>
                    <a:pt x="44" y="8"/>
                  </a:lnTo>
                  <a:lnTo>
                    <a:pt x="43" y="8"/>
                  </a:lnTo>
                  <a:lnTo>
                    <a:pt x="43" y="8"/>
                  </a:lnTo>
                  <a:lnTo>
                    <a:pt x="43" y="8"/>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40" y="8"/>
                  </a:lnTo>
                  <a:lnTo>
                    <a:pt x="40" y="8"/>
                  </a:lnTo>
                  <a:lnTo>
                    <a:pt x="40" y="8"/>
                  </a:lnTo>
                  <a:lnTo>
                    <a:pt x="40" y="8"/>
                  </a:lnTo>
                  <a:lnTo>
                    <a:pt x="40" y="8"/>
                  </a:lnTo>
                  <a:lnTo>
                    <a:pt x="40" y="8"/>
                  </a:lnTo>
                  <a:lnTo>
                    <a:pt x="39" y="8"/>
                  </a:lnTo>
                  <a:lnTo>
                    <a:pt x="39" y="8"/>
                  </a:lnTo>
                  <a:lnTo>
                    <a:pt x="39" y="8"/>
                  </a:lnTo>
                  <a:lnTo>
                    <a:pt x="39" y="8"/>
                  </a:lnTo>
                  <a:lnTo>
                    <a:pt x="39" y="8"/>
                  </a:lnTo>
                  <a:lnTo>
                    <a:pt x="39"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8"/>
                  </a:lnTo>
                  <a:lnTo>
                    <a:pt x="32" y="8"/>
                  </a:lnTo>
                  <a:lnTo>
                    <a:pt x="32" y="8"/>
                  </a:lnTo>
                  <a:lnTo>
                    <a:pt x="32" y="8"/>
                  </a:lnTo>
                  <a:lnTo>
                    <a:pt x="31" y="8"/>
                  </a:lnTo>
                  <a:lnTo>
                    <a:pt x="31" y="9"/>
                  </a:lnTo>
                  <a:lnTo>
                    <a:pt x="31" y="9"/>
                  </a:lnTo>
                  <a:lnTo>
                    <a:pt x="31" y="9"/>
                  </a:lnTo>
                  <a:lnTo>
                    <a:pt x="31" y="9"/>
                  </a:lnTo>
                  <a:lnTo>
                    <a:pt x="31" y="9"/>
                  </a:lnTo>
                  <a:lnTo>
                    <a:pt x="31" y="9"/>
                  </a:lnTo>
                  <a:lnTo>
                    <a:pt x="30" y="9"/>
                  </a:lnTo>
                  <a:lnTo>
                    <a:pt x="30" y="9"/>
                  </a:lnTo>
                  <a:lnTo>
                    <a:pt x="30" y="9"/>
                  </a:lnTo>
                  <a:lnTo>
                    <a:pt x="30" y="9"/>
                  </a:lnTo>
                  <a:lnTo>
                    <a:pt x="30" y="9"/>
                  </a:lnTo>
                  <a:lnTo>
                    <a:pt x="30" y="9"/>
                  </a:lnTo>
                  <a:lnTo>
                    <a:pt x="28" y="9"/>
                  </a:lnTo>
                  <a:lnTo>
                    <a:pt x="28" y="9"/>
                  </a:lnTo>
                  <a:lnTo>
                    <a:pt x="28" y="9"/>
                  </a:lnTo>
                  <a:lnTo>
                    <a:pt x="28" y="9"/>
                  </a:lnTo>
                  <a:lnTo>
                    <a:pt x="28" y="9"/>
                  </a:lnTo>
                  <a:lnTo>
                    <a:pt x="28" y="9"/>
                  </a:lnTo>
                  <a:lnTo>
                    <a:pt x="28" y="9"/>
                  </a:lnTo>
                  <a:lnTo>
                    <a:pt x="27" y="9"/>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4" y="11"/>
                  </a:lnTo>
                  <a:lnTo>
                    <a:pt x="23" y="11"/>
                  </a:lnTo>
                  <a:lnTo>
                    <a:pt x="23" y="12"/>
                  </a:lnTo>
                  <a:lnTo>
                    <a:pt x="23" y="12"/>
                  </a:lnTo>
                  <a:lnTo>
                    <a:pt x="23" y="12"/>
                  </a:lnTo>
                  <a:lnTo>
                    <a:pt x="23" y="12"/>
                  </a:lnTo>
                  <a:lnTo>
                    <a:pt x="23" y="12"/>
                  </a:lnTo>
                  <a:lnTo>
                    <a:pt x="23" y="12"/>
                  </a:lnTo>
                  <a:lnTo>
                    <a:pt x="22" y="12"/>
                  </a:lnTo>
                  <a:lnTo>
                    <a:pt x="22" y="12"/>
                  </a:lnTo>
                  <a:lnTo>
                    <a:pt x="22" y="12"/>
                  </a:lnTo>
                  <a:lnTo>
                    <a:pt x="22" y="12"/>
                  </a:lnTo>
                  <a:lnTo>
                    <a:pt x="22" y="12"/>
                  </a:lnTo>
                  <a:lnTo>
                    <a:pt x="22" y="12"/>
                  </a:lnTo>
                  <a:lnTo>
                    <a:pt x="22" y="13"/>
                  </a:lnTo>
                  <a:lnTo>
                    <a:pt x="22" y="13"/>
                  </a:lnTo>
                  <a:lnTo>
                    <a:pt x="21" y="13"/>
                  </a:lnTo>
                  <a:lnTo>
                    <a:pt x="21" y="13"/>
                  </a:lnTo>
                  <a:lnTo>
                    <a:pt x="21" y="13"/>
                  </a:lnTo>
                  <a:lnTo>
                    <a:pt x="21" y="13"/>
                  </a:lnTo>
                  <a:lnTo>
                    <a:pt x="21" y="13"/>
                  </a:lnTo>
                  <a:lnTo>
                    <a:pt x="21" y="13"/>
                  </a:lnTo>
                  <a:lnTo>
                    <a:pt x="21" y="13"/>
                  </a:lnTo>
                  <a:lnTo>
                    <a:pt x="19" y="13"/>
                  </a:lnTo>
                  <a:lnTo>
                    <a:pt x="19" y="14"/>
                  </a:lnTo>
                  <a:lnTo>
                    <a:pt x="19" y="14"/>
                  </a:lnTo>
                  <a:lnTo>
                    <a:pt x="19" y="14"/>
                  </a:lnTo>
                  <a:lnTo>
                    <a:pt x="19" y="14"/>
                  </a:lnTo>
                  <a:lnTo>
                    <a:pt x="19" y="14"/>
                  </a:lnTo>
                  <a:lnTo>
                    <a:pt x="19" y="14"/>
                  </a:lnTo>
                  <a:lnTo>
                    <a:pt x="19" y="14"/>
                  </a:lnTo>
                  <a:lnTo>
                    <a:pt x="19" y="14"/>
                  </a:lnTo>
                  <a:lnTo>
                    <a:pt x="18" y="14"/>
                  </a:lnTo>
                  <a:lnTo>
                    <a:pt x="18" y="14"/>
                  </a:lnTo>
                  <a:lnTo>
                    <a:pt x="18" y="16"/>
                  </a:lnTo>
                  <a:lnTo>
                    <a:pt x="18" y="16"/>
                  </a:lnTo>
                  <a:lnTo>
                    <a:pt x="18" y="16"/>
                  </a:lnTo>
                  <a:lnTo>
                    <a:pt x="18" y="16"/>
                  </a:lnTo>
                  <a:lnTo>
                    <a:pt x="18" y="16"/>
                  </a:lnTo>
                  <a:lnTo>
                    <a:pt x="18" y="16"/>
                  </a:lnTo>
                  <a:lnTo>
                    <a:pt x="17" y="16"/>
                  </a:lnTo>
                  <a:lnTo>
                    <a:pt x="17" y="16"/>
                  </a:lnTo>
                  <a:lnTo>
                    <a:pt x="17" y="16"/>
                  </a:lnTo>
                  <a:lnTo>
                    <a:pt x="17" y="17"/>
                  </a:lnTo>
                  <a:lnTo>
                    <a:pt x="17" y="17"/>
                  </a:lnTo>
                  <a:lnTo>
                    <a:pt x="17" y="17"/>
                  </a:lnTo>
                  <a:lnTo>
                    <a:pt x="17" y="17"/>
                  </a:lnTo>
                  <a:lnTo>
                    <a:pt x="17" y="17"/>
                  </a:lnTo>
                  <a:lnTo>
                    <a:pt x="17" y="17"/>
                  </a:lnTo>
                  <a:lnTo>
                    <a:pt x="16" y="17"/>
                  </a:lnTo>
                  <a:lnTo>
                    <a:pt x="16" y="17"/>
                  </a:lnTo>
                  <a:lnTo>
                    <a:pt x="16" y="17"/>
                  </a:lnTo>
                  <a:lnTo>
                    <a:pt x="16" y="18"/>
                  </a:lnTo>
                  <a:lnTo>
                    <a:pt x="16" y="18"/>
                  </a:lnTo>
                  <a:lnTo>
                    <a:pt x="16" y="18"/>
                  </a:lnTo>
                  <a:lnTo>
                    <a:pt x="16" y="18"/>
                  </a:lnTo>
                  <a:lnTo>
                    <a:pt x="16" y="18"/>
                  </a:lnTo>
                  <a:lnTo>
                    <a:pt x="16" y="18"/>
                  </a:lnTo>
                  <a:lnTo>
                    <a:pt x="16" y="18"/>
                  </a:lnTo>
                  <a:lnTo>
                    <a:pt x="15" y="18"/>
                  </a:lnTo>
                  <a:lnTo>
                    <a:pt x="15" y="19"/>
                  </a:lnTo>
                  <a:lnTo>
                    <a:pt x="15" y="19"/>
                  </a:lnTo>
                  <a:lnTo>
                    <a:pt x="15" y="19"/>
                  </a:lnTo>
                  <a:lnTo>
                    <a:pt x="15" y="19"/>
                  </a:lnTo>
                  <a:lnTo>
                    <a:pt x="15" y="19"/>
                  </a:lnTo>
                  <a:lnTo>
                    <a:pt x="15" y="19"/>
                  </a:lnTo>
                  <a:lnTo>
                    <a:pt x="15" y="19"/>
                  </a:lnTo>
                  <a:lnTo>
                    <a:pt x="15" y="19"/>
                  </a:lnTo>
                  <a:lnTo>
                    <a:pt x="15" y="20"/>
                  </a:lnTo>
                  <a:lnTo>
                    <a:pt x="14" y="20"/>
                  </a:lnTo>
                  <a:lnTo>
                    <a:pt x="14" y="20"/>
                  </a:lnTo>
                  <a:lnTo>
                    <a:pt x="14" y="20"/>
                  </a:lnTo>
                  <a:lnTo>
                    <a:pt x="14" y="20"/>
                  </a:lnTo>
                  <a:lnTo>
                    <a:pt x="14" y="20"/>
                  </a:lnTo>
                  <a:lnTo>
                    <a:pt x="14" y="20"/>
                  </a:lnTo>
                  <a:lnTo>
                    <a:pt x="14" y="20"/>
                  </a:lnTo>
                  <a:lnTo>
                    <a:pt x="14" y="21"/>
                  </a:lnTo>
                  <a:lnTo>
                    <a:pt x="14" y="21"/>
                  </a:lnTo>
                  <a:lnTo>
                    <a:pt x="14" y="21"/>
                  </a:lnTo>
                  <a:lnTo>
                    <a:pt x="14" y="21"/>
                  </a:lnTo>
                  <a:lnTo>
                    <a:pt x="13" y="21"/>
                  </a:lnTo>
                  <a:lnTo>
                    <a:pt x="13" y="21"/>
                  </a:lnTo>
                  <a:lnTo>
                    <a:pt x="13" y="21"/>
                  </a:lnTo>
                  <a:lnTo>
                    <a:pt x="13" y="22"/>
                  </a:lnTo>
                  <a:lnTo>
                    <a:pt x="13" y="22"/>
                  </a:lnTo>
                  <a:lnTo>
                    <a:pt x="13" y="22"/>
                  </a:lnTo>
                  <a:lnTo>
                    <a:pt x="13" y="22"/>
                  </a:lnTo>
                  <a:lnTo>
                    <a:pt x="13" y="22"/>
                  </a:lnTo>
                  <a:lnTo>
                    <a:pt x="13" y="22"/>
                  </a:lnTo>
                  <a:lnTo>
                    <a:pt x="13" y="22"/>
                  </a:lnTo>
                  <a:lnTo>
                    <a:pt x="13" y="23"/>
                  </a:lnTo>
                  <a:lnTo>
                    <a:pt x="13" y="23"/>
                  </a:lnTo>
                  <a:lnTo>
                    <a:pt x="13" y="23"/>
                  </a:lnTo>
                  <a:lnTo>
                    <a:pt x="12" y="23"/>
                  </a:lnTo>
                  <a:lnTo>
                    <a:pt x="12" y="23"/>
                  </a:lnTo>
                  <a:lnTo>
                    <a:pt x="12" y="23"/>
                  </a:lnTo>
                  <a:lnTo>
                    <a:pt x="12" y="23"/>
                  </a:lnTo>
                  <a:lnTo>
                    <a:pt x="12" y="25"/>
                  </a:lnTo>
                  <a:lnTo>
                    <a:pt x="12" y="25"/>
                  </a:lnTo>
                  <a:lnTo>
                    <a:pt x="12" y="25"/>
                  </a:lnTo>
                  <a:lnTo>
                    <a:pt x="12" y="25"/>
                  </a:lnTo>
                  <a:lnTo>
                    <a:pt x="12" y="25"/>
                  </a:lnTo>
                  <a:lnTo>
                    <a:pt x="12" y="25"/>
                  </a:lnTo>
                  <a:lnTo>
                    <a:pt x="12" y="25"/>
                  </a:lnTo>
                  <a:lnTo>
                    <a:pt x="12" y="26"/>
                  </a:lnTo>
                  <a:lnTo>
                    <a:pt x="12" y="26"/>
                  </a:lnTo>
                  <a:lnTo>
                    <a:pt x="12" y="26"/>
                  </a:lnTo>
                  <a:lnTo>
                    <a:pt x="12" y="26"/>
                  </a:lnTo>
                  <a:lnTo>
                    <a:pt x="10" y="26"/>
                  </a:lnTo>
                  <a:lnTo>
                    <a:pt x="10" y="26"/>
                  </a:lnTo>
                  <a:lnTo>
                    <a:pt x="10" y="26"/>
                  </a:lnTo>
                  <a:lnTo>
                    <a:pt x="10" y="27"/>
                  </a:lnTo>
                  <a:lnTo>
                    <a:pt x="10" y="27"/>
                  </a:lnTo>
                  <a:lnTo>
                    <a:pt x="10" y="27"/>
                  </a:lnTo>
                  <a:lnTo>
                    <a:pt x="10" y="27"/>
                  </a:lnTo>
                  <a:lnTo>
                    <a:pt x="10" y="27"/>
                  </a:lnTo>
                  <a:lnTo>
                    <a:pt x="10" y="27"/>
                  </a:lnTo>
                  <a:lnTo>
                    <a:pt x="10" y="27"/>
                  </a:lnTo>
                  <a:lnTo>
                    <a:pt x="10" y="28"/>
                  </a:lnTo>
                  <a:lnTo>
                    <a:pt x="10" y="28"/>
                  </a:lnTo>
                  <a:lnTo>
                    <a:pt x="10" y="28"/>
                  </a:lnTo>
                  <a:lnTo>
                    <a:pt x="10" y="28"/>
                  </a:lnTo>
                  <a:lnTo>
                    <a:pt x="10" y="28"/>
                  </a:lnTo>
                  <a:lnTo>
                    <a:pt x="10" y="28"/>
                  </a:lnTo>
                  <a:lnTo>
                    <a:pt x="10" y="29"/>
                  </a:lnTo>
                  <a:lnTo>
                    <a:pt x="10" y="29"/>
                  </a:lnTo>
                  <a:lnTo>
                    <a:pt x="10" y="29"/>
                  </a:lnTo>
                  <a:lnTo>
                    <a:pt x="9" y="29"/>
                  </a:lnTo>
                  <a:lnTo>
                    <a:pt x="9" y="29"/>
                  </a:lnTo>
                  <a:lnTo>
                    <a:pt x="9" y="29"/>
                  </a:lnTo>
                  <a:lnTo>
                    <a:pt x="9" y="29"/>
                  </a:lnTo>
                  <a:lnTo>
                    <a:pt x="9" y="30"/>
                  </a:lnTo>
                  <a:lnTo>
                    <a:pt x="9" y="30"/>
                  </a:lnTo>
                  <a:lnTo>
                    <a:pt x="9" y="30"/>
                  </a:lnTo>
                  <a:lnTo>
                    <a:pt x="9" y="30"/>
                  </a:lnTo>
                  <a:lnTo>
                    <a:pt x="9" y="30"/>
                  </a:lnTo>
                  <a:lnTo>
                    <a:pt x="9" y="30"/>
                  </a:lnTo>
                  <a:lnTo>
                    <a:pt x="9" y="31"/>
                  </a:lnTo>
                  <a:lnTo>
                    <a:pt x="9" y="31"/>
                  </a:lnTo>
                  <a:lnTo>
                    <a:pt x="9" y="31"/>
                  </a:lnTo>
                  <a:lnTo>
                    <a:pt x="9" y="31"/>
                  </a:lnTo>
                  <a:lnTo>
                    <a:pt x="9" y="31"/>
                  </a:lnTo>
                  <a:lnTo>
                    <a:pt x="9" y="31"/>
                  </a:lnTo>
                  <a:lnTo>
                    <a:pt x="9" y="32"/>
                  </a:lnTo>
                  <a:lnTo>
                    <a:pt x="9" y="32"/>
                  </a:lnTo>
                  <a:lnTo>
                    <a:pt x="9" y="32"/>
                  </a:lnTo>
                  <a:lnTo>
                    <a:pt x="9" y="32"/>
                  </a:lnTo>
                  <a:lnTo>
                    <a:pt x="9" y="32"/>
                  </a:lnTo>
                  <a:lnTo>
                    <a:pt x="9" y="32"/>
                  </a:lnTo>
                  <a:lnTo>
                    <a:pt x="9" y="34"/>
                  </a:lnTo>
                  <a:lnTo>
                    <a:pt x="9" y="34"/>
                  </a:lnTo>
                  <a:lnTo>
                    <a:pt x="9" y="34"/>
                  </a:lnTo>
                  <a:lnTo>
                    <a:pt x="9" y="34"/>
                  </a:lnTo>
                  <a:lnTo>
                    <a:pt x="9" y="34"/>
                  </a:lnTo>
                  <a:lnTo>
                    <a:pt x="9" y="34"/>
                  </a:lnTo>
                  <a:lnTo>
                    <a:pt x="9" y="35"/>
                  </a:lnTo>
                  <a:lnTo>
                    <a:pt x="9" y="35"/>
                  </a:lnTo>
                  <a:lnTo>
                    <a:pt x="9" y="35"/>
                  </a:lnTo>
                  <a:lnTo>
                    <a:pt x="9" y="35"/>
                  </a:lnTo>
                  <a:lnTo>
                    <a:pt x="9" y="35"/>
                  </a:lnTo>
                  <a:lnTo>
                    <a:pt x="9" y="35"/>
                  </a:lnTo>
                  <a:lnTo>
                    <a:pt x="9" y="36"/>
                  </a:lnTo>
                  <a:lnTo>
                    <a:pt x="9" y="36"/>
                  </a:lnTo>
                  <a:lnTo>
                    <a:pt x="9" y="36"/>
                  </a:lnTo>
                  <a:lnTo>
                    <a:pt x="9" y="36"/>
                  </a:lnTo>
                  <a:lnTo>
                    <a:pt x="9" y="36"/>
                  </a:lnTo>
                  <a:lnTo>
                    <a:pt x="9" y="36"/>
                  </a:lnTo>
                  <a:lnTo>
                    <a:pt x="9" y="37"/>
                  </a:lnTo>
                  <a:lnTo>
                    <a:pt x="9" y="37"/>
                  </a:lnTo>
                  <a:lnTo>
                    <a:pt x="9" y="37"/>
                  </a:lnTo>
                  <a:lnTo>
                    <a:pt x="9" y="37"/>
                  </a:lnTo>
                  <a:lnTo>
                    <a:pt x="9" y="37"/>
                  </a:lnTo>
                  <a:lnTo>
                    <a:pt x="9" y="37"/>
                  </a:lnTo>
                  <a:lnTo>
                    <a:pt x="9" y="38"/>
                  </a:lnTo>
                  <a:lnTo>
                    <a:pt x="9" y="38"/>
                  </a:lnTo>
                  <a:lnTo>
                    <a:pt x="9" y="38"/>
                  </a:lnTo>
                  <a:lnTo>
                    <a:pt x="9" y="38"/>
                  </a:lnTo>
                  <a:lnTo>
                    <a:pt x="9" y="38"/>
                  </a:lnTo>
                  <a:lnTo>
                    <a:pt x="9" y="38"/>
                  </a:lnTo>
                  <a:lnTo>
                    <a:pt x="9" y="39"/>
                  </a:lnTo>
                  <a:lnTo>
                    <a:pt x="9" y="39"/>
                  </a:lnTo>
                  <a:lnTo>
                    <a:pt x="9" y="39"/>
                  </a:lnTo>
                  <a:lnTo>
                    <a:pt x="9" y="39"/>
                  </a:lnTo>
                  <a:lnTo>
                    <a:pt x="9" y="39"/>
                  </a:lnTo>
                  <a:lnTo>
                    <a:pt x="9" y="39"/>
                  </a:lnTo>
                  <a:lnTo>
                    <a:pt x="9" y="40"/>
                  </a:lnTo>
                  <a:lnTo>
                    <a:pt x="9" y="40"/>
                  </a:lnTo>
                  <a:lnTo>
                    <a:pt x="9" y="40"/>
                  </a:lnTo>
                  <a:lnTo>
                    <a:pt x="9" y="40"/>
                  </a:lnTo>
                  <a:lnTo>
                    <a:pt x="9" y="40"/>
                  </a:lnTo>
                  <a:lnTo>
                    <a:pt x="9" y="40"/>
                  </a:lnTo>
                  <a:lnTo>
                    <a:pt x="9" y="41"/>
                  </a:lnTo>
                  <a:lnTo>
                    <a:pt x="9" y="41"/>
                  </a:lnTo>
                  <a:lnTo>
                    <a:pt x="9" y="41"/>
                  </a:lnTo>
                  <a:lnTo>
                    <a:pt x="9" y="41"/>
                  </a:lnTo>
                  <a:lnTo>
                    <a:pt x="9" y="41"/>
                  </a:lnTo>
                  <a:lnTo>
                    <a:pt x="9" y="41"/>
                  </a:lnTo>
                  <a:lnTo>
                    <a:pt x="9" y="43"/>
                  </a:lnTo>
                  <a:lnTo>
                    <a:pt x="9" y="43"/>
                  </a:lnTo>
                  <a:lnTo>
                    <a:pt x="9" y="43"/>
                  </a:lnTo>
                  <a:lnTo>
                    <a:pt x="9" y="43"/>
                  </a:lnTo>
                  <a:lnTo>
                    <a:pt x="9" y="43"/>
                  </a:lnTo>
                  <a:lnTo>
                    <a:pt x="9" y="43"/>
                  </a:lnTo>
                  <a:lnTo>
                    <a:pt x="9" y="44"/>
                  </a:lnTo>
                  <a:lnTo>
                    <a:pt x="9" y="44"/>
                  </a:lnTo>
                  <a:lnTo>
                    <a:pt x="9" y="44"/>
                  </a:lnTo>
                  <a:lnTo>
                    <a:pt x="9" y="44"/>
                  </a:lnTo>
                  <a:lnTo>
                    <a:pt x="9" y="44"/>
                  </a:lnTo>
                  <a:lnTo>
                    <a:pt x="9" y="44"/>
                  </a:lnTo>
                  <a:lnTo>
                    <a:pt x="9" y="44"/>
                  </a:lnTo>
                  <a:lnTo>
                    <a:pt x="9" y="45"/>
                  </a:lnTo>
                  <a:lnTo>
                    <a:pt x="9" y="45"/>
                  </a:lnTo>
                  <a:lnTo>
                    <a:pt x="9" y="45"/>
                  </a:lnTo>
                  <a:lnTo>
                    <a:pt x="9" y="45"/>
                  </a:lnTo>
                  <a:lnTo>
                    <a:pt x="10" y="45"/>
                  </a:lnTo>
                  <a:lnTo>
                    <a:pt x="10" y="45"/>
                  </a:lnTo>
                  <a:lnTo>
                    <a:pt x="10" y="46"/>
                  </a:lnTo>
                  <a:lnTo>
                    <a:pt x="10" y="46"/>
                  </a:lnTo>
                  <a:lnTo>
                    <a:pt x="10" y="46"/>
                  </a:lnTo>
                  <a:lnTo>
                    <a:pt x="10" y="46"/>
                  </a:lnTo>
                  <a:lnTo>
                    <a:pt x="10" y="46"/>
                  </a:lnTo>
                  <a:lnTo>
                    <a:pt x="10" y="46"/>
                  </a:lnTo>
                  <a:lnTo>
                    <a:pt x="10" y="47"/>
                  </a:lnTo>
                  <a:lnTo>
                    <a:pt x="10" y="47"/>
                  </a:lnTo>
                  <a:lnTo>
                    <a:pt x="10" y="47"/>
                  </a:lnTo>
                  <a:lnTo>
                    <a:pt x="10" y="47"/>
                  </a:lnTo>
                  <a:lnTo>
                    <a:pt x="10" y="47"/>
                  </a:lnTo>
                  <a:lnTo>
                    <a:pt x="10" y="47"/>
                  </a:lnTo>
                  <a:lnTo>
                    <a:pt x="10" y="47"/>
                  </a:lnTo>
                  <a:lnTo>
                    <a:pt x="10" y="48"/>
                  </a:lnTo>
                  <a:lnTo>
                    <a:pt x="10" y="48"/>
                  </a:lnTo>
                  <a:lnTo>
                    <a:pt x="10" y="48"/>
                  </a:lnTo>
                  <a:lnTo>
                    <a:pt x="10" y="48"/>
                  </a:lnTo>
                  <a:lnTo>
                    <a:pt x="12" y="48"/>
                  </a:lnTo>
                  <a:lnTo>
                    <a:pt x="12" y="48"/>
                  </a:lnTo>
                  <a:lnTo>
                    <a:pt x="12" y="48"/>
                  </a:lnTo>
                  <a:lnTo>
                    <a:pt x="12" y="49"/>
                  </a:lnTo>
                  <a:lnTo>
                    <a:pt x="12" y="49"/>
                  </a:lnTo>
                  <a:lnTo>
                    <a:pt x="12" y="49"/>
                  </a:lnTo>
                  <a:lnTo>
                    <a:pt x="12" y="49"/>
                  </a:lnTo>
                  <a:lnTo>
                    <a:pt x="12" y="49"/>
                  </a:lnTo>
                  <a:lnTo>
                    <a:pt x="12" y="49"/>
                  </a:lnTo>
                  <a:lnTo>
                    <a:pt x="12" y="49"/>
                  </a:lnTo>
                  <a:lnTo>
                    <a:pt x="12" y="50"/>
                  </a:lnTo>
                  <a:lnTo>
                    <a:pt x="12" y="50"/>
                  </a:lnTo>
                  <a:lnTo>
                    <a:pt x="12" y="50"/>
                  </a:lnTo>
                  <a:lnTo>
                    <a:pt x="12" y="50"/>
                  </a:lnTo>
                  <a:lnTo>
                    <a:pt x="12" y="50"/>
                  </a:lnTo>
                  <a:lnTo>
                    <a:pt x="13" y="50"/>
                  </a:lnTo>
                  <a:lnTo>
                    <a:pt x="13" y="50"/>
                  </a:lnTo>
                  <a:lnTo>
                    <a:pt x="13" y="52"/>
                  </a:lnTo>
                  <a:lnTo>
                    <a:pt x="13" y="52"/>
                  </a:lnTo>
                  <a:lnTo>
                    <a:pt x="13" y="52"/>
                  </a:lnTo>
                  <a:lnTo>
                    <a:pt x="13" y="52"/>
                  </a:lnTo>
                  <a:lnTo>
                    <a:pt x="13" y="52"/>
                  </a:lnTo>
                  <a:lnTo>
                    <a:pt x="13" y="52"/>
                  </a:lnTo>
                  <a:lnTo>
                    <a:pt x="13" y="52"/>
                  </a:lnTo>
                  <a:lnTo>
                    <a:pt x="13" y="53"/>
                  </a:lnTo>
                  <a:lnTo>
                    <a:pt x="13" y="53"/>
                  </a:lnTo>
                  <a:lnTo>
                    <a:pt x="13" y="53"/>
                  </a:lnTo>
                  <a:lnTo>
                    <a:pt x="13" y="53"/>
                  </a:lnTo>
                  <a:lnTo>
                    <a:pt x="14" y="53"/>
                  </a:lnTo>
                  <a:lnTo>
                    <a:pt x="14" y="53"/>
                  </a:lnTo>
                  <a:lnTo>
                    <a:pt x="14" y="53"/>
                  </a:lnTo>
                  <a:lnTo>
                    <a:pt x="14" y="54"/>
                  </a:lnTo>
                  <a:lnTo>
                    <a:pt x="14" y="54"/>
                  </a:lnTo>
                  <a:lnTo>
                    <a:pt x="14" y="54"/>
                  </a:lnTo>
                  <a:lnTo>
                    <a:pt x="14" y="54"/>
                  </a:lnTo>
                  <a:lnTo>
                    <a:pt x="14" y="54"/>
                  </a:lnTo>
                  <a:lnTo>
                    <a:pt x="14" y="54"/>
                  </a:lnTo>
                  <a:lnTo>
                    <a:pt x="14" y="54"/>
                  </a:lnTo>
                  <a:lnTo>
                    <a:pt x="14" y="54"/>
                  </a:lnTo>
                  <a:lnTo>
                    <a:pt x="15" y="55"/>
                  </a:lnTo>
                  <a:lnTo>
                    <a:pt x="15" y="55"/>
                  </a:lnTo>
                  <a:lnTo>
                    <a:pt x="15" y="55"/>
                  </a:lnTo>
                  <a:lnTo>
                    <a:pt x="15" y="55"/>
                  </a:lnTo>
                  <a:lnTo>
                    <a:pt x="15" y="55"/>
                  </a:lnTo>
                  <a:lnTo>
                    <a:pt x="15" y="55"/>
                  </a:lnTo>
                  <a:lnTo>
                    <a:pt x="15" y="55"/>
                  </a:lnTo>
                  <a:lnTo>
                    <a:pt x="15" y="55"/>
                  </a:lnTo>
                  <a:lnTo>
                    <a:pt x="15" y="56"/>
                  </a:lnTo>
                  <a:lnTo>
                    <a:pt x="15" y="56"/>
                  </a:lnTo>
                  <a:lnTo>
                    <a:pt x="16" y="56"/>
                  </a:lnTo>
                  <a:lnTo>
                    <a:pt x="16" y="56"/>
                  </a:lnTo>
                  <a:lnTo>
                    <a:pt x="16" y="56"/>
                  </a:lnTo>
                  <a:lnTo>
                    <a:pt x="16" y="56"/>
                  </a:lnTo>
                  <a:lnTo>
                    <a:pt x="16" y="56"/>
                  </a:lnTo>
                  <a:lnTo>
                    <a:pt x="16" y="56"/>
                  </a:lnTo>
                  <a:lnTo>
                    <a:pt x="16" y="57"/>
                  </a:lnTo>
                  <a:lnTo>
                    <a:pt x="16" y="57"/>
                  </a:lnTo>
                  <a:lnTo>
                    <a:pt x="16" y="57"/>
                  </a:lnTo>
                  <a:lnTo>
                    <a:pt x="16" y="57"/>
                  </a:lnTo>
                  <a:lnTo>
                    <a:pt x="17" y="57"/>
                  </a:lnTo>
                  <a:lnTo>
                    <a:pt x="17" y="57"/>
                  </a:lnTo>
                  <a:lnTo>
                    <a:pt x="17" y="57"/>
                  </a:lnTo>
                  <a:lnTo>
                    <a:pt x="17" y="57"/>
                  </a:lnTo>
                  <a:lnTo>
                    <a:pt x="17" y="57"/>
                  </a:lnTo>
                  <a:lnTo>
                    <a:pt x="17" y="58"/>
                  </a:lnTo>
                  <a:lnTo>
                    <a:pt x="17" y="58"/>
                  </a:lnTo>
                  <a:lnTo>
                    <a:pt x="17" y="58"/>
                  </a:lnTo>
                  <a:lnTo>
                    <a:pt x="17" y="58"/>
                  </a:lnTo>
                  <a:lnTo>
                    <a:pt x="18" y="58"/>
                  </a:lnTo>
                  <a:lnTo>
                    <a:pt x="18" y="58"/>
                  </a:lnTo>
                  <a:lnTo>
                    <a:pt x="18" y="58"/>
                  </a:lnTo>
                  <a:lnTo>
                    <a:pt x="18" y="58"/>
                  </a:lnTo>
                  <a:lnTo>
                    <a:pt x="18" y="58"/>
                  </a:lnTo>
                  <a:lnTo>
                    <a:pt x="18" y="59"/>
                  </a:lnTo>
                  <a:lnTo>
                    <a:pt x="18" y="59"/>
                  </a:lnTo>
                  <a:lnTo>
                    <a:pt x="18" y="59"/>
                  </a:lnTo>
                  <a:lnTo>
                    <a:pt x="19" y="59"/>
                  </a:lnTo>
                  <a:lnTo>
                    <a:pt x="19" y="59"/>
                  </a:lnTo>
                  <a:lnTo>
                    <a:pt x="19" y="59"/>
                  </a:lnTo>
                  <a:lnTo>
                    <a:pt x="19" y="59"/>
                  </a:lnTo>
                  <a:lnTo>
                    <a:pt x="19" y="59"/>
                  </a:lnTo>
                  <a:lnTo>
                    <a:pt x="19" y="59"/>
                  </a:lnTo>
                  <a:lnTo>
                    <a:pt x="19" y="59"/>
                  </a:lnTo>
                  <a:lnTo>
                    <a:pt x="19" y="61"/>
                  </a:lnTo>
                  <a:lnTo>
                    <a:pt x="19" y="61"/>
                  </a:lnTo>
                  <a:lnTo>
                    <a:pt x="21" y="61"/>
                  </a:lnTo>
                  <a:lnTo>
                    <a:pt x="21" y="61"/>
                  </a:lnTo>
                  <a:lnTo>
                    <a:pt x="21" y="61"/>
                  </a:lnTo>
                  <a:lnTo>
                    <a:pt x="21" y="61"/>
                  </a:lnTo>
                  <a:lnTo>
                    <a:pt x="21" y="61"/>
                  </a:lnTo>
                  <a:lnTo>
                    <a:pt x="21" y="61"/>
                  </a:lnTo>
                  <a:lnTo>
                    <a:pt x="21" y="61"/>
                  </a:lnTo>
                  <a:lnTo>
                    <a:pt x="22" y="61"/>
                  </a:lnTo>
                  <a:lnTo>
                    <a:pt x="22" y="62"/>
                  </a:lnTo>
                  <a:lnTo>
                    <a:pt x="22" y="62"/>
                  </a:lnTo>
                  <a:lnTo>
                    <a:pt x="22" y="62"/>
                  </a:lnTo>
                  <a:lnTo>
                    <a:pt x="22" y="62"/>
                  </a:lnTo>
                  <a:lnTo>
                    <a:pt x="22" y="62"/>
                  </a:lnTo>
                  <a:lnTo>
                    <a:pt x="22" y="62"/>
                  </a:lnTo>
                  <a:lnTo>
                    <a:pt x="22" y="62"/>
                  </a:lnTo>
                  <a:lnTo>
                    <a:pt x="23" y="62"/>
                  </a:lnTo>
                  <a:lnTo>
                    <a:pt x="23" y="62"/>
                  </a:lnTo>
                  <a:lnTo>
                    <a:pt x="23" y="62"/>
                  </a:lnTo>
                  <a:lnTo>
                    <a:pt x="23" y="62"/>
                  </a:lnTo>
                  <a:lnTo>
                    <a:pt x="23" y="63"/>
                  </a:lnTo>
                  <a:lnTo>
                    <a:pt x="23" y="63"/>
                  </a:lnTo>
                  <a:lnTo>
                    <a:pt x="23" y="63"/>
                  </a:lnTo>
                  <a:lnTo>
                    <a:pt x="24" y="63"/>
                  </a:lnTo>
                  <a:lnTo>
                    <a:pt x="24" y="63"/>
                  </a:lnTo>
                  <a:lnTo>
                    <a:pt x="24" y="63"/>
                  </a:lnTo>
                  <a:lnTo>
                    <a:pt x="24" y="63"/>
                  </a:lnTo>
                  <a:lnTo>
                    <a:pt x="24" y="63"/>
                  </a:lnTo>
                  <a:lnTo>
                    <a:pt x="24" y="63"/>
                  </a:lnTo>
                  <a:lnTo>
                    <a:pt x="24" y="63"/>
                  </a:lnTo>
                  <a:lnTo>
                    <a:pt x="24" y="63"/>
                  </a:lnTo>
                  <a:lnTo>
                    <a:pt x="25" y="63"/>
                  </a:lnTo>
                  <a:lnTo>
                    <a:pt x="25" y="63"/>
                  </a:lnTo>
                  <a:lnTo>
                    <a:pt x="25" y="64"/>
                  </a:lnTo>
                  <a:lnTo>
                    <a:pt x="25" y="64"/>
                  </a:lnTo>
                  <a:lnTo>
                    <a:pt x="25" y="64"/>
                  </a:lnTo>
                  <a:lnTo>
                    <a:pt x="25" y="64"/>
                  </a:lnTo>
                  <a:lnTo>
                    <a:pt x="25" y="64"/>
                  </a:lnTo>
                  <a:lnTo>
                    <a:pt x="26" y="64"/>
                  </a:lnTo>
                  <a:lnTo>
                    <a:pt x="26" y="64"/>
                  </a:lnTo>
                  <a:lnTo>
                    <a:pt x="26" y="64"/>
                  </a:lnTo>
                  <a:lnTo>
                    <a:pt x="26" y="64"/>
                  </a:lnTo>
                  <a:lnTo>
                    <a:pt x="26" y="64"/>
                  </a:lnTo>
                  <a:lnTo>
                    <a:pt x="26" y="64"/>
                  </a:lnTo>
                  <a:lnTo>
                    <a:pt x="26" y="64"/>
                  </a:lnTo>
                  <a:lnTo>
                    <a:pt x="27" y="64"/>
                  </a:lnTo>
                  <a:lnTo>
                    <a:pt x="27" y="64"/>
                  </a:lnTo>
                  <a:lnTo>
                    <a:pt x="27" y="64"/>
                  </a:lnTo>
                  <a:lnTo>
                    <a:pt x="27" y="65"/>
                  </a:lnTo>
                  <a:lnTo>
                    <a:pt x="27" y="65"/>
                  </a:lnTo>
                  <a:lnTo>
                    <a:pt x="27" y="65"/>
                  </a:lnTo>
                  <a:lnTo>
                    <a:pt x="28" y="65"/>
                  </a:lnTo>
                  <a:lnTo>
                    <a:pt x="28" y="65"/>
                  </a:lnTo>
                  <a:lnTo>
                    <a:pt x="28" y="65"/>
                  </a:lnTo>
                  <a:lnTo>
                    <a:pt x="28" y="65"/>
                  </a:lnTo>
                  <a:lnTo>
                    <a:pt x="28" y="65"/>
                  </a:lnTo>
                  <a:lnTo>
                    <a:pt x="28" y="65"/>
                  </a:lnTo>
                  <a:lnTo>
                    <a:pt x="28" y="65"/>
                  </a:lnTo>
                  <a:lnTo>
                    <a:pt x="30" y="65"/>
                  </a:lnTo>
                  <a:lnTo>
                    <a:pt x="30" y="65"/>
                  </a:lnTo>
                  <a:lnTo>
                    <a:pt x="30" y="65"/>
                  </a:lnTo>
                  <a:lnTo>
                    <a:pt x="30" y="65"/>
                  </a:lnTo>
                  <a:lnTo>
                    <a:pt x="30" y="65"/>
                  </a:lnTo>
                  <a:lnTo>
                    <a:pt x="30" y="65"/>
                  </a:lnTo>
                  <a:lnTo>
                    <a:pt x="31" y="65"/>
                  </a:lnTo>
                  <a:lnTo>
                    <a:pt x="31" y="65"/>
                  </a:lnTo>
                  <a:lnTo>
                    <a:pt x="31" y="65"/>
                  </a:lnTo>
                  <a:lnTo>
                    <a:pt x="31" y="66"/>
                  </a:lnTo>
                  <a:lnTo>
                    <a:pt x="31" y="66"/>
                  </a:lnTo>
                  <a:lnTo>
                    <a:pt x="31" y="66"/>
                  </a:lnTo>
                  <a:lnTo>
                    <a:pt x="31" y="66"/>
                  </a:lnTo>
                  <a:lnTo>
                    <a:pt x="32" y="66"/>
                  </a:lnTo>
                  <a:lnTo>
                    <a:pt x="32" y="66"/>
                  </a:lnTo>
                  <a:lnTo>
                    <a:pt x="32" y="66"/>
                  </a:lnTo>
                  <a:lnTo>
                    <a:pt x="32" y="66"/>
                  </a:lnTo>
                  <a:lnTo>
                    <a:pt x="32" y="66"/>
                  </a:lnTo>
                  <a:lnTo>
                    <a:pt x="32" y="66"/>
                  </a:lnTo>
                  <a:lnTo>
                    <a:pt x="33" y="66"/>
                  </a:lnTo>
                  <a:lnTo>
                    <a:pt x="33" y="66"/>
                  </a:lnTo>
                  <a:lnTo>
                    <a:pt x="33" y="66"/>
                  </a:lnTo>
                  <a:lnTo>
                    <a:pt x="33" y="66"/>
                  </a:lnTo>
                  <a:lnTo>
                    <a:pt x="33" y="66"/>
                  </a:lnTo>
                  <a:lnTo>
                    <a:pt x="33" y="66"/>
                  </a:lnTo>
                  <a:lnTo>
                    <a:pt x="34" y="66"/>
                  </a:lnTo>
                  <a:lnTo>
                    <a:pt x="34" y="66"/>
                  </a:lnTo>
                  <a:lnTo>
                    <a:pt x="34" y="66"/>
                  </a:lnTo>
                  <a:lnTo>
                    <a:pt x="34" y="66"/>
                  </a:lnTo>
                  <a:lnTo>
                    <a:pt x="34" y="66"/>
                  </a:lnTo>
                  <a:lnTo>
                    <a:pt x="34" y="66"/>
                  </a:lnTo>
                  <a:lnTo>
                    <a:pt x="35" y="66"/>
                  </a:lnTo>
                  <a:lnTo>
                    <a:pt x="35" y="66"/>
                  </a:lnTo>
                  <a:lnTo>
                    <a:pt x="35" y="66"/>
                  </a:lnTo>
                  <a:lnTo>
                    <a:pt x="35" y="66"/>
                  </a:lnTo>
                  <a:lnTo>
                    <a:pt x="35" y="66"/>
                  </a:lnTo>
                  <a:lnTo>
                    <a:pt x="35" y="66"/>
                  </a:lnTo>
                  <a:lnTo>
                    <a:pt x="36" y="66"/>
                  </a:lnTo>
                  <a:lnTo>
                    <a:pt x="36" y="66"/>
                  </a:lnTo>
                  <a:lnTo>
                    <a:pt x="36" y="66"/>
                  </a:lnTo>
                  <a:lnTo>
                    <a:pt x="36" y="66"/>
                  </a:lnTo>
                  <a:lnTo>
                    <a:pt x="36" y="66"/>
                  </a:lnTo>
                  <a:lnTo>
                    <a:pt x="36" y="66"/>
                  </a:lnTo>
                  <a:lnTo>
                    <a:pt x="37" y="66"/>
                  </a:lnTo>
                  <a:lnTo>
                    <a:pt x="37" y="66"/>
                  </a:lnTo>
                  <a:lnTo>
                    <a:pt x="37" y="66"/>
                  </a:lnTo>
                  <a:lnTo>
                    <a:pt x="37" y="66"/>
                  </a:lnTo>
                  <a:lnTo>
                    <a:pt x="37" y="66"/>
                  </a:lnTo>
                  <a:lnTo>
                    <a:pt x="37" y="66"/>
                  </a:lnTo>
                  <a:lnTo>
                    <a:pt x="39" y="66"/>
                  </a:lnTo>
                  <a:lnTo>
                    <a:pt x="39" y="66"/>
                  </a:lnTo>
                  <a:lnTo>
                    <a:pt x="39" y="66"/>
                  </a:lnTo>
                  <a:lnTo>
                    <a:pt x="39" y="66"/>
                  </a:lnTo>
                  <a:close/>
                  <a:moveTo>
                    <a:pt x="76" y="37"/>
                  </a:moveTo>
                  <a:lnTo>
                    <a:pt x="76" y="37"/>
                  </a:lnTo>
                  <a:lnTo>
                    <a:pt x="76" y="37"/>
                  </a:lnTo>
                  <a:lnTo>
                    <a:pt x="76" y="38"/>
                  </a:lnTo>
                  <a:lnTo>
                    <a:pt x="76" y="38"/>
                  </a:lnTo>
                  <a:lnTo>
                    <a:pt x="76" y="38"/>
                  </a:lnTo>
                  <a:lnTo>
                    <a:pt x="76" y="38"/>
                  </a:lnTo>
                  <a:lnTo>
                    <a:pt x="76" y="39"/>
                  </a:lnTo>
                  <a:lnTo>
                    <a:pt x="76" y="39"/>
                  </a:lnTo>
                  <a:lnTo>
                    <a:pt x="76" y="39"/>
                  </a:lnTo>
                  <a:lnTo>
                    <a:pt x="76" y="39"/>
                  </a:lnTo>
                  <a:lnTo>
                    <a:pt x="76" y="39"/>
                  </a:lnTo>
                  <a:lnTo>
                    <a:pt x="76" y="40"/>
                  </a:lnTo>
                  <a:lnTo>
                    <a:pt x="76" y="40"/>
                  </a:lnTo>
                  <a:lnTo>
                    <a:pt x="76" y="40"/>
                  </a:lnTo>
                  <a:lnTo>
                    <a:pt x="76" y="40"/>
                  </a:lnTo>
                  <a:lnTo>
                    <a:pt x="76" y="40"/>
                  </a:lnTo>
                  <a:lnTo>
                    <a:pt x="76" y="41"/>
                  </a:lnTo>
                  <a:lnTo>
                    <a:pt x="76" y="41"/>
                  </a:lnTo>
                  <a:lnTo>
                    <a:pt x="76" y="41"/>
                  </a:lnTo>
                  <a:lnTo>
                    <a:pt x="76" y="41"/>
                  </a:lnTo>
                  <a:lnTo>
                    <a:pt x="76" y="43"/>
                  </a:lnTo>
                  <a:lnTo>
                    <a:pt x="76" y="43"/>
                  </a:lnTo>
                  <a:lnTo>
                    <a:pt x="76" y="43"/>
                  </a:lnTo>
                  <a:lnTo>
                    <a:pt x="76" y="43"/>
                  </a:lnTo>
                  <a:lnTo>
                    <a:pt x="76" y="43"/>
                  </a:lnTo>
                  <a:lnTo>
                    <a:pt x="76" y="44"/>
                  </a:lnTo>
                  <a:lnTo>
                    <a:pt x="76" y="44"/>
                  </a:lnTo>
                  <a:lnTo>
                    <a:pt x="76" y="44"/>
                  </a:lnTo>
                  <a:lnTo>
                    <a:pt x="76" y="44"/>
                  </a:lnTo>
                  <a:lnTo>
                    <a:pt x="76" y="44"/>
                  </a:lnTo>
                  <a:lnTo>
                    <a:pt x="76" y="45"/>
                  </a:lnTo>
                  <a:lnTo>
                    <a:pt x="76" y="45"/>
                  </a:lnTo>
                  <a:lnTo>
                    <a:pt x="76" y="45"/>
                  </a:lnTo>
                  <a:lnTo>
                    <a:pt x="75" y="45"/>
                  </a:lnTo>
                  <a:lnTo>
                    <a:pt x="75" y="45"/>
                  </a:lnTo>
                  <a:lnTo>
                    <a:pt x="75" y="46"/>
                  </a:lnTo>
                  <a:lnTo>
                    <a:pt x="75" y="46"/>
                  </a:lnTo>
                  <a:lnTo>
                    <a:pt x="75" y="46"/>
                  </a:lnTo>
                  <a:lnTo>
                    <a:pt x="75" y="46"/>
                  </a:lnTo>
                  <a:lnTo>
                    <a:pt x="75" y="46"/>
                  </a:lnTo>
                  <a:lnTo>
                    <a:pt x="75" y="47"/>
                  </a:lnTo>
                  <a:lnTo>
                    <a:pt x="75" y="47"/>
                  </a:lnTo>
                  <a:lnTo>
                    <a:pt x="75" y="47"/>
                  </a:lnTo>
                  <a:lnTo>
                    <a:pt x="75" y="47"/>
                  </a:lnTo>
                  <a:lnTo>
                    <a:pt x="75" y="47"/>
                  </a:lnTo>
                  <a:lnTo>
                    <a:pt x="75" y="48"/>
                  </a:lnTo>
                  <a:lnTo>
                    <a:pt x="75" y="48"/>
                  </a:lnTo>
                  <a:lnTo>
                    <a:pt x="75" y="48"/>
                  </a:lnTo>
                  <a:lnTo>
                    <a:pt x="75" y="48"/>
                  </a:lnTo>
                  <a:lnTo>
                    <a:pt x="75" y="48"/>
                  </a:lnTo>
                  <a:lnTo>
                    <a:pt x="75" y="49"/>
                  </a:lnTo>
                  <a:lnTo>
                    <a:pt x="75" y="49"/>
                  </a:lnTo>
                  <a:lnTo>
                    <a:pt x="73" y="49"/>
                  </a:lnTo>
                  <a:lnTo>
                    <a:pt x="73" y="49"/>
                  </a:lnTo>
                  <a:lnTo>
                    <a:pt x="73" y="49"/>
                  </a:lnTo>
                  <a:lnTo>
                    <a:pt x="73" y="50"/>
                  </a:lnTo>
                  <a:lnTo>
                    <a:pt x="73" y="50"/>
                  </a:lnTo>
                  <a:lnTo>
                    <a:pt x="73" y="50"/>
                  </a:lnTo>
                  <a:lnTo>
                    <a:pt x="73" y="50"/>
                  </a:lnTo>
                  <a:lnTo>
                    <a:pt x="73" y="50"/>
                  </a:lnTo>
                  <a:lnTo>
                    <a:pt x="73" y="50"/>
                  </a:lnTo>
                  <a:lnTo>
                    <a:pt x="73" y="52"/>
                  </a:lnTo>
                  <a:lnTo>
                    <a:pt x="73" y="52"/>
                  </a:lnTo>
                  <a:lnTo>
                    <a:pt x="73" y="52"/>
                  </a:lnTo>
                  <a:lnTo>
                    <a:pt x="73" y="52"/>
                  </a:lnTo>
                  <a:lnTo>
                    <a:pt x="72" y="52"/>
                  </a:lnTo>
                  <a:lnTo>
                    <a:pt x="72" y="53"/>
                  </a:lnTo>
                  <a:lnTo>
                    <a:pt x="72" y="53"/>
                  </a:lnTo>
                  <a:lnTo>
                    <a:pt x="72" y="53"/>
                  </a:lnTo>
                  <a:lnTo>
                    <a:pt x="72" y="53"/>
                  </a:lnTo>
                  <a:lnTo>
                    <a:pt x="72" y="53"/>
                  </a:lnTo>
                  <a:lnTo>
                    <a:pt x="72" y="54"/>
                  </a:lnTo>
                  <a:lnTo>
                    <a:pt x="72" y="54"/>
                  </a:lnTo>
                  <a:lnTo>
                    <a:pt x="72" y="54"/>
                  </a:lnTo>
                  <a:lnTo>
                    <a:pt x="72" y="54"/>
                  </a:lnTo>
                  <a:lnTo>
                    <a:pt x="72" y="54"/>
                  </a:lnTo>
                  <a:lnTo>
                    <a:pt x="72" y="54"/>
                  </a:lnTo>
                  <a:lnTo>
                    <a:pt x="71" y="55"/>
                  </a:lnTo>
                  <a:lnTo>
                    <a:pt x="71" y="55"/>
                  </a:lnTo>
                  <a:lnTo>
                    <a:pt x="71" y="55"/>
                  </a:lnTo>
                  <a:lnTo>
                    <a:pt x="71" y="55"/>
                  </a:lnTo>
                  <a:lnTo>
                    <a:pt x="71" y="55"/>
                  </a:lnTo>
                  <a:lnTo>
                    <a:pt x="71" y="56"/>
                  </a:lnTo>
                  <a:lnTo>
                    <a:pt x="71" y="56"/>
                  </a:lnTo>
                  <a:lnTo>
                    <a:pt x="71" y="56"/>
                  </a:lnTo>
                  <a:lnTo>
                    <a:pt x="71" y="56"/>
                  </a:lnTo>
                  <a:lnTo>
                    <a:pt x="71" y="56"/>
                  </a:lnTo>
                  <a:lnTo>
                    <a:pt x="70" y="56"/>
                  </a:lnTo>
                  <a:lnTo>
                    <a:pt x="70" y="57"/>
                  </a:lnTo>
                  <a:lnTo>
                    <a:pt x="70" y="57"/>
                  </a:lnTo>
                  <a:lnTo>
                    <a:pt x="70" y="57"/>
                  </a:lnTo>
                  <a:lnTo>
                    <a:pt x="70" y="57"/>
                  </a:lnTo>
                  <a:lnTo>
                    <a:pt x="70" y="57"/>
                  </a:lnTo>
                  <a:lnTo>
                    <a:pt x="70" y="57"/>
                  </a:lnTo>
                  <a:lnTo>
                    <a:pt x="70" y="58"/>
                  </a:lnTo>
                  <a:lnTo>
                    <a:pt x="70" y="58"/>
                  </a:lnTo>
                  <a:lnTo>
                    <a:pt x="69" y="58"/>
                  </a:lnTo>
                  <a:lnTo>
                    <a:pt x="69" y="58"/>
                  </a:lnTo>
                  <a:lnTo>
                    <a:pt x="69" y="58"/>
                  </a:lnTo>
                  <a:lnTo>
                    <a:pt x="69" y="58"/>
                  </a:lnTo>
                  <a:lnTo>
                    <a:pt x="69" y="59"/>
                  </a:lnTo>
                  <a:lnTo>
                    <a:pt x="69" y="59"/>
                  </a:lnTo>
                  <a:lnTo>
                    <a:pt x="69" y="59"/>
                  </a:lnTo>
                  <a:lnTo>
                    <a:pt x="69" y="59"/>
                  </a:lnTo>
                  <a:lnTo>
                    <a:pt x="69" y="59"/>
                  </a:lnTo>
                  <a:lnTo>
                    <a:pt x="68" y="59"/>
                  </a:lnTo>
                  <a:lnTo>
                    <a:pt x="68" y="61"/>
                  </a:lnTo>
                  <a:lnTo>
                    <a:pt x="68" y="61"/>
                  </a:lnTo>
                  <a:lnTo>
                    <a:pt x="68" y="61"/>
                  </a:lnTo>
                  <a:lnTo>
                    <a:pt x="68" y="61"/>
                  </a:lnTo>
                  <a:lnTo>
                    <a:pt x="68" y="61"/>
                  </a:lnTo>
                  <a:lnTo>
                    <a:pt x="68" y="61"/>
                  </a:lnTo>
                  <a:lnTo>
                    <a:pt x="67" y="61"/>
                  </a:lnTo>
                  <a:lnTo>
                    <a:pt x="67" y="62"/>
                  </a:lnTo>
                  <a:lnTo>
                    <a:pt x="67" y="62"/>
                  </a:lnTo>
                  <a:lnTo>
                    <a:pt x="67" y="62"/>
                  </a:lnTo>
                  <a:lnTo>
                    <a:pt x="67" y="62"/>
                  </a:lnTo>
                  <a:lnTo>
                    <a:pt x="67" y="62"/>
                  </a:lnTo>
                  <a:lnTo>
                    <a:pt x="67" y="62"/>
                  </a:lnTo>
                  <a:lnTo>
                    <a:pt x="67" y="63"/>
                  </a:lnTo>
                  <a:lnTo>
                    <a:pt x="66" y="63"/>
                  </a:lnTo>
                  <a:lnTo>
                    <a:pt x="66" y="63"/>
                  </a:lnTo>
                  <a:lnTo>
                    <a:pt x="66" y="63"/>
                  </a:lnTo>
                  <a:lnTo>
                    <a:pt x="66" y="63"/>
                  </a:lnTo>
                  <a:lnTo>
                    <a:pt x="66" y="63"/>
                  </a:lnTo>
                  <a:lnTo>
                    <a:pt x="66" y="63"/>
                  </a:lnTo>
                  <a:lnTo>
                    <a:pt x="66" y="64"/>
                  </a:lnTo>
                  <a:lnTo>
                    <a:pt x="64" y="64"/>
                  </a:lnTo>
                  <a:lnTo>
                    <a:pt x="64" y="64"/>
                  </a:lnTo>
                  <a:lnTo>
                    <a:pt x="64" y="64"/>
                  </a:lnTo>
                  <a:lnTo>
                    <a:pt x="64" y="64"/>
                  </a:lnTo>
                  <a:lnTo>
                    <a:pt x="64" y="64"/>
                  </a:lnTo>
                  <a:lnTo>
                    <a:pt x="64" y="64"/>
                  </a:lnTo>
                  <a:lnTo>
                    <a:pt x="64" y="65"/>
                  </a:lnTo>
                  <a:lnTo>
                    <a:pt x="63" y="65"/>
                  </a:lnTo>
                  <a:lnTo>
                    <a:pt x="63" y="65"/>
                  </a:lnTo>
                  <a:lnTo>
                    <a:pt x="63" y="65"/>
                  </a:lnTo>
                  <a:lnTo>
                    <a:pt x="63" y="65"/>
                  </a:lnTo>
                  <a:lnTo>
                    <a:pt x="63" y="65"/>
                  </a:lnTo>
                  <a:lnTo>
                    <a:pt x="63" y="65"/>
                  </a:lnTo>
                  <a:lnTo>
                    <a:pt x="63" y="65"/>
                  </a:lnTo>
                  <a:lnTo>
                    <a:pt x="62" y="66"/>
                  </a:lnTo>
                  <a:lnTo>
                    <a:pt x="62" y="66"/>
                  </a:lnTo>
                  <a:lnTo>
                    <a:pt x="62" y="66"/>
                  </a:lnTo>
                  <a:lnTo>
                    <a:pt x="62" y="66"/>
                  </a:lnTo>
                  <a:lnTo>
                    <a:pt x="62" y="66"/>
                  </a:lnTo>
                  <a:lnTo>
                    <a:pt x="62" y="66"/>
                  </a:lnTo>
                  <a:lnTo>
                    <a:pt x="61" y="66"/>
                  </a:lnTo>
                  <a:lnTo>
                    <a:pt x="61" y="66"/>
                  </a:lnTo>
                  <a:lnTo>
                    <a:pt x="61" y="67"/>
                  </a:lnTo>
                  <a:lnTo>
                    <a:pt x="61" y="67"/>
                  </a:lnTo>
                  <a:lnTo>
                    <a:pt x="61" y="67"/>
                  </a:lnTo>
                  <a:lnTo>
                    <a:pt x="61" y="67"/>
                  </a:lnTo>
                  <a:lnTo>
                    <a:pt x="61" y="67"/>
                  </a:lnTo>
                  <a:lnTo>
                    <a:pt x="60" y="67"/>
                  </a:lnTo>
                  <a:lnTo>
                    <a:pt x="60" y="67"/>
                  </a:lnTo>
                  <a:lnTo>
                    <a:pt x="60" y="67"/>
                  </a:lnTo>
                  <a:lnTo>
                    <a:pt x="60" y="68"/>
                  </a:lnTo>
                  <a:lnTo>
                    <a:pt x="60" y="68"/>
                  </a:lnTo>
                  <a:lnTo>
                    <a:pt x="60" y="68"/>
                  </a:lnTo>
                  <a:lnTo>
                    <a:pt x="59" y="68"/>
                  </a:lnTo>
                  <a:lnTo>
                    <a:pt x="59" y="68"/>
                  </a:lnTo>
                  <a:lnTo>
                    <a:pt x="59" y="68"/>
                  </a:lnTo>
                  <a:lnTo>
                    <a:pt x="59" y="68"/>
                  </a:lnTo>
                  <a:lnTo>
                    <a:pt x="59" y="68"/>
                  </a:lnTo>
                  <a:lnTo>
                    <a:pt x="59" y="68"/>
                  </a:lnTo>
                  <a:lnTo>
                    <a:pt x="58" y="70"/>
                  </a:lnTo>
                  <a:lnTo>
                    <a:pt x="58" y="70"/>
                  </a:lnTo>
                  <a:lnTo>
                    <a:pt x="58" y="70"/>
                  </a:lnTo>
                  <a:lnTo>
                    <a:pt x="58" y="70"/>
                  </a:lnTo>
                  <a:lnTo>
                    <a:pt x="58" y="70"/>
                  </a:lnTo>
                  <a:lnTo>
                    <a:pt x="57" y="70"/>
                  </a:lnTo>
                  <a:lnTo>
                    <a:pt x="57" y="70"/>
                  </a:lnTo>
                  <a:lnTo>
                    <a:pt x="57" y="70"/>
                  </a:lnTo>
                  <a:lnTo>
                    <a:pt x="57" y="70"/>
                  </a:lnTo>
                  <a:lnTo>
                    <a:pt x="57" y="70"/>
                  </a:lnTo>
                  <a:lnTo>
                    <a:pt x="57" y="71"/>
                  </a:lnTo>
                  <a:lnTo>
                    <a:pt x="55" y="71"/>
                  </a:lnTo>
                  <a:lnTo>
                    <a:pt x="55" y="71"/>
                  </a:lnTo>
                  <a:lnTo>
                    <a:pt x="55" y="71"/>
                  </a:lnTo>
                  <a:lnTo>
                    <a:pt x="55" y="71"/>
                  </a:lnTo>
                  <a:lnTo>
                    <a:pt x="55" y="71"/>
                  </a:lnTo>
                  <a:lnTo>
                    <a:pt x="55"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9" y="73"/>
                  </a:lnTo>
                  <a:lnTo>
                    <a:pt x="49" y="73"/>
                  </a:lnTo>
                  <a:lnTo>
                    <a:pt x="49" y="73"/>
                  </a:lnTo>
                  <a:lnTo>
                    <a:pt x="49" y="73"/>
                  </a:lnTo>
                  <a:lnTo>
                    <a:pt x="49" y="73"/>
                  </a:lnTo>
                  <a:lnTo>
                    <a:pt x="48" y="73"/>
                  </a:lnTo>
                  <a:lnTo>
                    <a:pt x="48" y="73"/>
                  </a:lnTo>
                  <a:lnTo>
                    <a:pt x="48" y="73"/>
                  </a:lnTo>
                  <a:lnTo>
                    <a:pt x="48" y="74"/>
                  </a:lnTo>
                  <a:lnTo>
                    <a:pt x="48"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4"/>
                  </a:lnTo>
                  <a:lnTo>
                    <a:pt x="42" y="74"/>
                  </a:lnTo>
                  <a:lnTo>
                    <a:pt x="42" y="74"/>
                  </a:lnTo>
                  <a:lnTo>
                    <a:pt x="42" y="74"/>
                  </a:lnTo>
                  <a:lnTo>
                    <a:pt x="42" y="74"/>
                  </a:lnTo>
                  <a:lnTo>
                    <a:pt x="42" y="74"/>
                  </a:lnTo>
                  <a:lnTo>
                    <a:pt x="41" y="74"/>
                  </a:lnTo>
                  <a:lnTo>
                    <a:pt x="41" y="74"/>
                  </a:lnTo>
                  <a:lnTo>
                    <a:pt x="41" y="74"/>
                  </a:lnTo>
                  <a:lnTo>
                    <a:pt x="41" y="74"/>
                  </a:lnTo>
                  <a:lnTo>
                    <a:pt x="41" y="74"/>
                  </a:lnTo>
                  <a:lnTo>
                    <a:pt x="40" y="74"/>
                  </a:lnTo>
                  <a:lnTo>
                    <a:pt x="40" y="74"/>
                  </a:lnTo>
                  <a:lnTo>
                    <a:pt x="40" y="74"/>
                  </a:lnTo>
                  <a:lnTo>
                    <a:pt x="40" y="74"/>
                  </a:lnTo>
                  <a:lnTo>
                    <a:pt x="40" y="74"/>
                  </a:lnTo>
                  <a:lnTo>
                    <a:pt x="39" y="74"/>
                  </a:lnTo>
                  <a:lnTo>
                    <a:pt x="39" y="74"/>
                  </a:lnTo>
                  <a:lnTo>
                    <a:pt x="39" y="74"/>
                  </a:lnTo>
                  <a:lnTo>
                    <a:pt x="39" y="74"/>
                  </a:lnTo>
                  <a:lnTo>
                    <a:pt x="37" y="74"/>
                  </a:lnTo>
                  <a:lnTo>
                    <a:pt x="37" y="74"/>
                  </a:lnTo>
                  <a:lnTo>
                    <a:pt x="37" y="74"/>
                  </a:lnTo>
                  <a:lnTo>
                    <a:pt x="37" y="74"/>
                  </a:lnTo>
                  <a:lnTo>
                    <a:pt x="37" y="74"/>
                  </a:lnTo>
                  <a:lnTo>
                    <a:pt x="36" y="74"/>
                  </a:lnTo>
                  <a:lnTo>
                    <a:pt x="36" y="74"/>
                  </a:lnTo>
                  <a:lnTo>
                    <a:pt x="36" y="74"/>
                  </a:lnTo>
                  <a:lnTo>
                    <a:pt x="36" y="74"/>
                  </a:lnTo>
                  <a:lnTo>
                    <a:pt x="36" y="74"/>
                  </a:lnTo>
                  <a:lnTo>
                    <a:pt x="35" y="74"/>
                  </a:lnTo>
                  <a:lnTo>
                    <a:pt x="35" y="74"/>
                  </a:lnTo>
                  <a:lnTo>
                    <a:pt x="35" y="74"/>
                  </a:lnTo>
                  <a:lnTo>
                    <a:pt x="35" y="74"/>
                  </a:lnTo>
                  <a:lnTo>
                    <a:pt x="34" y="74"/>
                  </a:lnTo>
                  <a:lnTo>
                    <a:pt x="34" y="74"/>
                  </a:lnTo>
                  <a:lnTo>
                    <a:pt x="34" y="74"/>
                  </a:lnTo>
                  <a:lnTo>
                    <a:pt x="34" y="74"/>
                  </a:lnTo>
                  <a:lnTo>
                    <a:pt x="34" y="74"/>
                  </a:lnTo>
                  <a:lnTo>
                    <a:pt x="33" y="74"/>
                  </a:lnTo>
                  <a:lnTo>
                    <a:pt x="33" y="74"/>
                  </a:lnTo>
                  <a:lnTo>
                    <a:pt x="33" y="74"/>
                  </a:lnTo>
                  <a:lnTo>
                    <a:pt x="33" y="74"/>
                  </a:lnTo>
                  <a:lnTo>
                    <a:pt x="33" y="74"/>
                  </a:lnTo>
                  <a:lnTo>
                    <a:pt x="32" y="74"/>
                  </a:lnTo>
                  <a:lnTo>
                    <a:pt x="32" y="74"/>
                  </a:lnTo>
                  <a:lnTo>
                    <a:pt x="32" y="74"/>
                  </a:lnTo>
                  <a:lnTo>
                    <a:pt x="32" y="74"/>
                  </a:lnTo>
                  <a:lnTo>
                    <a:pt x="32" y="74"/>
                  </a:lnTo>
                  <a:lnTo>
                    <a:pt x="31" y="74"/>
                  </a:lnTo>
                  <a:lnTo>
                    <a:pt x="31" y="74"/>
                  </a:lnTo>
                  <a:lnTo>
                    <a:pt x="31" y="74"/>
                  </a:lnTo>
                  <a:lnTo>
                    <a:pt x="31" y="74"/>
                  </a:lnTo>
                  <a:lnTo>
                    <a:pt x="31" y="74"/>
                  </a:lnTo>
                  <a:lnTo>
                    <a:pt x="30" y="74"/>
                  </a:lnTo>
                  <a:lnTo>
                    <a:pt x="30" y="74"/>
                  </a:lnTo>
                  <a:lnTo>
                    <a:pt x="30" y="74"/>
                  </a:lnTo>
                  <a:lnTo>
                    <a:pt x="30" y="73"/>
                  </a:lnTo>
                  <a:lnTo>
                    <a:pt x="30" y="73"/>
                  </a:lnTo>
                  <a:lnTo>
                    <a:pt x="28" y="73"/>
                  </a:lnTo>
                  <a:lnTo>
                    <a:pt x="28" y="73"/>
                  </a:lnTo>
                  <a:lnTo>
                    <a:pt x="28" y="73"/>
                  </a:lnTo>
                  <a:lnTo>
                    <a:pt x="28" y="73"/>
                  </a:lnTo>
                  <a:lnTo>
                    <a:pt x="28" y="73"/>
                  </a:lnTo>
                  <a:lnTo>
                    <a:pt x="27" y="73"/>
                  </a:lnTo>
                  <a:lnTo>
                    <a:pt x="27" y="73"/>
                  </a:lnTo>
                  <a:lnTo>
                    <a:pt x="27" y="73"/>
                  </a:lnTo>
                  <a:lnTo>
                    <a:pt x="27" y="73"/>
                  </a:lnTo>
                  <a:lnTo>
                    <a:pt x="27" y="73"/>
                  </a:lnTo>
                  <a:lnTo>
                    <a:pt x="26" y="73"/>
                  </a:lnTo>
                  <a:lnTo>
                    <a:pt x="26" y="73"/>
                  </a:lnTo>
                  <a:lnTo>
                    <a:pt x="26" y="73"/>
                  </a:lnTo>
                  <a:lnTo>
                    <a:pt x="26" y="73"/>
                  </a:lnTo>
                  <a:lnTo>
                    <a:pt x="26" y="73"/>
                  </a:lnTo>
                  <a:lnTo>
                    <a:pt x="25" y="72"/>
                  </a:lnTo>
                  <a:lnTo>
                    <a:pt x="25" y="72"/>
                  </a:lnTo>
                  <a:lnTo>
                    <a:pt x="25" y="72"/>
                  </a:lnTo>
                  <a:lnTo>
                    <a:pt x="25" y="72"/>
                  </a:lnTo>
                  <a:lnTo>
                    <a:pt x="25" y="72"/>
                  </a:lnTo>
                  <a:lnTo>
                    <a:pt x="24" y="72"/>
                  </a:lnTo>
                  <a:lnTo>
                    <a:pt x="24" y="72"/>
                  </a:lnTo>
                  <a:lnTo>
                    <a:pt x="24" y="72"/>
                  </a:lnTo>
                  <a:lnTo>
                    <a:pt x="24" y="72"/>
                  </a:lnTo>
                  <a:lnTo>
                    <a:pt x="24" y="72"/>
                  </a:lnTo>
                  <a:lnTo>
                    <a:pt x="24" y="72"/>
                  </a:lnTo>
                  <a:lnTo>
                    <a:pt x="23" y="72"/>
                  </a:lnTo>
                  <a:lnTo>
                    <a:pt x="23" y="72"/>
                  </a:lnTo>
                  <a:lnTo>
                    <a:pt x="23" y="71"/>
                  </a:lnTo>
                  <a:lnTo>
                    <a:pt x="23" y="71"/>
                  </a:lnTo>
                  <a:lnTo>
                    <a:pt x="23" y="71"/>
                  </a:lnTo>
                  <a:lnTo>
                    <a:pt x="22" y="71"/>
                  </a:lnTo>
                  <a:lnTo>
                    <a:pt x="22" y="71"/>
                  </a:lnTo>
                  <a:lnTo>
                    <a:pt x="22" y="71"/>
                  </a:lnTo>
                  <a:lnTo>
                    <a:pt x="22" y="71"/>
                  </a:lnTo>
                  <a:lnTo>
                    <a:pt x="22" y="71"/>
                  </a:lnTo>
                  <a:lnTo>
                    <a:pt x="22" y="71"/>
                  </a:lnTo>
                  <a:lnTo>
                    <a:pt x="21" y="71"/>
                  </a:lnTo>
                  <a:lnTo>
                    <a:pt x="21" y="71"/>
                  </a:lnTo>
                  <a:lnTo>
                    <a:pt x="21" y="70"/>
                  </a:lnTo>
                  <a:lnTo>
                    <a:pt x="21" y="70"/>
                  </a:lnTo>
                  <a:lnTo>
                    <a:pt x="21" y="70"/>
                  </a:lnTo>
                  <a:lnTo>
                    <a:pt x="19" y="70"/>
                  </a:lnTo>
                  <a:lnTo>
                    <a:pt x="19" y="70"/>
                  </a:lnTo>
                  <a:lnTo>
                    <a:pt x="19" y="70"/>
                  </a:lnTo>
                  <a:lnTo>
                    <a:pt x="19" y="70"/>
                  </a:lnTo>
                  <a:lnTo>
                    <a:pt x="19" y="70"/>
                  </a:lnTo>
                  <a:lnTo>
                    <a:pt x="19" y="70"/>
                  </a:lnTo>
                  <a:lnTo>
                    <a:pt x="18" y="70"/>
                  </a:lnTo>
                  <a:lnTo>
                    <a:pt x="18" y="68"/>
                  </a:lnTo>
                  <a:lnTo>
                    <a:pt x="18" y="68"/>
                  </a:lnTo>
                  <a:lnTo>
                    <a:pt x="18" y="68"/>
                  </a:lnTo>
                  <a:lnTo>
                    <a:pt x="18" y="68"/>
                  </a:lnTo>
                  <a:lnTo>
                    <a:pt x="18" y="68"/>
                  </a:lnTo>
                  <a:lnTo>
                    <a:pt x="17" y="68"/>
                  </a:lnTo>
                  <a:lnTo>
                    <a:pt x="17" y="68"/>
                  </a:lnTo>
                  <a:lnTo>
                    <a:pt x="17" y="68"/>
                  </a:lnTo>
                  <a:lnTo>
                    <a:pt x="17" y="68"/>
                  </a:lnTo>
                  <a:lnTo>
                    <a:pt x="17" y="67"/>
                  </a:lnTo>
                  <a:lnTo>
                    <a:pt x="17" y="67"/>
                  </a:lnTo>
                  <a:lnTo>
                    <a:pt x="16" y="67"/>
                  </a:lnTo>
                  <a:lnTo>
                    <a:pt x="16" y="67"/>
                  </a:lnTo>
                  <a:lnTo>
                    <a:pt x="16" y="67"/>
                  </a:lnTo>
                  <a:lnTo>
                    <a:pt x="16" y="67"/>
                  </a:lnTo>
                  <a:lnTo>
                    <a:pt x="16" y="67"/>
                  </a:lnTo>
                  <a:lnTo>
                    <a:pt x="16" y="67"/>
                  </a:lnTo>
                  <a:lnTo>
                    <a:pt x="15" y="66"/>
                  </a:lnTo>
                  <a:lnTo>
                    <a:pt x="15" y="66"/>
                  </a:lnTo>
                  <a:lnTo>
                    <a:pt x="15" y="66"/>
                  </a:lnTo>
                  <a:lnTo>
                    <a:pt x="15" y="66"/>
                  </a:lnTo>
                  <a:lnTo>
                    <a:pt x="15" y="66"/>
                  </a:lnTo>
                  <a:lnTo>
                    <a:pt x="15" y="66"/>
                  </a:lnTo>
                  <a:lnTo>
                    <a:pt x="14" y="66"/>
                  </a:lnTo>
                  <a:lnTo>
                    <a:pt x="14" y="66"/>
                  </a:lnTo>
                  <a:lnTo>
                    <a:pt x="14" y="65"/>
                  </a:lnTo>
                  <a:lnTo>
                    <a:pt x="14" y="65"/>
                  </a:lnTo>
                  <a:lnTo>
                    <a:pt x="14" y="65"/>
                  </a:lnTo>
                  <a:lnTo>
                    <a:pt x="14" y="65"/>
                  </a:lnTo>
                  <a:lnTo>
                    <a:pt x="14" y="65"/>
                  </a:lnTo>
                  <a:lnTo>
                    <a:pt x="13" y="65"/>
                  </a:lnTo>
                  <a:lnTo>
                    <a:pt x="13" y="65"/>
                  </a:lnTo>
                  <a:lnTo>
                    <a:pt x="13" y="65"/>
                  </a:lnTo>
                  <a:lnTo>
                    <a:pt x="13" y="64"/>
                  </a:lnTo>
                  <a:lnTo>
                    <a:pt x="13" y="64"/>
                  </a:lnTo>
                  <a:lnTo>
                    <a:pt x="13" y="64"/>
                  </a:lnTo>
                  <a:lnTo>
                    <a:pt x="13" y="64"/>
                  </a:lnTo>
                  <a:lnTo>
                    <a:pt x="12" y="64"/>
                  </a:lnTo>
                  <a:lnTo>
                    <a:pt x="12" y="64"/>
                  </a:lnTo>
                  <a:lnTo>
                    <a:pt x="12" y="64"/>
                  </a:lnTo>
                  <a:lnTo>
                    <a:pt x="12" y="63"/>
                  </a:lnTo>
                  <a:lnTo>
                    <a:pt x="12" y="63"/>
                  </a:lnTo>
                  <a:lnTo>
                    <a:pt x="12" y="63"/>
                  </a:lnTo>
                  <a:lnTo>
                    <a:pt x="12" y="63"/>
                  </a:lnTo>
                  <a:lnTo>
                    <a:pt x="10" y="63"/>
                  </a:lnTo>
                  <a:lnTo>
                    <a:pt x="10" y="63"/>
                  </a:lnTo>
                  <a:lnTo>
                    <a:pt x="10" y="63"/>
                  </a:lnTo>
                  <a:lnTo>
                    <a:pt x="10" y="62"/>
                  </a:lnTo>
                  <a:lnTo>
                    <a:pt x="10" y="62"/>
                  </a:lnTo>
                  <a:lnTo>
                    <a:pt x="10" y="62"/>
                  </a:lnTo>
                  <a:lnTo>
                    <a:pt x="10" y="62"/>
                  </a:lnTo>
                  <a:lnTo>
                    <a:pt x="10" y="62"/>
                  </a:lnTo>
                  <a:lnTo>
                    <a:pt x="9" y="62"/>
                  </a:lnTo>
                  <a:lnTo>
                    <a:pt x="9" y="61"/>
                  </a:lnTo>
                  <a:lnTo>
                    <a:pt x="9" y="61"/>
                  </a:lnTo>
                  <a:lnTo>
                    <a:pt x="9" y="61"/>
                  </a:lnTo>
                  <a:lnTo>
                    <a:pt x="9" y="61"/>
                  </a:lnTo>
                  <a:lnTo>
                    <a:pt x="9" y="61"/>
                  </a:lnTo>
                  <a:lnTo>
                    <a:pt x="9" y="61"/>
                  </a:lnTo>
                  <a:lnTo>
                    <a:pt x="8" y="61"/>
                  </a:lnTo>
                  <a:lnTo>
                    <a:pt x="8" y="59"/>
                  </a:lnTo>
                  <a:lnTo>
                    <a:pt x="8" y="59"/>
                  </a:lnTo>
                  <a:lnTo>
                    <a:pt x="8" y="59"/>
                  </a:lnTo>
                  <a:lnTo>
                    <a:pt x="8" y="59"/>
                  </a:lnTo>
                  <a:lnTo>
                    <a:pt x="8" y="59"/>
                  </a:lnTo>
                  <a:lnTo>
                    <a:pt x="8" y="59"/>
                  </a:lnTo>
                  <a:lnTo>
                    <a:pt x="8" y="58"/>
                  </a:lnTo>
                  <a:lnTo>
                    <a:pt x="8" y="58"/>
                  </a:lnTo>
                  <a:lnTo>
                    <a:pt x="7" y="58"/>
                  </a:lnTo>
                  <a:lnTo>
                    <a:pt x="7" y="58"/>
                  </a:lnTo>
                  <a:lnTo>
                    <a:pt x="7" y="58"/>
                  </a:lnTo>
                  <a:lnTo>
                    <a:pt x="7" y="58"/>
                  </a:lnTo>
                  <a:lnTo>
                    <a:pt x="7" y="57"/>
                  </a:lnTo>
                  <a:lnTo>
                    <a:pt x="7" y="57"/>
                  </a:lnTo>
                  <a:lnTo>
                    <a:pt x="7" y="57"/>
                  </a:lnTo>
                  <a:lnTo>
                    <a:pt x="7" y="57"/>
                  </a:lnTo>
                  <a:lnTo>
                    <a:pt x="7" y="57"/>
                  </a:lnTo>
                  <a:lnTo>
                    <a:pt x="6" y="57"/>
                  </a:lnTo>
                  <a:lnTo>
                    <a:pt x="6" y="56"/>
                  </a:lnTo>
                  <a:lnTo>
                    <a:pt x="6" y="56"/>
                  </a:lnTo>
                  <a:lnTo>
                    <a:pt x="6" y="56"/>
                  </a:lnTo>
                  <a:lnTo>
                    <a:pt x="6" y="56"/>
                  </a:lnTo>
                  <a:lnTo>
                    <a:pt x="6" y="56"/>
                  </a:lnTo>
                  <a:lnTo>
                    <a:pt x="6" y="56"/>
                  </a:lnTo>
                  <a:lnTo>
                    <a:pt x="6" y="55"/>
                  </a:lnTo>
                  <a:lnTo>
                    <a:pt x="6" y="55"/>
                  </a:lnTo>
                  <a:lnTo>
                    <a:pt x="6" y="55"/>
                  </a:lnTo>
                  <a:lnTo>
                    <a:pt x="5" y="55"/>
                  </a:lnTo>
                  <a:lnTo>
                    <a:pt x="5" y="55"/>
                  </a:lnTo>
                  <a:lnTo>
                    <a:pt x="5" y="54"/>
                  </a:lnTo>
                  <a:lnTo>
                    <a:pt x="5" y="54"/>
                  </a:lnTo>
                  <a:lnTo>
                    <a:pt x="5" y="54"/>
                  </a:lnTo>
                  <a:lnTo>
                    <a:pt x="5" y="54"/>
                  </a:lnTo>
                  <a:lnTo>
                    <a:pt x="5" y="54"/>
                  </a:lnTo>
                  <a:lnTo>
                    <a:pt x="5" y="54"/>
                  </a:lnTo>
                  <a:lnTo>
                    <a:pt x="5" y="53"/>
                  </a:lnTo>
                  <a:lnTo>
                    <a:pt x="5" y="53"/>
                  </a:lnTo>
                  <a:lnTo>
                    <a:pt x="5" y="53"/>
                  </a:lnTo>
                  <a:lnTo>
                    <a:pt x="4" y="53"/>
                  </a:lnTo>
                  <a:lnTo>
                    <a:pt x="4" y="53"/>
                  </a:lnTo>
                  <a:lnTo>
                    <a:pt x="4" y="52"/>
                  </a:lnTo>
                  <a:lnTo>
                    <a:pt x="4" y="52"/>
                  </a:lnTo>
                  <a:lnTo>
                    <a:pt x="4" y="52"/>
                  </a:lnTo>
                  <a:lnTo>
                    <a:pt x="4" y="52"/>
                  </a:lnTo>
                  <a:lnTo>
                    <a:pt x="4" y="52"/>
                  </a:lnTo>
                  <a:lnTo>
                    <a:pt x="4" y="50"/>
                  </a:lnTo>
                  <a:lnTo>
                    <a:pt x="4" y="50"/>
                  </a:lnTo>
                  <a:lnTo>
                    <a:pt x="4" y="50"/>
                  </a:lnTo>
                  <a:lnTo>
                    <a:pt x="4" y="50"/>
                  </a:lnTo>
                  <a:lnTo>
                    <a:pt x="4" y="50"/>
                  </a:lnTo>
                  <a:lnTo>
                    <a:pt x="4" y="50"/>
                  </a:lnTo>
                  <a:lnTo>
                    <a:pt x="3" y="49"/>
                  </a:lnTo>
                  <a:lnTo>
                    <a:pt x="3" y="49"/>
                  </a:lnTo>
                  <a:lnTo>
                    <a:pt x="3" y="49"/>
                  </a:lnTo>
                  <a:lnTo>
                    <a:pt x="3" y="49"/>
                  </a:lnTo>
                  <a:lnTo>
                    <a:pt x="3" y="49"/>
                  </a:lnTo>
                  <a:lnTo>
                    <a:pt x="3" y="48"/>
                  </a:lnTo>
                  <a:lnTo>
                    <a:pt x="3" y="48"/>
                  </a:lnTo>
                  <a:lnTo>
                    <a:pt x="3" y="48"/>
                  </a:lnTo>
                  <a:lnTo>
                    <a:pt x="3" y="48"/>
                  </a:lnTo>
                  <a:lnTo>
                    <a:pt x="3" y="48"/>
                  </a:lnTo>
                  <a:lnTo>
                    <a:pt x="3" y="47"/>
                  </a:lnTo>
                  <a:lnTo>
                    <a:pt x="3" y="47"/>
                  </a:lnTo>
                  <a:lnTo>
                    <a:pt x="3" y="47"/>
                  </a:lnTo>
                  <a:lnTo>
                    <a:pt x="3" y="47"/>
                  </a:lnTo>
                  <a:lnTo>
                    <a:pt x="3" y="47"/>
                  </a:lnTo>
                  <a:lnTo>
                    <a:pt x="3" y="46"/>
                  </a:lnTo>
                  <a:lnTo>
                    <a:pt x="1" y="46"/>
                  </a:lnTo>
                  <a:lnTo>
                    <a:pt x="1" y="46"/>
                  </a:lnTo>
                  <a:lnTo>
                    <a:pt x="1" y="46"/>
                  </a:lnTo>
                  <a:lnTo>
                    <a:pt x="1" y="46"/>
                  </a:lnTo>
                  <a:lnTo>
                    <a:pt x="1" y="45"/>
                  </a:lnTo>
                  <a:lnTo>
                    <a:pt x="1" y="45"/>
                  </a:lnTo>
                  <a:lnTo>
                    <a:pt x="1" y="45"/>
                  </a:lnTo>
                  <a:lnTo>
                    <a:pt x="1" y="45"/>
                  </a:lnTo>
                  <a:lnTo>
                    <a:pt x="1" y="45"/>
                  </a:lnTo>
                  <a:lnTo>
                    <a:pt x="1" y="44"/>
                  </a:lnTo>
                  <a:lnTo>
                    <a:pt x="1" y="44"/>
                  </a:lnTo>
                  <a:lnTo>
                    <a:pt x="1" y="44"/>
                  </a:lnTo>
                  <a:lnTo>
                    <a:pt x="1" y="44"/>
                  </a:lnTo>
                  <a:lnTo>
                    <a:pt x="1" y="44"/>
                  </a:lnTo>
                  <a:lnTo>
                    <a:pt x="1" y="43"/>
                  </a:lnTo>
                  <a:lnTo>
                    <a:pt x="1" y="43"/>
                  </a:lnTo>
                  <a:lnTo>
                    <a:pt x="1" y="43"/>
                  </a:lnTo>
                  <a:lnTo>
                    <a:pt x="1" y="43"/>
                  </a:lnTo>
                  <a:lnTo>
                    <a:pt x="1" y="43"/>
                  </a:lnTo>
                  <a:lnTo>
                    <a:pt x="1" y="41"/>
                  </a:lnTo>
                  <a:lnTo>
                    <a:pt x="1" y="41"/>
                  </a:lnTo>
                  <a:lnTo>
                    <a:pt x="1" y="41"/>
                  </a:lnTo>
                  <a:lnTo>
                    <a:pt x="1" y="41"/>
                  </a:lnTo>
                  <a:lnTo>
                    <a:pt x="1" y="40"/>
                  </a:lnTo>
                  <a:lnTo>
                    <a:pt x="1" y="40"/>
                  </a:lnTo>
                  <a:lnTo>
                    <a:pt x="1" y="40"/>
                  </a:lnTo>
                  <a:lnTo>
                    <a:pt x="1" y="40"/>
                  </a:lnTo>
                  <a:lnTo>
                    <a:pt x="1" y="40"/>
                  </a:lnTo>
                  <a:lnTo>
                    <a:pt x="1" y="39"/>
                  </a:lnTo>
                  <a:lnTo>
                    <a:pt x="1" y="39"/>
                  </a:lnTo>
                  <a:lnTo>
                    <a:pt x="1" y="39"/>
                  </a:lnTo>
                  <a:lnTo>
                    <a:pt x="1"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1" y="35"/>
                  </a:lnTo>
                  <a:lnTo>
                    <a:pt x="1" y="35"/>
                  </a:lnTo>
                  <a:lnTo>
                    <a:pt x="1" y="35"/>
                  </a:lnTo>
                  <a:lnTo>
                    <a:pt x="1" y="35"/>
                  </a:lnTo>
                  <a:lnTo>
                    <a:pt x="1" y="34"/>
                  </a:lnTo>
                  <a:lnTo>
                    <a:pt x="1" y="34"/>
                  </a:lnTo>
                  <a:lnTo>
                    <a:pt x="1" y="34"/>
                  </a:lnTo>
                  <a:lnTo>
                    <a:pt x="1" y="34"/>
                  </a:lnTo>
                  <a:lnTo>
                    <a:pt x="1" y="34"/>
                  </a:lnTo>
                  <a:lnTo>
                    <a:pt x="1" y="32"/>
                  </a:lnTo>
                  <a:lnTo>
                    <a:pt x="1" y="32"/>
                  </a:lnTo>
                  <a:lnTo>
                    <a:pt x="1" y="32"/>
                  </a:lnTo>
                  <a:lnTo>
                    <a:pt x="1" y="32"/>
                  </a:lnTo>
                  <a:lnTo>
                    <a:pt x="1" y="32"/>
                  </a:lnTo>
                  <a:lnTo>
                    <a:pt x="1" y="31"/>
                  </a:lnTo>
                  <a:lnTo>
                    <a:pt x="1" y="31"/>
                  </a:lnTo>
                  <a:lnTo>
                    <a:pt x="1" y="31"/>
                  </a:lnTo>
                  <a:lnTo>
                    <a:pt x="1" y="31"/>
                  </a:lnTo>
                  <a:lnTo>
                    <a:pt x="1" y="31"/>
                  </a:lnTo>
                  <a:lnTo>
                    <a:pt x="1" y="30"/>
                  </a:lnTo>
                  <a:lnTo>
                    <a:pt x="1" y="30"/>
                  </a:lnTo>
                  <a:lnTo>
                    <a:pt x="1" y="30"/>
                  </a:lnTo>
                  <a:lnTo>
                    <a:pt x="1" y="30"/>
                  </a:lnTo>
                  <a:lnTo>
                    <a:pt x="1" y="30"/>
                  </a:lnTo>
                  <a:lnTo>
                    <a:pt x="1" y="29"/>
                  </a:lnTo>
                  <a:lnTo>
                    <a:pt x="1" y="29"/>
                  </a:lnTo>
                  <a:lnTo>
                    <a:pt x="1" y="29"/>
                  </a:lnTo>
                  <a:lnTo>
                    <a:pt x="1" y="29"/>
                  </a:lnTo>
                  <a:lnTo>
                    <a:pt x="1" y="29"/>
                  </a:lnTo>
                  <a:lnTo>
                    <a:pt x="1" y="28"/>
                  </a:lnTo>
                  <a:lnTo>
                    <a:pt x="1" y="28"/>
                  </a:lnTo>
                  <a:lnTo>
                    <a:pt x="1" y="28"/>
                  </a:lnTo>
                  <a:lnTo>
                    <a:pt x="3" y="28"/>
                  </a:lnTo>
                  <a:lnTo>
                    <a:pt x="3" y="28"/>
                  </a:lnTo>
                  <a:lnTo>
                    <a:pt x="3" y="27"/>
                  </a:lnTo>
                  <a:lnTo>
                    <a:pt x="3" y="27"/>
                  </a:lnTo>
                  <a:lnTo>
                    <a:pt x="3" y="27"/>
                  </a:lnTo>
                  <a:lnTo>
                    <a:pt x="3" y="27"/>
                  </a:lnTo>
                  <a:lnTo>
                    <a:pt x="3" y="27"/>
                  </a:lnTo>
                  <a:lnTo>
                    <a:pt x="3" y="26"/>
                  </a:lnTo>
                  <a:lnTo>
                    <a:pt x="3" y="26"/>
                  </a:lnTo>
                  <a:lnTo>
                    <a:pt x="3" y="26"/>
                  </a:lnTo>
                  <a:lnTo>
                    <a:pt x="3" y="26"/>
                  </a:lnTo>
                  <a:lnTo>
                    <a:pt x="3" y="26"/>
                  </a:lnTo>
                  <a:lnTo>
                    <a:pt x="3" y="25"/>
                  </a:lnTo>
                  <a:lnTo>
                    <a:pt x="3" y="25"/>
                  </a:lnTo>
                  <a:lnTo>
                    <a:pt x="3" y="25"/>
                  </a:lnTo>
                  <a:lnTo>
                    <a:pt x="3" y="25"/>
                  </a:lnTo>
                  <a:lnTo>
                    <a:pt x="4" y="25"/>
                  </a:lnTo>
                  <a:lnTo>
                    <a:pt x="4" y="23"/>
                  </a:lnTo>
                  <a:lnTo>
                    <a:pt x="4" y="23"/>
                  </a:lnTo>
                  <a:lnTo>
                    <a:pt x="4" y="23"/>
                  </a:lnTo>
                  <a:lnTo>
                    <a:pt x="4" y="23"/>
                  </a:lnTo>
                  <a:lnTo>
                    <a:pt x="4" y="23"/>
                  </a:lnTo>
                  <a:lnTo>
                    <a:pt x="4" y="22"/>
                  </a:lnTo>
                  <a:lnTo>
                    <a:pt x="4" y="22"/>
                  </a:lnTo>
                  <a:lnTo>
                    <a:pt x="4" y="22"/>
                  </a:lnTo>
                  <a:lnTo>
                    <a:pt x="4" y="22"/>
                  </a:lnTo>
                  <a:lnTo>
                    <a:pt x="4" y="22"/>
                  </a:lnTo>
                  <a:lnTo>
                    <a:pt x="4" y="22"/>
                  </a:lnTo>
                  <a:lnTo>
                    <a:pt x="4" y="21"/>
                  </a:lnTo>
                  <a:lnTo>
                    <a:pt x="5" y="21"/>
                  </a:lnTo>
                  <a:lnTo>
                    <a:pt x="5" y="21"/>
                  </a:lnTo>
                  <a:lnTo>
                    <a:pt x="5" y="21"/>
                  </a:lnTo>
                  <a:lnTo>
                    <a:pt x="5" y="21"/>
                  </a:lnTo>
                  <a:lnTo>
                    <a:pt x="5" y="20"/>
                  </a:lnTo>
                  <a:lnTo>
                    <a:pt x="5" y="20"/>
                  </a:lnTo>
                  <a:lnTo>
                    <a:pt x="5" y="20"/>
                  </a:lnTo>
                  <a:lnTo>
                    <a:pt x="5" y="20"/>
                  </a:lnTo>
                  <a:lnTo>
                    <a:pt x="5" y="20"/>
                  </a:lnTo>
                  <a:lnTo>
                    <a:pt x="5" y="20"/>
                  </a:lnTo>
                  <a:lnTo>
                    <a:pt x="5" y="19"/>
                  </a:lnTo>
                  <a:lnTo>
                    <a:pt x="6" y="19"/>
                  </a:lnTo>
                  <a:lnTo>
                    <a:pt x="6" y="19"/>
                  </a:lnTo>
                  <a:lnTo>
                    <a:pt x="6" y="19"/>
                  </a:lnTo>
                  <a:lnTo>
                    <a:pt x="6" y="19"/>
                  </a:lnTo>
                  <a:lnTo>
                    <a:pt x="6" y="18"/>
                  </a:lnTo>
                  <a:lnTo>
                    <a:pt x="6" y="18"/>
                  </a:lnTo>
                  <a:lnTo>
                    <a:pt x="6" y="18"/>
                  </a:lnTo>
                  <a:lnTo>
                    <a:pt x="6" y="18"/>
                  </a:lnTo>
                  <a:lnTo>
                    <a:pt x="6" y="18"/>
                  </a:lnTo>
                  <a:lnTo>
                    <a:pt x="6" y="18"/>
                  </a:lnTo>
                  <a:lnTo>
                    <a:pt x="7" y="17"/>
                  </a:lnTo>
                  <a:lnTo>
                    <a:pt x="7" y="17"/>
                  </a:lnTo>
                  <a:lnTo>
                    <a:pt x="7" y="17"/>
                  </a:lnTo>
                  <a:lnTo>
                    <a:pt x="7" y="17"/>
                  </a:lnTo>
                  <a:lnTo>
                    <a:pt x="7" y="17"/>
                  </a:lnTo>
                  <a:lnTo>
                    <a:pt x="7" y="17"/>
                  </a:lnTo>
                  <a:lnTo>
                    <a:pt x="7" y="16"/>
                  </a:lnTo>
                  <a:lnTo>
                    <a:pt x="7" y="16"/>
                  </a:lnTo>
                  <a:lnTo>
                    <a:pt x="7" y="16"/>
                  </a:lnTo>
                  <a:lnTo>
                    <a:pt x="8" y="16"/>
                  </a:lnTo>
                  <a:lnTo>
                    <a:pt x="8" y="16"/>
                  </a:lnTo>
                  <a:lnTo>
                    <a:pt x="8" y="16"/>
                  </a:lnTo>
                  <a:lnTo>
                    <a:pt x="8" y="14"/>
                  </a:lnTo>
                  <a:lnTo>
                    <a:pt x="8" y="14"/>
                  </a:lnTo>
                  <a:lnTo>
                    <a:pt x="8" y="14"/>
                  </a:lnTo>
                  <a:lnTo>
                    <a:pt x="8" y="14"/>
                  </a:lnTo>
                  <a:lnTo>
                    <a:pt x="8" y="14"/>
                  </a:lnTo>
                  <a:lnTo>
                    <a:pt x="8" y="14"/>
                  </a:lnTo>
                  <a:lnTo>
                    <a:pt x="9" y="13"/>
                  </a:lnTo>
                  <a:lnTo>
                    <a:pt x="9" y="13"/>
                  </a:lnTo>
                  <a:lnTo>
                    <a:pt x="9" y="13"/>
                  </a:lnTo>
                  <a:lnTo>
                    <a:pt x="9" y="13"/>
                  </a:lnTo>
                  <a:lnTo>
                    <a:pt x="9" y="13"/>
                  </a:lnTo>
                  <a:lnTo>
                    <a:pt x="9" y="13"/>
                  </a:lnTo>
                  <a:lnTo>
                    <a:pt x="9" y="13"/>
                  </a:lnTo>
                  <a:lnTo>
                    <a:pt x="10" y="12"/>
                  </a:lnTo>
                  <a:lnTo>
                    <a:pt x="10" y="12"/>
                  </a:lnTo>
                  <a:lnTo>
                    <a:pt x="10" y="12"/>
                  </a:lnTo>
                  <a:lnTo>
                    <a:pt x="10" y="12"/>
                  </a:lnTo>
                  <a:lnTo>
                    <a:pt x="10" y="12"/>
                  </a:lnTo>
                  <a:lnTo>
                    <a:pt x="10" y="12"/>
                  </a:lnTo>
                  <a:lnTo>
                    <a:pt x="10" y="11"/>
                  </a:lnTo>
                  <a:lnTo>
                    <a:pt x="10" y="11"/>
                  </a:lnTo>
                  <a:lnTo>
                    <a:pt x="12" y="11"/>
                  </a:lnTo>
                  <a:lnTo>
                    <a:pt x="12" y="11"/>
                  </a:lnTo>
                  <a:lnTo>
                    <a:pt x="12" y="11"/>
                  </a:lnTo>
                  <a:lnTo>
                    <a:pt x="12" y="11"/>
                  </a:lnTo>
                  <a:lnTo>
                    <a:pt x="12" y="11"/>
                  </a:lnTo>
                  <a:lnTo>
                    <a:pt x="12" y="10"/>
                  </a:lnTo>
                  <a:lnTo>
                    <a:pt x="12" y="10"/>
                  </a:lnTo>
                  <a:lnTo>
                    <a:pt x="13" y="10"/>
                  </a:lnTo>
                  <a:lnTo>
                    <a:pt x="13" y="10"/>
                  </a:lnTo>
                  <a:lnTo>
                    <a:pt x="13" y="10"/>
                  </a:lnTo>
                  <a:lnTo>
                    <a:pt x="13" y="10"/>
                  </a:lnTo>
                  <a:lnTo>
                    <a:pt x="13" y="10"/>
                  </a:lnTo>
                  <a:lnTo>
                    <a:pt x="13" y="9"/>
                  </a:lnTo>
                  <a:lnTo>
                    <a:pt x="13" y="9"/>
                  </a:lnTo>
                  <a:lnTo>
                    <a:pt x="14" y="9"/>
                  </a:lnTo>
                  <a:lnTo>
                    <a:pt x="14" y="9"/>
                  </a:lnTo>
                  <a:lnTo>
                    <a:pt x="14" y="9"/>
                  </a:lnTo>
                  <a:lnTo>
                    <a:pt x="14" y="9"/>
                  </a:lnTo>
                  <a:lnTo>
                    <a:pt x="14" y="9"/>
                  </a:lnTo>
                  <a:lnTo>
                    <a:pt x="14" y="9"/>
                  </a:lnTo>
                  <a:lnTo>
                    <a:pt x="14" y="8"/>
                  </a:lnTo>
                  <a:lnTo>
                    <a:pt x="15" y="8"/>
                  </a:lnTo>
                  <a:lnTo>
                    <a:pt x="15" y="8"/>
                  </a:lnTo>
                  <a:lnTo>
                    <a:pt x="15" y="8"/>
                  </a:lnTo>
                  <a:lnTo>
                    <a:pt x="15" y="8"/>
                  </a:lnTo>
                  <a:lnTo>
                    <a:pt x="15" y="8"/>
                  </a:lnTo>
                  <a:lnTo>
                    <a:pt x="15" y="8"/>
                  </a:lnTo>
                  <a:lnTo>
                    <a:pt x="16" y="8"/>
                  </a:lnTo>
                  <a:lnTo>
                    <a:pt x="16" y="7"/>
                  </a:lnTo>
                  <a:lnTo>
                    <a:pt x="16" y="7"/>
                  </a:lnTo>
                  <a:lnTo>
                    <a:pt x="16" y="7"/>
                  </a:lnTo>
                  <a:lnTo>
                    <a:pt x="16" y="7"/>
                  </a:lnTo>
                  <a:lnTo>
                    <a:pt x="16" y="7"/>
                  </a:lnTo>
                  <a:lnTo>
                    <a:pt x="17" y="7"/>
                  </a:lnTo>
                  <a:lnTo>
                    <a:pt x="17" y="7"/>
                  </a:lnTo>
                  <a:lnTo>
                    <a:pt x="17" y="7"/>
                  </a:lnTo>
                  <a:lnTo>
                    <a:pt x="17" y="5"/>
                  </a:lnTo>
                  <a:lnTo>
                    <a:pt x="17" y="5"/>
                  </a:lnTo>
                  <a:lnTo>
                    <a:pt x="17" y="5"/>
                  </a:lnTo>
                  <a:lnTo>
                    <a:pt x="18" y="5"/>
                  </a:lnTo>
                  <a:lnTo>
                    <a:pt x="18" y="5"/>
                  </a:lnTo>
                  <a:lnTo>
                    <a:pt x="18" y="5"/>
                  </a:lnTo>
                  <a:lnTo>
                    <a:pt x="18" y="5"/>
                  </a:lnTo>
                  <a:lnTo>
                    <a:pt x="18" y="5"/>
                  </a:lnTo>
                  <a:lnTo>
                    <a:pt x="18" y="5"/>
                  </a:lnTo>
                  <a:lnTo>
                    <a:pt x="19" y="5"/>
                  </a:lnTo>
                  <a:lnTo>
                    <a:pt x="19" y="4"/>
                  </a:lnTo>
                  <a:lnTo>
                    <a:pt x="19" y="4"/>
                  </a:lnTo>
                  <a:lnTo>
                    <a:pt x="19" y="4"/>
                  </a:lnTo>
                  <a:lnTo>
                    <a:pt x="19" y="4"/>
                  </a:lnTo>
                  <a:lnTo>
                    <a:pt x="19" y="4"/>
                  </a:lnTo>
                  <a:lnTo>
                    <a:pt x="21" y="4"/>
                  </a:lnTo>
                  <a:lnTo>
                    <a:pt x="21" y="4"/>
                  </a:lnTo>
                  <a:lnTo>
                    <a:pt x="21" y="4"/>
                  </a:lnTo>
                  <a:lnTo>
                    <a:pt x="21" y="4"/>
                  </a:lnTo>
                  <a:lnTo>
                    <a:pt x="21" y="4"/>
                  </a:lnTo>
                  <a:lnTo>
                    <a:pt x="22" y="3"/>
                  </a:lnTo>
                  <a:lnTo>
                    <a:pt x="22" y="3"/>
                  </a:lnTo>
                  <a:lnTo>
                    <a:pt x="22" y="3"/>
                  </a:lnTo>
                  <a:lnTo>
                    <a:pt x="22" y="3"/>
                  </a:lnTo>
                  <a:lnTo>
                    <a:pt x="22" y="3"/>
                  </a:lnTo>
                  <a:lnTo>
                    <a:pt x="22" y="3"/>
                  </a:lnTo>
                  <a:lnTo>
                    <a:pt x="23" y="3"/>
                  </a:lnTo>
                  <a:lnTo>
                    <a:pt x="23" y="3"/>
                  </a:lnTo>
                  <a:lnTo>
                    <a:pt x="23" y="3"/>
                  </a:lnTo>
                  <a:lnTo>
                    <a:pt x="23" y="3"/>
                  </a:lnTo>
                  <a:lnTo>
                    <a:pt x="23" y="3"/>
                  </a:lnTo>
                  <a:lnTo>
                    <a:pt x="24"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1"/>
                  </a:lnTo>
                  <a:lnTo>
                    <a:pt x="26" y="1"/>
                  </a:lnTo>
                  <a:lnTo>
                    <a:pt x="26" y="1"/>
                  </a:lnTo>
                  <a:lnTo>
                    <a:pt x="27" y="1"/>
                  </a:lnTo>
                  <a:lnTo>
                    <a:pt x="27" y="1"/>
                  </a:lnTo>
                  <a:lnTo>
                    <a:pt x="27" y="1"/>
                  </a:lnTo>
                  <a:lnTo>
                    <a:pt x="27" y="1"/>
                  </a:lnTo>
                  <a:lnTo>
                    <a:pt x="27" y="1"/>
                  </a:lnTo>
                  <a:lnTo>
                    <a:pt x="28" y="1"/>
                  </a:lnTo>
                  <a:lnTo>
                    <a:pt x="28" y="1"/>
                  </a:lnTo>
                  <a:lnTo>
                    <a:pt x="28" y="1"/>
                  </a:lnTo>
                  <a:lnTo>
                    <a:pt x="28" y="1"/>
                  </a:lnTo>
                  <a:lnTo>
                    <a:pt x="28" y="1"/>
                  </a:lnTo>
                  <a:lnTo>
                    <a:pt x="30" y="1"/>
                  </a:lnTo>
                  <a:lnTo>
                    <a:pt x="30" y="1"/>
                  </a:lnTo>
                  <a:lnTo>
                    <a:pt x="30" y="1"/>
                  </a:lnTo>
                  <a:lnTo>
                    <a:pt x="30" y="1"/>
                  </a:lnTo>
                  <a:lnTo>
                    <a:pt x="30" y="1"/>
                  </a:lnTo>
                  <a:lnTo>
                    <a:pt x="31" y="0"/>
                  </a:lnTo>
                  <a:lnTo>
                    <a:pt x="31" y="0"/>
                  </a:lnTo>
                  <a:lnTo>
                    <a:pt x="31" y="0"/>
                  </a:lnTo>
                  <a:lnTo>
                    <a:pt x="31" y="0"/>
                  </a:lnTo>
                  <a:lnTo>
                    <a:pt x="31" y="0"/>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4"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7" y="0"/>
                  </a:lnTo>
                  <a:lnTo>
                    <a:pt x="39" y="0"/>
                  </a:lnTo>
                  <a:lnTo>
                    <a:pt x="39" y="0"/>
                  </a:lnTo>
                  <a:lnTo>
                    <a:pt x="39" y="0"/>
                  </a:lnTo>
                  <a:lnTo>
                    <a:pt x="39" y="0"/>
                  </a:lnTo>
                  <a:lnTo>
                    <a:pt x="40" y="0"/>
                  </a:lnTo>
                  <a:lnTo>
                    <a:pt x="40" y="0"/>
                  </a:lnTo>
                  <a:lnTo>
                    <a:pt x="40" y="0"/>
                  </a:lnTo>
                  <a:lnTo>
                    <a:pt x="40" y="0"/>
                  </a:lnTo>
                  <a:lnTo>
                    <a:pt x="40" y="0"/>
                  </a:lnTo>
                  <a:lnTo>
                    <a:pt x="41"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4" y="0"/>
                  </a:lnTo>
                  <a:lnTo>
                    <a:pt x="44" y="0"/>
                  </a:lnTo>
                  <a:lnTo>
                    <a:pt x="44" y="0"/>
                  </a:lnTo>
                  <a:lnTo>
                    <a:pt x="44" y="0"/>
                  </a:lnTo>
                  <a:lnTo>
                    <a:pt x="44" y="0"/>
                  </a:lnTo>
                  <a:lnTo>
                    <a:pt x="45" y="0"/>
                  </a:lnTo>
                  <a:lnTo>
                    <a:pt x="45" y="0"/>
                  </a:lnTo>
                  <a:lnTo>
                    <a:pt x="45" y="0"/>
                  </a:lnTo>
                  <a:lnTo>
                    <a:pt x="45" y="0"/>
                  </a:lnTo>
                  <a:lnTo>
                    <a:pt x="45" y="0"/>
                  </a:lnTo>
                  <a:lnTo>
                    <a:pt x="46" y="0"/>
                  </a:lnTo>
                  <a:lnTo>
                    <a:pt x="46" y="0"/>
                  </a:lnTo>
                  <a:lnTo>
                    <a:pt x="46" y="0"/>
                  </a:lnTo>
                  <a:lnTo>
                    <a:pt x="46" y="0"/>
                  </a:lnTo>
                  <a:lnTo>
                    <a:pt x="46" y="1"/>
                  </a:lnTo>
                  <a:lnTo>
                    <a:pt x="48" y="1"/>
                  </a:lnTo>
                  <a:lnTo>
                    <a:pt x="48" y="1"/>
                  </a:lnTo>
                  <a:lnTo>
                    <a:pt x="48" y="1"/>
                  </a:lnTo>
                  <a:lnTo>
                    <a:pt x="48" y="1"/>
                  </a:lnTo>
                  <a:lnTo>
                    <a:pt x="48" y="1"/>
                  </a:lnTo>
                  <a:lnTo>
                    <a:pt x="49" y="1"/>
                  </a:lnTo>
                  <a:lnTo>
                    <a:pt x="49" y="1"/>
                  </a:lnTo>
                  <a:lnTo>
                    <a:pt x="49" y="1"/>
                  </a:lnTo>
                  <a:lnTo>
                    <a:pt x="49" y="1"/>
                  </a:lnTo>
                  <a:lnTo>
                    <a:pt x="49" y="1"/>
                  </a:lnTo>
                  <a:lnTo>
                    <a:pt x="50" y="1"/>
                  </a:lnTo>
                  <a:lnTo>
                    <a:pt x="50" y="1"/>
                  </a:lnTo>
                  <a:lnTo>
                    <a:pt x="50" y="1"/>
                  </a:lnTo>
                  <a:lnTo>
                    <a:pt x="50" y="1"/>
                  </a:lnTo>
                  <a:lnTo>
                    <a:pt x="50" y="1"/>
                  </a:lnTo>
                  <a:lnTo>
                    <a:pt x="51" y="1"/>
                  </a:lnTo>
                  <a:lnTo>
                    <a:pt x="51" y="1"/>
                  </a:lnTo>
                  <a:lnTo>
                    <a:pt x="51" y="2"/>
                  </a:lnTo>
                  <a:lnTo>
                    <a:pt x="51" y="2"/>
                  </a:lnTo>
                  <a:lnTo>
                    <a:pt x="51" y="2"/>
                  </a:lnTo>
                  <a:lnTo>
                    <a:pt x="52" y="2"/>
                  </a:lnTo>
                  <a:lnTo>
                    <a:pt x="52" y="2"/>
                  </a:lnTo>
                  <a:lnTo>
                    <a:pt x="52" y="2"/>
                  </a:lnTo>
                  <a:lnTo>
                    <a:pt x="52" y="2"/>
                  </a:lnTo>
                  <a:lnTo>
                    <a:pt x="52" y="2"/>
                  </a:lnTo>
                  <a:lnTo>
                    <a:pt x="52" y="2"/>
                  </a:lnTo>
                  <a:lnTo>
                    <a:pt x="53" y="2"/>
                  </a:lnTo>
                  <a:lnTo>
                    <a:pt x="53" y="2"/>
                  </a:lnTo>
                  <a:lnTo>
                    <a:pt x="53" y="2"/>
                  </a:lnTo>
                  <a:lnTo>
                    <a:pt x="53" y="2"/>
                  </a:lnTo>
                  <a:lnTo>
                    <a:pt x="53" y="3"/>
                  </a:lnTo>
                  <a:lnTo>
                    <a:pt x="54" y="3"/>
                  </a:lnTo>
                  <a:lnTo>
                    <a:pt x="54" y="3"/>
                  </a:lnTo>
                  <a:lnTo>
                    <a:pt x="54" y="3"/>
                  </a:lnTo>
                  <a:lnTo>
                    <a:pt x="54" y="3"/>
                  </a:lnTo>
                  <a:lnTo>
                    <a:pt x="54" y="3"/>
                  </a:lnTo>
                  <a:lnTo>
                    <a:pt x="55" y="3"/>
                  </a:lnTo>
                  <a:lnTo>
                    <a:pt x="55" y="3"/>
                  </a:lnTo>
                  <a:lnTo>
                    <a:pt x="55" y="3"/>
                  </a:lnTo>
                  <a:lnTo>
                    <a:pt x="55" y="3"/>
                  </a:lnTo>
                  <a:lnTo>
                    <a:pt x="55" y="3"/>
                  </a:lnTo>
                  <a:lnTo>
                    <a:pt x="55" y="4"/>
                  </a:lnTo>
                  <a:lnTo>
                    <a:pt x="57" y="4"/>
                  </a:lnTo>
                  <a:lnTo>
                    <a:pt x="57" y="4"/>
                  </a:lnTo>
                  <a:lnTo>
                    <a:pt x="57" y="4"/>
                  </a:lnTo>
                  <a:lnTo>
                    <a:pt x="57" y="4"/>
                  </a:lnTo>
                  <a:lnTo>
                    <a:pt x="57" y="4"/>
                  </a:lnTo>
                  <a:lnTo>
                    <a:pt x="57" y="4"/>
                  </a:lnTo>
                  <a:lnTo>
                    <a:pt x="58" y="4"/>
                  </a:lnTo>
                  <a:lnTo>
                    <a:pt x="58" y="4"/>
                  </a:lnTo>
                  <a:lnTo>
                    <a:pt x="58" y="4"/>
                  </a:lnTo>
                  <a:lnTo>
                    <a:pt x="58" y="5"/>
                  </a:lnTo>
                  <a:lnTo>
                    <a:pt x="58" y="5"/>
                  </a:lnTo>
                  <a:lnTo>
                    <a:pt x="59" y="5"/>
                  </a:lnTo>
                  <a:lnTo>
                    <a:pt x="59" y="5"/>
                  </a:lnTo>
                  <a:lnTo>
                    <a:pt x="59" y="5"/>
                  </a:lnTo>
                  <a:lnTo>
                    <a:pt x="59" y="5"/>
                  </a:lnTo>
                  <a:lnTo>
                    <a:pt x="59" y="5"/>
                  </a:lnTo>
                  <a:lnTo>
                    <a:pt x="59" y="5"/>
                  </a:lnTo>
                  <a:lnTo>
                    <a:pt x="60" y="5"/>
                  </a:lnTo>
                  <a:lnTo>
                    <a:pt x="60" y="5"/>
                  </a:lnTo>
                  <a:lnTo>
                    <a:pt x="60" y="7"/>
                  </a:lnTo>
                  <a:lnTo>
                    <a:pt x="60" y="7"/>
                  </a:lnTo>
                  <a:lnTo>
                    <a:pt x="60" y="7"/>
                  </a:lnTo>
                  <a:lnTo>
                    <a:pt x="60" y="7"/>
                  </a:lnTo>
                  <a:lnTo>
                    <a:pt x="61" y="7"/>
                  </a:lnTo>
                  <a:lnTo>
                    <a:pt x="61" y="7"/>
                  </a:lnTo>
                  <a:lnTo>
                    <a:pt x="61" y="7"/>
                  </a:lnTo>
                  <a:lnTo>
                    <a:pt x="61" y="7"/>
                  </a:lnTo>
                  <a:lnTo>
                    <a:pt x="61" y="8"/>
                  </a:lnTo>
                  <a:lnTo>
                    <a:pt x="61" y="8"/>
                  </a:lnTo>
                  <a:lnTo>
                    <a:pt x="61" y="8"/>
                  </a:lnTo>
                  <a:lnTo>
                    <a:pt x="62" y="8"/>
                  </a:lnTo>
                  <a:lnTo>
                    <a:pt x="62" y="8"/>
                  </a:lnTo>
                  <a:lnTo>
                    <a:pt x="62" y="8"/>
                  </a:lnTo>
                  <a:lnTo>
                    <a:pt x="62" y="8"/>
                  </a:lnTo>
                  <a:lnTo>
                    <a:pt x="62" y="8"/>
                  </a:lnTo>
                  <a:lnTo>
                    <a:pt x="62" y="9"/>
                  </a:lnTo>
                  <a:lnTo>
                    <a:pt x="63" y="9"/>
                  </a:lnTo>
                  <a:lnTo>
                    <a:pt x="63" y="9"/>
                  </a:lnTo>
                  <a:lnTo>
                    <a:pt x="63" y="9"/>
                  </a:lnTo>
                  <a:lnTo>
                    <a:pt x="63" y="9"/>
                  </a:lnTo>
                  <a:lnTo>
                    <a:pt x="63" y="9"/>
                  </a:lnTo>
                  <a:lnTo>
                    <a:pt x="63" y="9"/>
                  </a:lnTo>
                  <a:lnTo>
                    <a:pt x="63" y="9"/>
                  </a:lnTo>
                  <a:lnTo>
                    <a:pt x="64" y="10"/>
                  </a:lnTo>
                  <a:lnTo>
                    <a:pt x="64" y="10"/>
                  </a:lnTo>
                  <a:lnTo>
                    <a:pt x="64" y="10"/>
                  </a:lnTo>
                  <a:lnTo>
                    <a:pt x="64" y="10"/>
                  </a:lnTo>
                  <a:lnTo>
                    <a:pt x="64" y="10"/>
                  </a:lnTo>
                  <a:lnTo>
                    <a:pt x="64" y="10"/>
                  </a:lnTo>
                  <a:lnTo>
                    <a:pt x="64" y="10"/>
                  </a:lnTo>
                  <a:lnTo>
                    <a:pt x="66" y="11"/>
                  </a:lnTo>
                  <a:lnTo>
                    <a:pt x="66" y="11"/>
                  </a:lnTo>
                  <a:lnTo>
                    <a:pt x="66" y="11"/>
                  </a:lnTo>
                  <a:lnTo>
                    <a:pt x="66" y="11"/>
                  </a:lnTo>
                  <a:lnTo>
                    <a:pt x="66" y="11"/>
                  </a:lnTo>
                  <a:lnTo>
                    <a:pt x="66" y="11"/>
                  </a:lnTo>
                  <a:lnTo>
                    <a:pt x="66" y="11"/>
                  </a:lnTo>
                  <a:lnTo>
                    <a:pt x="67" y="12"/>
                  </a:lnTo>
                  <a:lnTo>
                    <a:pt x="67" y="12"/>
                  </a:lnTo>
                  <a:lnTo>
                    <a:pt x="67" y="12"/>
                  </a:lnTo>
                  <a:lnTo>
                    <a:pt x="67" y="12"/>
                  </a:lnTo>
                  <a:lnTo>
                    <a:pt x="67" y="12"/>
                  </a:lnTo>
                  <a:lnTo>
                    <a:pt x="67" y="12"/>
                  </a:lnTo>
                  <a:lnTo>
                    <a:pt x="67" y="13"/>
                  </a:lnTo>
                  <a:lnTo>
                    <a:pt x="67" y="13"/>
                  </a:lnTo>
                  <a:lnTo>
                    <a:pt x="68" y="13"/>
                  </a:lnTo>
                  <a:lnTo>
                    <a:pt x="68" y="13"/>
                  </a:lnTo>
                  <a:lnTo>
                    <a:pt x="68" y="13"/>
                  </a:lnTo>
                  <a:lnTo>
                    <a:pt x="68" y="13"/>
                  </a:lnTo>
                  <a:lnTo>
                    <a:pt x="68" y="13"/>
                  </a:lnTo>
                  <a:lnTo>
                    <a:pt x="68" y="14"/>
                  </a:lnTo>
                  <a:lnTo>
                    <a:pt x="68" y="14"/>
                  </a:lnTo>
                  <a:lnTo>
                    <a:pt x="68" y="14"/>
                  </a:lnTo>
                  <a:lnTo>
                    <a:pt x="69" y="14"/>
                  </a:lnTo>
                  <a:lnTo>
                    <a:pt x="69" y="14"/>
                  </a:lnTo>
                  <a:lnTo>
                    <a:pt x="69" y="14"/>
                  </a:lnTo>
                  <a:lnTo>
                    <a:pt x="69" y="16"/>
                  </a:lnTo>
                  <a:lnTo>
                    <a:pt x="69" y="16"/>
                  </a:lnTo>
                  <a:lnTo>
                    <a:pt x="69" y="16"/>
                  </a:lnTo>
                  <a:lnTo>
                    <a:pt x="69" y="16"/>
                  </a:lnTo>
                  <a:lnTo>
                    <a:pt x="69" y="16"/>
                  </a:lnTo>
                  <a:lnTo>
                    <a:pt x="70" y="16"/>
                  </a:lnTo>
                  <a:lnTo>
                    <a:pt x="70" y="17"/>
                  </a:lnTo>
                  <a:lnTo>
                    <a:pt x="70" y="17"/>
                  </a:lnTo>
                  <a:lnTo>
                    <a:pt x="70" y="17"/>
                  </a:lnTo>
                  <a:lnTo>
                    <a:pt x="70" y="17"/>
                  </a:lnTo>
                  <a:lnTo>
                    <a:pt x="70" y="17"/>
                  </a:lnTo>
                  <a:lnTo>
                    <a:pt x="70" y="17"/>
                  </a:lnTo>
                  <a:lnTo>
                    <a:pt x="70" y="18"/>
                  </a:lnTo>
                  <a:lnTo>
                    <a:pt x="70" y="18"/>
                  </a:lnTo>
                  <a:lnTo>
                    <a:pt x="71" y="18"/>
                  </a:lnTo>
                  <a:lnTo>
                    <a:pt x="71" y="18"/>
                  </a:lnTo>
                  <a:lnTo>
                    <a:pt x="71" y="18"/>
                  </a:lnTo>
                  <a:lnTo>
                    <a:pt x="71" y="18"/>
                  </a:lnTo>
                  <a:lnTo>
                    <a:pt x="71" y="19"/>
                  </a:lnTo>
                  <a:lnTo>
                    <a:pt x="71" y="19"/>
                  </a:lnTo>
                  <a:lnTo>
                    <a:pt x="71" y="19"/>
                  </a:lnTo>
                  <a:lnTo>
                    <a:pt x="71" y="19"/>
                  </a:lnTo>
                  <a:lnTo>
                    <a:pt x="71" y="19"/>
                  </a:lnTo>
                  <a:lnTo>
                    <a:pt x="71" y="20"/>
                  </a:lnTo>
                  <a:lnTo>
                    <a:pt x="72" y="20"/>
                  </a:lnTo>
                  <a:lnTo>
                    <a:pt x="72" y="20"/>
                  </a:lnTo>
                  <a:lnTo>
                    <a:pt x="72" y="20"/>
                  </a:lnTo>
                  <a:lnTo>
                    <a:pt x="72" y="20"/>
                  </a:lnTo>
                  <a:lnTo>
                    <a:pt x="72" y="20"/>
                  </a:lnTo>
                  <a:lnTo>
                    <a:pt x="72" y="21"/>
                  </a:lnTo>
                  <a:lnTo>
                    <a:pt x="72" y="21"/>
                  </a:lnTo>
                  <a:lnTo>
                    <a:pt x="72" y="21"/>
                  </a:lnTo>
                  <a:lnTo>
                    <a:pt x="72" y="21"/>
                  </a:lnTo>
                  <a:lnTo>
                    <a:pt x="72" y="21"/>
                  </a:lnTo>
                  <a:lnTo>
                    <a:pt x="72" y="22"/>
                  </a:lnTo>
                  <a:lnTo>
                    <a:pt x="72" y="22"/>
                  </a:lnTo>
                  <a:lnTo>
                    <a:pt x="73" y="22"/>
                  </a:lnTo>
                  <a:lnTo>
                    <a:pt x="73" y="22"/>
                  </a:lnTo>
                  <a:lnTo>
                    <a:pt x="73" y="22"/>
                  </a:lnTo>
                  <a:lnTo>
                    <a:pt x="73" y="22"/>
                  </a:lnTo>
                  <a:lnTo>
                    <a:pt x="73" y="23"/>
                  </a:lnTo>
                  <a:lnTo>
                    <a:pt x="73" y="23"/>
                  </a:lnTo>
                  <a:lnTo>
                    <a:pt x="73" y="23"/>
                  </a:lnTo>
                  <a:lnTo>
                    <a:pt x="73" y="23"/>
                  </a:lnTo>
                  <a:lnTo>
                    <a:pt x="73" y="23"/>
                  </a:lnTo>
                  <a:lnTo>
                    <a:pt x="73" y="25"/>
                  </a:lnTo>
                  <a:lnTo>
                    <a:pt x="73" y="25"/>
                  </a:lnTo>
                  <a:lnTo>
                    <a:pt x="73" y="25"/>
                  </a:lnTo>
                  <a:lnTo>
                    <a:pt x="73" y="25"/>
                  </a:lnTo>
                  <a:lnTo>
                    <a:pt x="75" y="25"/>
                  </a:lnTo>
                  <a:lnTo>
                    <a:pt x="75" y="26"/>
                  </a:lnTo>
                  <a:lnTo>
                    <a:pt x="75" y="26"/>
                  </a:lnTo>
                  <a:lnTo>
                    <a:pt x="75" y="26"/>
                  </a:lnTo>
                  <a:lnTo>
                    <a:pt x="75" y="26"/>
                  </a:lnTo>
                  <a:lnTo>
                    <a:pt x="75" y="26"/>
                  </a:lnTo>
                  <a:lnTo>
                    <a:pt x="75" y="27"/>
                  </a:lnTo>
                  <a:lnTo>
                    <a:pt x="75" y="27"/>
                  </a:lnTo>
                  <a:lnTo>
                    <a:pt x="75" y="27"/>
                  </a:lnTo>
                  <a:lnTo>
                    <a:pt x="75" y="27"/>
                  </a:lnTo>
                  <a:lnTo>
                    <a:pt x="75" y="27"/>
                  </a:lnTo>
                  <a:lnTo>
                    <a:pt x="75" y="28"/>
                  </a:lnTo>
                  <a:lnTo>
                    <a:pt x="75" y="28"/>
                  </a:lnTo>
                  <a:lnTo>
                    <a:pt x="75" y="28"/>
                  </a:lnTo>
                  <a:lnTo>
                    <a:pt x="75" y="28"/>
                  </a:lnTo>
                  <a:lnTo>
                    <a:pt x="75" y="28"/>
                  </a:lnTo>
                  <a:lnTo>
                    <a:pt x="75" y="29"/>
                  </a:lnTo>
                  <a:lnTo>
                    <a:pt x="75" y="29"/>
                  </a:lnTo>
                  <a:lnTo>
                    <a:pt x="75" y="29"/>
                  </a:lnTo>
                  <a:lnTo>
                    <a:pt x="76" y="29"/>
                  </a:lnTo>
                  <a:lnTo>
                    <a:pt x="76" y="29"/>
                  </a:lnTo>
                  <a:lnTo>
                    <a:pt x="76" y="30"/>
                  </a:lnTo>
                  <a:lnTo>
                    <a:pt x="76" y="30"/>
                  </a:lnTo>
                  <a:lnTo>
                    <a:pt x="76" y="30"/>
                  </a:lnTo>
                  <a:lnTo>
                    <a:pt x="76" y="30"/>
                  </a:lnTo>
                  <a:lnTo>
                    <a:pt x="76" y="30"/>
                  </a:lnTo>
                  <a:lnTo>
                    <a:pt x="76" y="31"/>
                  </a:lnTo>
                  <a:lnTo>
                    <a:pt x="76" y="31"/>
                  </a:lnTo>
                  <a:lnTo>
                    <a:pt x="76" y="31"/>
                  </a:lnTo>
                  <a:lnTo>
                    <a:pt x="76" y="31"/>
                  </a:lnTo>
                  <a:lnTo>
                    <a:pt x="76" y="31"/>
                  </a:lnTo>
                  <a:lnTo>
                    <a:pt x="76" y="32"/>
                  </a:lnTo>
                  <a:lnTo>
                    <a:pt x="76" y="32"/>
                  </a:lnTo>
                  <a:lnTo>
                    <a:pt x="76" y="32"/>
                  </a:lnTo>
                  <a:lnTo>
                    <a:pt x="76" y="32"/>
                  </a:lnTo>
                  <a:lnTo>
                    <a:pt x="76" y="32"/>
                  </a:lnTo>
                  <a:lnTo>
                    <a:pt x="76" y="34"/>
                  </a:lnTo>
                  <a:lnTo>
                    <a:pt x="76" y="34"/>
                  </a:lnTo>
                  <a:lnTo>
                    <a:pt x="76" y="34"/>
                  </a:lnTo>
                  <a:lnTo>
                    <a:pt x="76" y="34"/>
                  </a:lnTo>
                  <a:lnTo>
                    <a:pt x="76" y="34"/>
                  </a:lnTo>
                  <a:lnTo>
                    <a:pt x="76" y="35"/>
                  </a:lnTo>
                  <a:lnTo>
                    <a:pt x="76" y="35"/>
                  </a:lnTo>
                  <a:lnTo>
                    <a:pt x="76" y="35"/>
                  </a:lnTo>
                  <a:lnTo>
                    <a:pt x="76" y="35"/>
                  </a:lnTo>
                  <a:lnTo>
                    <a:pt x="76" y="36"/>
                  </a:lnTo>
                  <a:lnTo>
                    <a:pt x="76" y="36"/>
                  </a:lnTo>
                  <a:lnTo>
                    <a:pt x="76" y="36"/>
                  </a:lnTo>
                  <a:lnTo>
                    <a:pt x="76" y="36"/>
                  </a:lnTo>
                  <a:lnTo>
                    <a:pt x="76" y="36"/>
                  </a:lnTo>
                  <a:lnTo>
                    <a:pt x="76" y="37"/>
                  </a:lnTo>
                  <a:lnTo>
                    <a:pt x="76" y="37"/>
                  </a:lnTo>
                  <a:lnTo>
                    <a:pt x="76" y="37"/>
                  </a:lnTo>
                  <a:lnTo>
                    <a:pt x="76" y="37"/>
                  </a:lnTo>
                  <a:close/>
                  <a:moveTo>
                    <a:pt x="78" y="41"/>
                  </a:moveTo>
                  <a:lnTo>
                    <a:pt x="78" y="34"/>
                  </a:lnTo>
                  <a:lnTo>
                    <a:pt x="94" y="34"/>
                  </a:lnTo>
                  <a:lnTo>
                    <a:pt x="94" y="41"/>
                  </a:lnTo>
                  <a:lnTo>
                    <a:pt x="78" y="41"/>
                  </a:lnTo>
                  <a:lnTo>
                    <a:pt x="78" y="41"/>
                  </a:lnTo>
                  <a:close/>
                  <a:moveTo>
                    <a:pt x="125" y="41"/>
                  </a:moveTo>
                  <a:lnTo>
                    <a:pt x="125" y="34"/>
                  </a:lnTo>
                  <a:lnTo>
                    <a:pt x="141" y="34"/>
                  </a:lnTo>
                  <a:lnTo>
                    <a:pt x="141" y="41"/>
                  </a:lnTo>
                  <a:lnTo>
                    <a:pt x="125" y="41"/>
                  </a:lnTo>
                  <a:lnTo>
                    <a:pt x="125" y="41"/>
                  </a:lnTo>
                  <a:close/>
                  <a:moveTo>
                    <a:pt x="173" y="41"/>
                  </a:moveTo>
                  <a:lnTo>
                    <a:pt x="173" y="34"/>
                  </a:lnTo>
                  <a:lnTo>
                    <a:pt x="188" y="34"/>
                  </a:lnTo>
                  <a:lnTo>
                    <a:pt x="188" y="41"/>
                  </a:lnTo>
                  <a:lnTo>
                    <a:pt x="173" y="41"/>
                  </a:lnTo>
                  <a:lnTo>
                    <a:pt x="173" y="41"/>
                  </a:lnTo>
                  <a:close/>
                  <a:moveTo>
                    <a:pt x="220" y="41"/>
                  </a:moveTo>
                  <a:lnTo>
                    <a:pt x="220" y="34"/>
                  </a:lnTo>
                  <a:lnTo>
                    <a:pt x="236" y="34"/>
                  </a:lnTo>
                  <a:lnTo>
                    <a:pt x="236" y="41"/>
                  </a:lnTo>
                  <a:lnTo>
                    <a:pt x="220" y="41"/>
                  </a:lnTo>
                  <a:lnTo>
                    <a:pt x="220" y="41"/>
                  </a:lnTo>
                  <a:close/>
                  <a:moveTo>
                    <a:pt x="267" y="41"/>
                  </a:moveTo>
                  <a:lnTo>
                    <a:pt x="267" y="34"/>
                  </a:lnTo>
                  <a:lnTo>
                    <a:pt x="283" y="34"/>
                  </a:lnTo>
                  <a:lnTo>
                    <a:pt x="283" y="41"/>
                  </a:lnTo>
                  <a:lnTo>
                    <a:pt x="267" y="41"/>
                  </a:lnTo>
                  <a:lnTo>
                    <a:pt x="267" y="41"/>
                  </a:lnTo>
                  <a:close/>
                  <a:moveTo>
                    <a:pt x="314" y="41"/>
                  </a:moveTo>
                  <a:lnTo>
                    <a:pt x="314" y="34"/>
                  </a:lnTo>
                  <a:lnTo>
                    <a:pt x="330" y="34"/>
                  </a:lnTo>
                  <a:lnTo>
                    <a:pt x="330" y="41"/>
                  </a:lnTo>
                  <a:lnTo>
                    <a:pt x="314" y="41"/>
                  </a:lnTo>
                  <a:lnTo>
                    <a:pt x="314" y="41"/>
                  </a:lnTo>
                  <a:close/>
                  <a:moveTo>
                    <a:pt x="362" y="41"/>
                  </a:moveTo>
                  <a:lnTo>
                    <a:pt x="362" y="34"/>
                  </a:lnTo>
                  <a:lnTo>
                    <a:pt x="376" y="34"/>
                  </a:lnTo>
                  <a:lnTo>
                    <a:pt x="376" y="41"/>
                  </a:lnTo>
                  <a:lnTo>
                    <a:pt x="362" y="41"/>
                  </a:lnTo>
                  <a:lnTo>
                    <a:pt x="362" y="41"/>
                  </a:lnTo>
                  <a:close/>
                  <a:moveTo>
                    <a:pt x="408" y="41"/>
                  </a:moveTo>
                  <a:lnTo>
                    <a:pt x="408" y="34"/>
                  </a:lnTo>
                  <a:lnTo>
                    <a:pt x="424" y="34"/>
                  </a:lnTo>
                  <a:lnTo>
                    <a:pt x="424" y="41"/>
                  </a:lnTo>
                  <a:lnTo>
                    <a:pt x="408" y="41"/>
                  </a:lnTo>
                  <a:lnTo>
                    <a:pt x="408" y="41"/>
                  </a:lnTo>
                  <a:close/>
                  <a:moveTo>
                    <a:pt x="455" y="41"/>
                  </a:moveTo>
                  <a:lnTo>
                    <a:pt x="455" y="34"/>
                  </a:lnTo>
                  <a:lnTo>
                    <a:pt x="471" y="34"/>
                  </a:lnTo>
                  <a:lnTo>
                    <a:pt x="471" y="41"/>
                  </a:lnTo>
                  <a:lnTo>
                    <a:pt x="455" y="41"/>
                  </a:lnTo>
                  <a:close/>
                </a:path>
              </a:pathLst>
            </a:custGeom>
            <a:solidFill>
              <a:srgbClr val="8497B0"/>
            </a:solidFill>
            <a:ln>
              <a:solidFill>
                <a:srgbClr val="BC222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B6E1693D-A9A1-477C-A204-D7BC7E095B4D}"/>
                </a:ext>
              </a:extLst>
            </p:cNvPr>
            <p:cNvSpPr txBox="1"/>
            <p:nvPr/>
          </p:nvSpPr>
          <p:spPr>
            <a:xfrm flipH="1">
              <a:off x="9453245" y="2213354"/>
              <a:ext cx="1856301"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BCP Planning &amp; Execution</a:t>
              </a:r>
            </a:p>
          </p:txBody>
        </p:sp>
        <p:sp>
          <p:nvSpPr>
            <p:cNvPr id="114" name="TextBox 113"/>
            <p:cNvSpPr txBox="1"/>
            <p:nvPr/>
          </p:nvSpPr>
          <p:spPr>
            <a:xfrm>
              <a:off x="3103317" y="348156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71">
              <a:extLst>
                <a:ext uri="{FF2B5EF4-FFF2-40B4-BE49-F238E27FC236}">
                  <a16:creationId xmlns:a16="http://schemas.microsoft.com/office/drawing/2014/main" id="{FBDE368E-D163-4D59-9196-7548FA85D31F}"/>
                </a:ext>
              </a:extLst>
            </p:cNvPr>
            <p:cNvSpPr>
              <a:spLocks/>
            </p:cNvSpPr>
            <p:nvPr/>
          </p:nvSpPr>
          <p:spPr bwMode="auto">
            <a:xfrm>
              <a:off x="3309697" y="1845061"/>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4</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86" name="Rectangle 85"/>
            <p:cNvSpPr/>
            <p:nvPr/>
          </p:nvSpPr>
          <p:spPr>
            <a:xfrm>
              <a:off x="5335284" y="3758901"/>
              <a:ext cx="2150741" cy="1015663"/>
            </a:xfrm>
            <a:prstGeom prst="rect">
              <a:avLst/>
            </a:prstGeom>
            <a:solidFill>
              <a:schemeClr val="bg1"/>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rPr>
                <a:t>Engagement Principles</a:t>
              </a:r>
              <a:br>
                <a:rPr kumimoji="0" lang="en-US" sz="2000" b="1"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rPr>
              </a:br>
              <a:endParaRPr kumimoji="0" lang="en-US" sz="2000" b="1"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
          <p:nvSpPr>
            <p:cNvPr id="87" name="TextBox 86">
              <a:extLst>
                <a:ext uri="{FF2B5EF4-FFF2-40B4-BE49-F238E27FC236}">
                  <a16:creationId xmlns:a16="http://schemas.microsoft.com/office/drawing/2014/main" id="{350D4C8B-05EB-472A-B459-FABA4ABC8211}"/>
                </a:ext>
              </a:extLst>
            </p:cNvPr>
            <p:cNvSpPr txBox="1"/>
            <p:nvPr/>
          </p:nvSpPr>
          <p:spPr>
            <a:xfrm flipH="1">
              <a:off x="9628460" y="4717653"/>
              <a:ext cx="2003366" cy="184666"/>
            </a:xfrm>
            <a:prstGeom prst="rect">
              <a:avLst/>
            </a:prstGeom>
            <a:noFill/>
          </p:spPr>
          <p:txBody>
            <a:bodyPr wrap="square" lIns="0" tIns="0" rIns="0" bIns="0" rtlCol="0" anchor="ctr">
              <a:spAutoFit/>
            </a:bodyPr>
            <a:lstStyle>
              <a:defPPr>
                <a:defRPr lang="en-US"/>
              </a:defPPr>
              <a:lvl1pPr algn="ctr">
                <a:defRPr sz="1400">
                  <a:solidFill>
                    <a:srgbClr val="000000"/>
                  </a:solidFill>
                  <a:latin typeface="Calibri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High CSAT</a:t>
              </a:r>
            </a:p>
          </p:txBody>
        </p:sp>
      </p:grpSp>
      <p:sp>
        <p:nvSpPr>
          <p:cNvPr id="2" name="Rectangle 1">
            <a:extLst>
              <a:ext uri="{FF2B5EF4-FFF2-40B4-BE49-F238E27FC236}">
                <a16:creationId xmlns:a16="http://schemas.microsoft.com/office/drawing/2014/main" id="{1C33DF13-5110-B8E1-F86C-B8B7E69ADB1E}"/>
              </a:ext>
            </a:extLst>
          </p:cNvPr>
          <p:cNvSpPr/>
          <p:nvPr/>
        </p:nvSpPr>
        <p:spPr>
          <a:xfrm>
            <a:off x="10346473" y="210009"/>
            <a:ext cx="1665515" cy="631371"/>
          </a:xfrm>
          <a:prstGeom prst="rect">
            <a:avLst/>
          </a:prstGeom>
          <a:solidFill>
            <a:srgbClr val="142643"/>
          </a:solidFill>
          <a:ln>
            <a:solidFill>
              <a:srgbClr val="1426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7FA4D694-9CFF-FAA5-BC05-7B05FFF2E6AB}"/>
              </a:ext>
            </a:extLst>
          </p:cNvPr>
          <p:cNvSpPr/>
          <p:nvPr/>
        </p:nvSpPr>
        <p:spPr>
          <a:xfrm>
            <a:off x="399342" y="344317"/>
            <a:ext cx="2884704" cy="6313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OUR APPROACH</a:t>
            </a:r>
            <a:endParaRPr lang="en-IN" sz="2800" b="1" dirty="0">
              <a:solidFill>
                <a:schemeClr val="tx1"/>
              </a:solidFill>
            </a:endParaRPr>
          </a:p>
        </p:txBody>
      </p:sp>
      <p:sp>
        <p:nvSpPr>
          <p:cNvPr id="4" name="Freeform 71">
            <a:extLst>
              <a:ext uri="{FF2B5EF4-FFF2-40B4-BE49-F238E27FC236}">
                <a16:creationId xmlns:a16="http://schemas.microsoft.com/office/drawing/2014/main" id="{7B43ED87-E66F-3C24-2974-40CA2B604B69}"/>
              </a:ext>
            </a:extLst>
          </p:cNvPr>
          <p:cNvSpPr>
            <a:spLocks/>
          </p:cNvSpPr>
          <p:nvPr/>
        </p:nvSpPr>
        <p:spPr bwMode="auto">
          <a:xfrm>
            <a:off x="4489624" y="1488591"/>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5</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5" name="Freeform 71">
            <a:extLst>
              <a:ext uri="{FF2B5EF4-FFF2-40B4-BE49-F238E27FC236}">
                <a16:creationId xmlns:a16="http://schemas.microsoft.com/office/drawing/2014/main" id="{BAEB2961-BF97-2654-5C7B-CB82F66D945A}"/>
              </a:ext>
            </a:extLst>
          </p:cNvPr>
          <p:cNvSpPr>
            <a:spLocks/>
          </p:cNvSpPr>
          <p:nvPr/>
        </p:nvSpPr>
        <p:spPr bwMode="auto">
          <a:xfrm>
            <a:off x="7224688" y="1506043"/>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7</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6" name="Freeform 71">
            <a:extLst>
              <a:ext uri="{FF2B5EF4-FFF2-40B4-BE49-F238E27FC236}">
                <a16:creationId xmlns:a16="http://schemas.microsoft.com/office/drawing/2014/main" id="{EF4CC339-3CCA-714B-559E-BA16684F1CB2}"/>
              </a:ext>
            </a:extLst>
          </p:cNvPr>
          <p:cNvSpPr>
            <a:spLocks/>
          </p:cNvSpPr>
          <p:nvPr/>
        </p:nvSpPr>
        <p:spPr bwMode="auto">
          <a:xfrm>
            <a:off x="5733285" y="1150285"/>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6</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7" name="Freeform 71">
            <a:extLst>
              <a:ext uri="{FF2B5EF4-FFF2-40B4-BE49-F238E27FC236}">
                <a16:creationId xmlns:a16="http://schemas.microsoft.com/office/drawing/2014/main" id="{C6BE3972-7716-455B-9B0A-0DE409479A82}"/>
              </a:ext>
            </a:extLst>
          </p:cNvPr>
          <p:cNvSpPr>
            <a:spLocks/>
          </p:cNvSpPr>
          <p:nvPr/>
        </p:nvSpPr>
        <p:spPr bwMode="auto">
          <a:xfrm>
            <a:off x="8308796" y="2418908"/>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8</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8" name="Freeform 71">
            <a:extLst>
              <a:ext uri="{FF2B5EF4-FFF2-40B4-BE49-F238E27FC236}">
                <a16:creationId xmlns:a16="http://schemas.microsoft.com/office/drawing/2014/main" id="{E1477F4C-7C0F-5740-D1AE-993B1F3E3CCA}"/>
              </a:ext>
            </a:extLst>
          </p:cNvPr>
          <p:cNvSpPr>
            <a:spLocks/>
          </p:cNvSpPr>
          <p:nvPr/>
        </p:nvSpPr>
        <p:spPr bwMode="auto">
          <a:xfrm>
            <a:off x="8698971" y="374682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9</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 name="Freeform 71">
            <a:extLst>
              <a:ext uri="{FF2B5EF4-FFF2-40B4-BE49-F238E27FC236}">
                <a16:creationId xmlns:a16="http://schemas.microsoft.com/office/drawing/2014/main" id="{8E33F24D-4B6E-4958-3445-83F58079202A}"/>
              </a:ext>
            </a:extLst>
          </p:cNvPr>
          <p:cNvSpPr>
            <a:spLocks/>
          </p:cNvSpPr>
          <p:nvPr/>
        </p:nvSpPr>
        <p:spPr bwMode="auto">
          <a:xfrm>
            <a:off x="8752574" y="4795178"/>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10</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 name="Freeform 71">
            <a:extLst>
              <a:ext uri="{FF2B5EF4-FFF2-40B4-BE49-F238E27FC236}">
                <a16:creationId xmlns:a16="http://schemas.microsoft.com/office/drawing/2014/main" id="{4709C9B8-8C37-A5B1-86AE-6E30C13F8D1C}"/>
              </a:ext>
            </a:extLst>
          </p:cNvPr>
          <p:cNvSpPr>
            <a:spLocks/>
          </p:cNvSpPr>
          <p:nvPr/>
        </p:nvSpPr>
        <p:spPr bwMode="auto">
          <a:xfrm>
            <a:off x="8238674" y="5853816"/>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11</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 name="Freeform 71">
            <a:extLst>
              <a:ext uri="{FF2B5EF4-FFF2-40B4-BE49-F238E27FC236}">
                <a16:creationId xmlns:a16="http://schemas.microsoft.com/office/drawing/2014/main" id="{6A5394D7-7553-0688-1A7F-E3C811B19083}"/>
              </a:ext>
            </a:extLst>
          </p:cNvPr>
          <p:cNvSpPr>
            <a:spLocks/>
          </p:cNvSpPr>
          <p:nvPr/>
        </p:nvSpPr>
        <p:spPr bwMode="auto">
          <a:xfrm>
            <a:off x="2558702" y="3734068"/>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3</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 name="Freeform 71">
            <a:extLst>
              <a:ext uri="{FF2B5EF4-FFF2-40B4-BE49-F238E27FC236}">
                <a16:creationId xmlns:a16="http://schemas.microsoft.com/office/drawing/2014/main" id="{784420F5-48BE-94FA-8791-4F86ABF77D0D}"/>
              </a:ext>
            </a:extLst>
          </p:cNvPr>
          <p:cNvSpPr>
            <a:spLocks/>
          </p:cNvSpPr>
          <p:nvPr/>
        </p:nvSpPr>
        <p:spPr bwMode="auto">
          <a:xfrm>
            <a:off x="2538358" y="4776206"/>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2</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 name="Freeform 71">
            <a:extLst>
              <a:ext uri="{FF2B5EF4-FFF2-40B4-BE49-F238E27FC236}">
                <a16:creationId xmlns:a16="http://schemas.microsoft.com/office/drawing/2014/main" id="{12B74AAA-C7A0-3939-FB2E-305A6A0AA1DC}"/>
              </a:ext>
            </a:extLst>
          </p:cNvPr>
          <p:cNvSpPr>
            <a:spLocks/>
          </p:cNvSpPr>
          <p:nvPr/>
        </p:nvSpPr>
        <p:spPr bwMode="auto">
          <a:xfrm>
            <a:off x="2997146" y="5744387"/>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tx2">
              <a:lumMod val="20000"/>
              <a:lumOff val="80000"/>
            </a:schemeClr>
          </a:solidFill>
          <a:ln w="19050">
            <a:solidFill>
              <a:srgbClr val="FFFFFF"/>
            </a:solidFill>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panose="020F0502020204030204"/>
              </a:rPr>
              <a:t>1</a:t>
            </a: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pic>
        <p:nvPicPr>
          <p:cNvPr id="14" name="object 58">
            <a:extLst>
              <a:ext uri="{FF2B5EF4-FFF2-40B4-BE49-F238E27FC236}">
                <a16:creationId xmlns:a16="http://schemas.microsoft.com/office/drawing/2014/main" id="{4AEA4C9F-E89D-AFDB-813E-6AAA5829FBD8}"/>
              </a:ext>
            </a:extLst>
          </p:cNvPr>
          <p:cNvPicPr/>
          <p:nvPr/>
        </p:nvPicPr>
        <p:blipFill>
          <a:blip r:embed="rId3" cstate="print"/>
          <a:stretch>
            <a:fillRect/>
          </a:stretch>
        </p:blipFill>
        <p:spPr>
          <a:xfrm>
            <a:off x="10546080" y="227076"/>
            <a:ext cx="1497495" cy="443280"/>
          </a:xfrm>
          <a:prstGeom prst="rect">
            <a:avLst/>
          </a:prstGeom>
        </p:spPr>
      </p:pic>
      <p:pic>
        <p:nvPicPr>
          <p:cNvPr id="15" name="Picture 14">
            <a:extLst>
              <a:ext uri="{FF2B5EF4-FFF2-40B4-BE49-F238E27FC236}">
                <a16:creationId xmlns:a16="http://schemas.microsoft.com/office/drawing/2014/main" id="{9E02A21A-5ED3-6465-820D-EC954B03CA5D}"/>
              </a:ext>
            </a:extLst>
          </p:cNvPr>
          <p:cNvPicPr>
            <a:picLocks noChangeAspect="1"/>
          </p:cNvPicPr>
          <p:nvPr/>
        </p:nvPicPr>
        <p:blipFill>
          <a:blip r:embed="rId4"/>
          <a:stretch>
            <a:fillRect/>
          </a:stretch>
        </p:blipFill>
        <p:spPr>
          <a:xfrm>
            <a:off x="11294827" y="5877951"/>
            <a:ext cx="678319" cy="678319"/>
          </a:xfrm>
          <a:prstGeom prst="rect">
            <a:avLst/>
          </a:prstGeom>
        </p:spPr>
      </p:pic>
    </p:spTree>
    <p:extLst>
      <p:ext uri="{BB962C8B-B14F-4D97-AF65-F5344CB8AC3E}">
        <p14:creationId xmlns:p14="http://schemas.microsoft.com/office/powerpoint/2010/main" val="3006802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B8CCCC-55B2-359C-C2AF-2FC39DCC6A6C}"/>
              </a:ext>
            </a:extLst>
          </p:cNvPr>
          <p:cNvSpPr/>
          <p:nvPr/>
        </p:nvSpPr>
        <p:spPr>
          <a:xfrm>
            <a:off x="0" y="1030278"/>
            <a:ext cx="12192000" cy="5827721"/>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2823455-3134-B7AA-4930-B29BD378F310}"/>
              </a:ext>
            </a:extLst>
          </p:cNvPr>
          <p:cNvSpPr txBox="1"/>
          <p:nvPr/>
        </p:nvSpPr>
        <p:spPr>
          <a:xfrm>
            <a:off x="843519" y="2898382"/>
            <a:ext cx="499378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a:ea typeface="+mn-ea"/>
                <a:cs typeface="+mn-cs"/>
              </a:rPr>
              <a:t>Three-tier engagement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a:ea typeface="+mn-ea"/>
                <a:cs typeface="+mn-cs"/>
              </a:rPr>
              <a:t> 	</a:t>
            </a:r>
          </a:p>
          <a:p>
            <a:pPr marL="514350" marR="0" lvl="0" indent="-514350" algn="l" defTabSz="914400" rtl="0" eaLnBrk="1" fontAlgn="auto" latinLnBrk="0" hangingPunct="1">
              <a:lnSpc>
                <a:spcPct val="100000"/>
              </a:lnSpc>
              <a:spcBef>
                <a:spcPts val="0"/>
              </a:spcBef>
              <a:spcAft>
                <a:spcPts val="0"/>
              </a:spcAft>
              <a:buClrTx/>
              <a:buSzTx/>
              <a:buFontTx/>
              <a:buAutoNum type="romanLcParenBoth"/>
              <a:tabLst/>
              <a:defRPr/>
            </a:pPr>
            <a:r>
              <a:rPr kumimoji="0" lang="en-US" sz="2000" b="1" i="0" u="none" strike="noStrike" kern="1200" cap="none" spc="0" normalizeH="0" baseline="0" noProof="0" dirty="0">
                <a:ln>
                  <a:noFill/>
                </a:ln>
                <a:solidFill>
                  <a:schemeClr val="bg1"/>
                </a:solidFill>
                <a:effectLst/>
                <a:uLnTx/>
                <a:uFillTx/>
                <a:latin typeface="Calibri"/>
                <a:ea typeface="+mn-ea"/>
                <a:cs typeface="+mn-cs"/>
              </a:rPr>
              <a:t>Leadership  </a:t>
            </a:r>
          </a:p>
          <a:p>
            <a:pPr marL="514350" marR="0" lvl="0" indent="-514350" algn="l" defTabSz="914400" rtl="0" eaLnBrk="1" fontAlgn="auto" latinLnBrk="0" hangingPunct="1">
              <a:lnSpc>
                <a:spcPct val="100000"/>
              </a:lnSpc>
              <a:spcBef>
                <a:spcPts val="0"/>
              </a:spcBef>
              <a:spcAft>
                <a:spcPts val="0"/>
              </a:spcAft>
              <a:buClrTx/>
              <a:buSzTx/>
              <a:buFontTx/>
              <a:buAutoNum type="romanLcParenBoth"/>
              <a:tabLst/>
              <a:defRPr/>
            </a:pPr>
            <a:r>
              <a:rPr kumimoji="0" lang="en-US" sz="2000" b="1" i="0" u="none" strike="noStrike" kern="1200" cap="none" spc="0" normalizeH="0" baseline="0" noProof="0" dirty="0">
                <a:ln>
                  <a:noFill/>
                </a:ln>
                <a:solidFill>
                  <a:schemeClr val="bg1"/>
                </a:solidFill>
                <a:effectLst/>
                <a:uLnTx/>
                <a:uFillTx/>
                <a:latin typeface="Calibri"/>
                <a:ea typeface="+mn-ea"/>
                <a:cs typeface="+mn-cs"/>
              </a:rPr>
              <a:t>Senior Management  </a:t>
            </a:r>
          </a:p>
          <a:p>
            <a:pPr marL="514350" marR="0" lvl="0" indent="-514350" algn="l" defTabSz="914400" rtl="0" eaLnBrk="1" fontAlgn="auto" latinLnBrk="0" hangingPunct="1">
              <a:lnSpc>
                <a:spcPct val="100000"/>
              </a:lnSpc>
              <a:spcBef>
                <a:spcPts val="0"/>
              </a:spcBef>
              <a:spcAft>
                <a:spcPts val="0"/>
              </a:spcAft>
              <a:buClrTx/>
              <a:buSzTx/>
              <a:buFontTx/>
              <a:buAutoNum type="romanLcParenBoth"/>
              <a:tabLst/>
              <a:defRPr/>
            </a:pPr>
            <a:r>
              <a:rPr kumimoji="0" lang="en-US" sz="2000" b="1" i="0" u="none" strike="noStrike" kern="1200" cap="none" spc="0" normalizeH="0" baseline="0" noProof="0" dirty="0">
                <a:ln>
                  <a:noFill/>
                </a:ln>
                <a:solidFill>
                  <a:schemeClr val="bg1"/>
                </a:solidFill>
                <a:effectLst/>
                <a:uLnTx/>
                <a:uFillTx/>
                <a:latin typeface="Calibri"/>
                <a:ea typeface="+mn-ea"/>
                <a:cs typeface="+mn-cs"/>
              </a:rPr>
              <a:t>Service Delivery Executor </a:t>
            </a:r>
            <a:endParaRPr kumimoji="0" lang="en-IN" sz="2000" b="1" i="0" u="none" strike="noStrike" kern="1200" cap="none" spc="0" normalizeH="0" baseline="0" noProof="0" dirty="0">
              <a:ln>
                <a:noFill/>
              </a:ln>
              <a:solidFill>
                <a:schemeClr val="bg1"/>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996C35AE-615F-1304-7141-442D60870E1A}"/>
              </a:ext>
            </a:extLst>
          </p:cNvPr>
          <p:cNvGrpSpPr/>
          <p:nvPr/>
        </p:nvGrpSpPr>
        <p:grpSpPr>
          <a:xfrm>
            <a:off x="5630960" y="1030279"/>
            <a:ext cx="5722840" cy="5531392"/>
            <a:chOff x="3238063" y="1782498"/>
            <a:chExt cx="5183840" cy="4961826"/>
          </a:xfrm>
          <a:solidFill>
            <a:srgbClr val="142643"/>
          </a:solidFill>
        </p:grpSpPr>
        <p:sp>
          <p:nvSpPr>
            <p:cNvPr id="6" name="Pentagon 39">
              <a:extLst>
                <a:ext uri="{FF2B5EF4-FFF2-40B4-BE49-F238E27FC236}">
                  <a16:creationId xmlns:a16="http://schemas.microsoft.com/office/drawing/2014/main" id="{E41F2051-82B9-6EF3-04A5-057555788BC0}"/>
                </a:ext>
              </a:extLst>
            </p:cNvPr>
            <p:cNvSpPr/>
            <p:nvPr/>
          </p:nvSpPr>
          <p:spPr>
            <a:xfrm rot="16200000">
              <a:off x="1103521" y="3943863"/>
              <a:ext cx="4961825" cy="63909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Pentagon 40">
              <a:extLst>
                <a:ext uri="{FF2B5EF4-FFF2-40B4-BE49-F238E27FC236}">
                  <a16:creationId xmlns:a16="http://schemas.microsoft.com/office/drawing/2014/main" id="{12F53AC5-5732-8BF2-72AF-0C5557E789AB}"/>
                </a:ext>
              </a:extLst>
            </p:cNvPr>
            <p:cNvSpPr/>
            <p:nvPr/>
          </p:nvSpPr>
          <p:spPr>
            <a:xfrm rot="5400000">
              <a:off x="5693982" y="4016403"/>
              <a:ext cx="4816746" cy="639096"/>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E440FB94-89AB-6A47-0A6A-2B18CAF170A4}"/>
                </a:ext>
              </a:extLst>
            </p:cNvPr>
            <p:cNvSpPr txBox="1"/>
            <p:nvPr/>
          </p:nvSpPr>
          <p:spPr>
            <a:xfrm rot="16200000">
              <a:off x="2343639" y="3907718"/>
              <a:ext cx="2207031" cy="4181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Calibri"/>
                  <a:ea typeface="+mn-ea"/>
                  <a:cs typeface="+mn-cs"/>
                </a:rPr>
                <a:t>Escalation Path</a:t>
              </a:r>
              <a:endParaRPr kumimoji="0" lang="en-IN" sz="2400" b="1" i="0" u="none" strike="noStrike" kern="1200" cap="none" spc="0" normalizeH="0" baseline="0" noProof="0" dirty="0">
                <a:ln>
                  <a:noFill/>
                </a:ln>
                <a:effectLst/>
                <a:uLnTx/>
                <a:uFillTx/>
                <a:latin typeface="Calibri"/>
                <a:ea typeface="+mn-ea"/>
                <a:cs typeface="+mn-cs"/>
              </a:endParaRPr>
            </a:p>
          </p:txBody>
        </p:sp>
        <p:sp>
          <p:nvSpPr>
            <p:cNvPr id="12" name="TextBox 11">
              <a:extLst>
                <a:ext uri="{FF2B5EF4-FFF2-40B4-BE49-F238E27FC236}">
                  <a16:creationId xmlns:a16="http://schemas.microsoft.com/office/drawing/2014/main" id="{279E619B-F1BD-1790-1025-87D6C2F1DE8F}"/>
                </a:ext>
              </a:extLst>
            </p:cNvPr>
            <p:cNvSpPr txBox="1"/>
            <p:nvPr/>
          </p:nvSpPr>
          <p:spPr>
            <a:xfrm rot="5400000">
              <a:off x="6761639" y="4271062"/>
              <a:ext cx="2670576" cy="4181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Calibri"/>
                  <a:ea typeface="+mn-ea"/>
                  <a:cs typeface="+mn-cs"/>
                </a:rPr>
                <a:t>Strategic Direction</a:t>
              </a:r>
              <a:endParaRPr kumimoji="0" lang="en-IN" sz="2400" b="1" i="0" u="none" strike="noStrike" kern="1200" cap="none" spc="0" normalizeH="0" baseline="0" noProof="0" dirty="0">
                <a:ln>
                  <a:noFill/>
                </a:ln>
                <a:effectLst/>
                <a:uLnTx/>
                <a:uFillTx/>
                <a:latin typeface="Calibri"/>
                <a:ea typeface="+mn-ea"/>
                <a:cs typeface="+mn-cs"/>
              </a:endParaRPr>
            </a:p>
          </p:txBody>
        </p:sp>
        <p:sp>
          <p:nvSpPr>
            <p:cNvPr id="13" name="TextBox 12">
              <a:extLst>
                <a:ext uri="{FF2B5EF4-FFF2-40B4-BE49-F238E27FC236}">
                  <a16:creationId xmlns:a16="http://schemas.microsoft.com/office/drawing/2014/main" id="{C66A6422-841F-224A-5294-CFC302E372BF}"/>
                </a:ext>
              </a:extLst>
            </p:cNvPr>
            <p:cNvSpPr txBox="1"/>
            <p:nvPr/>
          </p:nvSpPr>
          <p:spPr>
            <a:xfrm>
              <a:off x="3875513" y="2153025"/>
              <a:ext cx="3907295" cy="11871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a:ea typeface="+mn-ea"/>
                  <a:cs typeface="+mn-cs"/>
                </a:rPr>
                <a:t>Leadership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Maintain alignment across stakeholders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Enable overall Client goals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Meets Quarterly</a:t>
              </a:r>
              <a:endParaRPr kumimoji="0" lang="en-IN" sz="1600" b="0" i="0" u="none" strike="noStrike" kern="1200" cap="none" spc="0" normalizeH="0" baseline="0" noProof="0" dirty="0">
                <a:ln>
                  <a:noFill/>
                </a:ln>
                <a:effectLst/>
                <a:uLnTx/>
                <a:uFillTx/>
                <a:latin typeface="Calibri"/>
                <a:ea typeface="+mn-ea"/>
                <a:cs typeface="+mn-cs"/>
              </a:endParaRPr>
            </a:p>
          </p:txBody>
        </p:sp>
        <p:sp>
          <p:nvSpPr>
            <p:cNvPr id="14" name="TextBox 13">
              <a:extLst>
                <a:ext uri="{FF2B5EF4-FFF2-40B4-BE49-F238E27FC236}">
                  <a16:creationId xmlns:a16="http://schemas.microsoft.com/office/drawing/2014/main" id="{AA48E054-86A5-4845-9C9D-8730DB7699B5}"/>
                </a:ext>
              </a:extLst>
            </p:cNvPr>
            <p:cNvSpPr txBox="1"/>
            <p:nvPr/>
          </p:nvSpPr>
          <p:spPr>
            <a:xfrm>
              <a:off x="3894624" y="3696289"/>
              <a:ext cx="3859676" cy="11871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a:ea typeface="+mn-ea"/>
                  <a:cs typeface="+mn-cs"/>
                </a:rPr>
                <a:t>Senior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Guide Transport CoE business priorities 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Needs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Meets Monthly</a:t>
              </a:r>
              <a:endParaRPr kumimoji="0" lang="en-IN" sz="1600" b="0" i="0" u="none" strike="noStrike" kern="1200" cap="none" spc="0" normalizeH="0" baseline="0" noProof="0" dirty="0">
                <a:ln>
                  <a:noFill/>
                </a:ln>
                <a:effectLst/>
                <a:uLnTx/>
                <a:uFillTx/>
                <a:latin typeface="Calibri"/>
                <a:ea typeface="+mn-ea"/>
                <a:cs typeface="+mn-cs"/>
              </a:endParaRPr>
            </a:p>
          </p:txBody>
        </p:sp>
        <p:sp>
          <p:nvSpPr>
            <p:cNvPr id="15" name="TextBox 14">
              <a:extLst>
                <a:ext uri="{FF2B5EF4-FFF2-40B4-BE49-F238E27FC236}">
                  <a16:creationId xmlns:a16="http://schemas.microsoft.com/office/drawing/2014/main" id="{6D1ECDE9-ADB5-6F79-BE63-E6CFA9F3D0FC}"/>
                </a:ext>
              </a:extLst>
            </p:cNvPr>
            <p:cNvSpPr txBox="1"/>
            <p:nvPr/>
          </p:nvSpPr>
          <p:spPr>
            <a:xfrm>
              <a:off x="3894624" y="5190860"/>
              <a:ext cx="3888183" cy="1187165"/>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a:ea typeface="+mn-ea"/>
                  <a:cs typeface="+mn-cs"/>
                </a:rPr>
                <a:t>Service Delivery Executor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Manage the performance and priorities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Service delivery and enhancements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Meets Daily/Weekly</a:t>
              </a:r>
            </a:p>
          </p:txBody>
        </p:sp>
      </p:grpSp>
      <p:sp>
        <p:nvSpPr>
          <p:cNvPr id="17" name="Rectangle 16">
            <a:extLst>
              <a:ext uri="{FF2B5EF4-FFF2-40B4-BE49-F238E27FC236}">
                <a16:creationId xmlns:a16="http://schemas.microsoft.com/office/drawing/2014/main" id="{946F8DD9-CE23-C077-0CA3-FC678B721246}"/>
              </a:ext>
            </a:extLst>
          </p:cNvPr>
          <p:cNvSpPr/>
          <p:nvPr/>
        </p:nvSpPr>
        <p:spPr>
          <a:xfrm>
            <a:off x="3277192" y="226754"/>
            <a:ext cx="5630868" cy="6864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609630" rtl="0" eaLnBrk="1" fontAlgn="auto" latinLnBrk="0" hangingPunct="1">
              <a:lnSpc>
                <a:spcPts val="3667"/>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Engagement Model - Approach</a:t>
            </a:r>
          </a:p>
        </p:txBody>
      </p:sp>
      <p:pic>
        <p:nvPicPr>
          <p:cNvPr id="8" name="object 133">
            <a:extLst>
              <a:ext uri="{FF2B5EF4-FFF2-40B4-BE49-F238E27FC236}">
                <a16:creationId xmlns:a16="http://schemas.microsoft.com/office/drawing/2014/main" id="{92D3C502-5706-75A7-35A2-41FC2DE2582C}"/>
              </a:ext>
            </a:extLst>
          </p:cNvPr>
          <p:cNvPicPr/>
          <p:nvPr/>
        </p:nvPicPr>
        <p:blipFill>
          <a:blip r:embed="rId2" cstate="print"/>
          <a:stretch>
            <a:fillRect/>
          </a:stretch>
        </p:blipFill>
        <p:spPr>
          <a:xfrm>
            <a:off x="10571988" y="185928"/>
            <a:ext cx="1460131" cy="543115"/>
          </a:xfrm>
          <a:prstGeom prst="rect">
            <a:avLst/>
          </a:prstGeom>
        </p:spPr>
      </p:pic>
      <p:pic>
        <p:nvPicPr>
          <p:cNvPr id="9" name="Picture 8">
            <a:extLst>
              <a:ext uri="{FF2B5EF4-FFF2-40B4-BE49-F238E27FC236}">
                <a16:creationId xmlns:a16="http://schemas.microsoft.com/office/drawing/2014/main" id="{AB2AA77B-2538-D631-632B-549384462C64}"/>
              </a:ext>
            </a:extLst>
          </p:cNvPr>
          <p:cNvPicPr>
            <a:picLocks noChangeAspect="1"/>
          </p:cNvPicPr>
          <p:nvPr/>
        </p:nvPicPr>
        <p:blipFill>
          <a:blip r:embed="rId3"/>
          <a:stretch>
            <a:fillRect/>
          </a:stretch>
        </p:blipFill>
        <p:spPr>
          <a:xfrm>
            <a:off x="159881" y="162303"/>
            <a:ext cx="678319" cy="678319"/>
          </a:xfrm>
          <a:prstGeom prst="rect">
            <a:avLst/>
          </a:prstGeom>
        </p:spPr>
      </p:pic>
      <p:pic>
        <p:nvPicPr>
          <p:cNvPr id="10" name="Picture 9">
            <a:extLst>
              <a:ext uri="{FF2B5EF4-FFF2-40B4-BE49-F238E27FC236}">
                <a16:creationId xmlns:a16="http://schemas.microsoft.com/office/drawing/2014/main" id="{2C18735B-4A62-5696-A1AF-4D2230961E1F}"/>
              </a:ext>
            </a:extLst>
          </p:cNvPr>
          <p:cNvPicPr>
            <a:picLocks noChangeAspect="1"/>
          </p:cNvPicPr>
          <p:nvPr/>
        </p:nvPicPr>
        <p:blipFill>
          <a:blip r:embed="rId3"/>
          <a:stretch>
            <a:fillRect/>
          </a:stretch>
        </p:blipFill>
        <p:spPr>
          <a:xfrm>
            <a:off x="11458774" y="6153324"/>
            <a:ext cx="567917" cy="567917"/>
          </a:xfrm>
          <a:prstGeom prst="rect">
            <a:avLst/>
          </a:prstGeom>
        </p:spPr>
      </p:pic>
    </p:spTree>
    <p:extLst>
      <p:ext uri="{BB962C8B-B14F-4D97-AF65-F5344CB8AC3E}">
        <p14:creationId xmlns:p14="http://schemas.microsoft.com/office/powerpoint/2010/main" val="565505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6000"/>
            </a:blip>
            <a:stretch>
              <a:fillRect t="-9222" b="-922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9"/>
          <p:cNvGrpSpPr/>
          <p:nvPr/>
        </p:nvGrpSpPr>
        <p:grpSpPr>
          <a:xfrm>
            <a:off x="1386244" y="1649118"/>
            <a:ext cx="9419514" cy="3559765"/>
            <a:chOff x="0" y="0"/>
            <a:chExt cx="3721289" cy="1406327"/>
          </a:xfrm>
        </p:grpSpPr>
        <p:sp>
          <p:nvSpPr>
            <p:cNvPr id="10" name="Freeform 10"/>
            <p:cNvSpPr/>
            <p:nvPr/>
          </p:nvSpPr>
          <p:spPr>
            <a:xfrm>
              <a:off x="0" y="0"/>
              <a:ext cx="3721290" cy="1406327"/>
            </a:xfrm>
            <a:custGeom>
              <a:avLst/>
              <a:gdLst/>
              <a:ahLst/>
              <a:cxnLst/>
              <a:rect l="l" t="t" r="r" b="b"/>
              <a:pathLst>
                <a:path w="3721290" h="1406327">
                  <a:moveTo>
                    <a:pt x="27945" y="0"/>
                  </a:moveTo>
                  <a:lnTo>
                    <a:pt x="3693345" y="0"/>
                  </a:lnTo>
                  <a:cubicBezTo>
                    <a:pt x="3700756" y="0"/>
                    <a:pt x="3707864" y="2944"/>
                    <a:pt x="3713105" y="8185"/>
                  </a:cubicBezTo>
                  <a:cubicBezTo>
                    <a:pt x="3718346" y="13425"/>
                    <a:pt x="3721290" y="20533"/>
                    <a:pt x="3721290" y="27945"/>
                  </a:cubicBezTo>
                  <a:lnTo>
                    <a:pt x="3721290" y="1378382"/>
                  </a:lnTo>
                  <a:cubicBezTo>
                    <a:pt x="3721290" y="1393816"/>
                    <a:pt x="3708778" y="1406327"/>
                    <a:pt x="3693345" y="1406327"/>
                  </a:cubicBezTo>
                  <a:lnTo>
                    <a:pt x="27945" y="1406327"/>
                  </a:lnTo>
                  <a:cubicBezTo>
                    <a:pt x="12511" y="1406327"/>
                    <a:pt x="0" y="1393816"/>
                    <a:pt x="0" y="1378382"/>
                  </a:cubicBezTo>
                  <a:lnTo>
                    <a:pt x="0" y="27945"/>
                  </a:lnTo>
                  <a:cubicBezTo>
                    <a:pt x="0" y="12511"/>
                    <a:pt x="12511" y="0"/>
                    <a:pt x="27945" y="0"/>
                  </a:cubicBezTo>
                  <a:close/>
                </a:path>
              </a:pathLst>
            </a:custGeom>
            <a:solidFill>
              <a:srgbClr val="14264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1"/>
            <p:cNvSpPr txBox="1"/>
            <p:nvPr/>
          </p:nvSpPr>
          <p:spPr>
            <a:xfrm>
              <a:off x="0" y="0"/>
              <a:ext cx="3721289" cy="1406327"/>
            </a:xfrm>
            <a:prstGeom prst="rect">
              <a:avLst/>
            </a:prstGeom>
            <a:solidFill>
              <a:srgbClr val="142643"/>
            </a:solidFill>
          </p:spPr>
          <p:txBody>
            <a:bodyPr lIns="33867" tIns="33867" rIns="33867" bIns="33867" rtlCol="0" anchor="ctr"/>
            <a:lstStyle/>
            <a:p>
              <a:pPr marL="0" marR="0" lvl="0" indent="0" algn="ctr" defTabSz="609630" rtl="0" eaLnBrk="1" fontAlgn="auto" latinLnBrk="0" hangingPunct="1">
                <a:lnSpc>
                  <a:spcPts val="144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11"/>
          <p:cNvSpPr txBox="1"/>
          <p:nvPr/>
        </p:nvSpPr>
        <p:spPr>
          <a:xfrm>
            <a:off x="2619565" y="2585826"/>
            <a:ext cx="7819835" cy="1846659"/>
          </a:xfrm>
          <a:prstGeom prst="rect">
            <a:avLst/>
          </a:prstGeom>
        </p:spPr>
        <p:txBody>
          <a:bodyPr wrap="square" lIns="0" tIns="0" rIns="0" bIns="0" rtlCol="0" anchor="t">
            <a:spAutoFit/>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t>HSSE </a:t>
            </a:r>
            <a:br>
              <a:rPr kumimoji="0" lang="en-US" sz="40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br>
            <a:r>
              <a:rPr kumimoji="0" lang="en-US" sz="40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t>(Culture</a:t>
            </a:r>
            <a:r>
              <a:rPr kumimoji="0" lang="en-US" sz="4000" b="0" i="0" u="none" strike="noStrike" kern="1200" cap="none" spc="0" normalizeH="0" noProof="0" dirty="0">
                <a:ln>
                  <a:noFill/>
                </a:ln>
                <a:solidFill>
                  <a:srgbClr val="4472C4">
                    <a:lumMod val="20000"/>
                    <a:lumOff val="80000"/>
                  </a:srgbClr>
                </a:solidFill>
                <a:effectLst/>
                <a:uLnTx/>
                <a:uFillTx/>
                <a:latin typeface="Calibri" panose="020F0502020204030204"/>
                <a:ea typeface="+mn-ea"/>
                <a:cs typeface="+mn-cs"/>
              </a:rPr>
              <a:t> &amp;</a:t>
            </a:r>
            <a:r>
              <a:rPr kumimoji="0" lang="en-US" sz="40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t> Each Person Contribution )</a:t>
            </a:r>
            <a:br>
              <a:rPr kumimoji="0" lang="en-US" sz="40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br>
            <a:r>
              <a:rPr kumimoji="0" lang="en-US" sz="40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t>(ISO 9001,14001 &amp; 45001 Certified)</a:t>
            </a:r>
            <a:endPar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 name="Group 16"/>
          <p:cNvGrpSpPr/>
          <p:nvPr/>
        </p:nvGrpSpPr>
        <p:grpSpPr>
          <a:xfrm>
            <a:off x="1680006" y="1220441"/>
            <a:ext cx="1879120" cy="857354"/>
            <a:chOff x="0" y="0"/>
            <a:chExt cx="8416924" cy="8522006"/>
          </a:xfrm>
          <a:solidFill>
            <a:schemeClr val="accent1">
              <a:lumMod val="20000"/>
              <a:lumOff val="80000"/>
            </a:schemeClr>
          </a:solidFill>
        </p:grpSpPr>
        <p:sp>
          <p:nvSpPr>
            <p:cNvPr id="25" name="Freeform 17"/>
            <p:cNvSpPr/>
            <p:nvPr/>
          </p:nvSpPr>
          <p:spPr>
            <a:xfrm>
              <a:off x="0" y="0"/>
              <a:ext cx="8416924" cy="8522006"/>
            </a:xfrm>
            <a:custGeom>
              <a:avLst/>
              <a:gdLst/>
              <a:ahLst/>
              <a:cxnLst/>
              <a:rect l="l" t="t" r="r" b="b"/>
              <a:pathLst>
                <a:path w="8416924" h="8522006">
                  <a:moveTo>
                    <a:pt x="0" y="0"/>
                  </a:moveTo>
                  <a:lnTo>
                    <a:pt x="8416924" y="0"/>
                  </a:lnTo>
                  <a:lnTo>
                    <a:pt x="8416924" y="8522006"/>
                  </a:lnTo>
                  <a:lnTo>
                    <a:pt x="0" y="8522006"/>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Rectangle 26"/>
          <p:cNvSpPr/>
          <p:nvPr/>
        </p:nvSpPr>
        <p:spPr>
          <a:xfrm>
            <a:off x="2014592" y="1387508"/>
            <a:ext cx="120994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PART 1</a:t>
            </a: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object 58">
            <a:extLst>
              <a:ext uri="{FF2B5EF4-FFF2-40B4-BE49-F238E27FC236}">
                <a16:creationId xmlns:a16="http://schemas.microsoft.com/office/drawing/2014/main" id="{1A55B80F-CF12-36CA-4B3E-88B75B5F8493}"/>
              </a:ext>
            </a:extLst>
          </p:cNvPr>
          <p:cNvPicPr/>
          <p:nvPr/>
        </p:nvPicPr>
        <p:blipFill>
          <a:blip r:embed="rId3"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243961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9821ED-4193-7A23-24A9-9718C19D8905}"/>
              </a:ext>
            </a:extLst>
          </p:cNvPr>
          <p:cNvSpPr/>
          <p:nvPr/>
        </p:nvSpPr>
        <p:spPr>
          <a:xfrm>
            <a:off x="3551159" y="5599"/>
            <a:ext cx="5698851" cy="71287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7974F3B-BBAE-8453-CD4A-869357074FB9}"/>
              </a:ext>
            </a:extLst>
          </p:cNvPr>
          <p:cNvSpPr/>
          <p:nvPr/>
        </p:nvSpPr>
        <p:spPr>
          <a:xfrm>
            <a:off x="145096" y="1121557"/>
            <a:ext cx="2486339" cy="637952"/>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Shared values, beliefs and practices on safety, security and environment</a:t>
            </a:r>
          </a:p>
        </p:txBody>
      </p:sp>
      <p:sp>
        <p:nvSpPr>
          <p:cNvPr id="11" name="Rectangle 10">
            <a:extLst>
              <a:ext uri="{FF2B5EF4-FFF2-40B4-BE49-F238E27FC236}">
                <a16:creationId xmlns:a16="http://schemas.microsoft.com/office/drawing/2014/main" id="{0736553F-6A65-7F7E-DA3B-2392EC7BE1DD}"/>
              </a:ext>
            </a:extLst>
          </p:cNvPr>
          <p:cNvSpPr/>
          <p:nvPr/>
        </p:nvSpPr>
        <p:spPr>
          <a:xfrm>
            <a:off x="2729284" y="1121558"/>
            <a:ext cx="2332423" cy="63795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Essential part of Employment &amp; Business Associates  </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6F6D1A-3FC4-9757-BE12-978B46F79854}"/>
              </a:ext>
            </a:extLst>
          </p:cNvPr>
          <p:cNvSpPr/>
          <p:nvPr/>
        </p:nvSpPr>
        <p:spPr>
          <a:xfrm>
            <a:off x="7399225" y="1121557"/>
            <a:ext cx="2243528" cy="63795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Two way communication model top to bottom and bottom to top</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69A8D9B-D0C0-B14E-FD4E-4AB0064C6229}"/>
              </a:ext>
            </a:extLst>
          </p:cNvPr>
          <p:cNvSpPr/>
          <p:nvPr/>
        </p:nvSpPr>
        <p:spPr>
          <a:xfrm>
            <a:off x="5160004" y="1121556"/>
            <a:ext cx="2161290" cy="83191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Collective Commitment towards HSSE for everyday operations and each activity</a:t>
            </a:r>
          </a:p>
        </p:txBody>
      </p:sp>
      <p:cxnSp>
        <p:nvCxnSpPr>
          <p:cNvPr id="19" name="Straight Connector 18">
            <a:extLst>
              <a:ext uri="{FF2B5EF4-FFF2-40B4-BE49-F238E27FC236}">
                <a16:creationId xmlns:a16="http://schemas.microsoft.com/office/drawing/2014/main" id="{6935391F-538A-E3AD-A74F-760061BAC12B}"/>
              </a:ext>
            </a:extLst>
          </p:cNvPr>
          <p:cNvCxnSpPr>
            <a:cxnSpLocks/>
          </p:cNvCxnSpPr>
          <p:nvPr/>
        </p:nvCxnSpPr>
        <p:spPr>
          <a:xfrm>
            <a:off x="1324617" y="761443"/>
            <a:ext cx="9607686" cy="1292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B86F6D1A-3FC4-9757-BE12-978B46F79854}"/>
              </a:ext>
            </a:extLst>
          </p:cNvPr>
          <p:cNvSpPr/>
          <p:nvPr/>
        </p:nvSpPr>
        <p:spPr>
          <a:xfrm>
            <a:off x="9742522" y="1121556"/>
            <a:ext cx="2352782" cy="63795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Audit &amp; Continuous improvement</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Arrow: Down 32">
            <a:extLst>
              <a:ext uri="{FF2B5EF4-FFF2-40B4-BE49-F238E27FC236}">
                <a16:creationId xmlns:a16="http://schemas.microsoft.com/office/drawing/2014/main" id="{18980C53-7643-1214-59BF-6F0451645C35}"/>
              </a:ext>
            </a:extLst>
          </p:cNvPr>
          <p:cNvSpPr/>
          <p:nvPr/>
        </p:nvSpPr>
        <p:spPr>
          <a:xfrm>
            <a:off x="1322529" y="759442"/>
            <a:ext cx="115376" cy="3116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626284" y="135361"/>
            <a:ext cx="562567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HSSE Culture</a:t>
            </a:r>
          </a:p>
        </p:txBody>
      </p:sp>
      <p:sp>
        <p:nvSpPr>
          <p:cNvPr id="32" name="Arrow: Down 93">
            <a:extLst>
              <a:ext uri="{FF2B5EF4-FFF2-40B4-BE49-F238E27FC236}">
                <a16:creationId xmlns:a16="http://schemas.microsoft.com/office/drawing/2014/main" id="{62C10BE4-F327-F6E1-9074-9F3BEC52841F}"/>
              </a:ext>
            </a:extLst>
          </p:cNvPr>
          <p:cNvSpPr/>
          <p:nvPr/>
        </p:nvSpPr>
        <p:spPr>
          <a:xfrm>
            <a:off x="10034001" y="4035079"/>
            <a:ext cx="228193" cy="2137210"/>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row: Down 91">
            <a:extLst>
              <a:ext uri="{FF2B5EF4-FFF2-40B4-BE49-F238E27FC236}">
                <a16:creationId xmlns:a16="http://schemas.microsoft.com/office/drawing/2014/main" id="{4769D3DB-D19E-CBBF-867E-44A7BACCE3A3}"/>
              </a:ext>
            </a:extLst>
          </p:cNvPr>
          <p:cNvSpPr/>
          <p:nvPr/>
        </p:nvSpPr>
        <p:spPr>
          <a:xfrm>
            <a:off x="6328459" y="4944393"/>
            <a:ext cx="144253" cy="1383107"/>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Down 90">
            <a:extLst>
              <a:ext uri="{FF2B5EF4-FFF2-40B4-BE49-F238E27FC236}">
                <a16:creationId xmlns:a16="http://schemas.microsoft.com/office/drawing/2014/main" id="{510C55C4-9417-38A0-6568-A2810867130A}"/>
              </a:ext>
            </a:extLst>
          </p:cNvPr>
          <p:cNvSpPr/>
          <p:nvPr/>
        </p:nvSpPr>
        <p:spPr>
          <a:xfrm>
            <a:off x="3914442" y="4268353"/>
            <a:ext cx="175538" cy="2059147"/>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Arrow: Down 87">
            <a:extLst>
              <a:ext uri="{FF2B5EF4-FFF2-40B4-BE49-F238E27FC236}">
                <a16:creationId xmlns:a16="http://schemas.microsoft.com/office/drawing/2014/main" id="{418AFBA2-685F-AA52-332C-15F0CE0BE98F}"/>
              </a:ext>
            </a:extLst>
          </p:cNvPr>
          <p:cNvSpPr/>
          <p:nvPr/>
        </p:nvSpPr>
        <p:spPr>
          <a:xfrm>
            <a:off x="1778707" y="3264134"/>
            <a:ext cx="175538" cy="2424910"/>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A078E319-EF13-998C-8F22-AA7F1D8F058E}"/>
              </a:ext>
            </a:extLst>
          </p:cNvPr>
          <p:cNvCxnSpPr>
            <a:cxnSpLocks/>
          </p:cNvCxnSpPr>
          <p:nvPr/>
        </p:nvCxnSpPr>
        <p:spPr>
          <a:xfrm flipH="1">
            <a:off x="1832226" y="3015553"/>
            <a:ext cx="6852" cy="267149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id="{D75D8806-0DC2-ED77-74D4-7F7357CDC643}"/>
              </a:ext>
            </a:extLst>
          </p:cNvPr>
          <p:cNvSpPr/>
          <p:nvPr/>
        </p:nvSpPr>
        <p:spPr>
          <a:xfrm>
            <a:off x="924678" y="2768974"/>
            <a:ext cx="1828800" cy="4931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Leadership commitment</a:t>
            </a:r>
            <a:endPar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6051E51-5A96-9EE3-CE8E-C2AE156DB232}"/>
              </a:ext>
            </a:extLst>
          </p:cNvPr>
          <p:cNvSpPr/>
          <p:nvPr/>
        </p:nvSpPr>
        <p:spPr>
          <a:xfrm>
            <a:off x="832113" y="3449975"/>
            <a:ext cx="2023925" cy="88871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 ensure entire organization is engaged in promotion &amp; support of safety program</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DC35F555-86A3-70AC-C2D9-589B108D8D52}"/>
              </a:ext>
            </a:extLst>
          </p:cNvPr>
          <p:cNvSpPr/>
          <p:nvPr/>
        </p:nvSpPr>
        <p:spPr>
          <a:xfrm>
            <a:off x="924678" y="5480808"/>
            <a:ext cx="1828800" cy="4931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Role Model</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A91915E-8DD7-51AF-865F-346F240890AF}"/>
              </a:ext>
            </a:extLst>
          </p:cNvPr>
          <p:cNvSpPr/>
          <p:nvPr/>
        </p:nvSpPr>
        <p:spPr>
          <a:xfrm>
            <a:off x="859162" y="4551258"/>
            <a:ext cx="2075182" cy="81940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Adequate Resources allocation including, training &amp; funds for safety tools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3369AB6-9108-FA75-166C-9DD8D5EF4735}"/>
              </a:ext>
            </a:extLst>
          </p:cNvPr>
          <p:cNvSpPr/>
          <p:nvPr/>
        </p:nvSpPr>
        <p:spPr>
          <a:xfrm>
            <a:off x="2950407" y="2758609"/>
            <a:ext cx="1828800" cy="4931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Visible &amp; Defined HSSE goals /objective </a:t>
            </a:r>
          </a:p>
        </p:txBody>
      </p:sp>
      <p:sp>
        <p:nvSpPr>
          <p:cNvPr id="43" name="Rectangle 42">
            <a:extLst>
              <a:ext uri="{FF2B5EF4-FFF2-40B4-BE49-F238E27FC236}">
                <a16:creationId xmlns:a16="http://schemas.microsoft.com/office/drawing/2014/main" id="{5101C43D-2B20-06B0-7272-A7B199057B2D}"/>
              </a:ext>
            </a:extLst>
          </p:cNvPr>
          <p:cNvSpPr/>
          <p:nvPr/>
        </p:nvSpPr>
        <p:spPr>
          <a:xfrm>
            <a:off x="5494115" y="2768969"/>
            <a:ext cx="2013734" cy="155396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Well define classified document HSSE policy integration with all core &amp; non core business activities as part of behavior</a:t>
            </a:r>
            <a:endPar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9985502-270F-7784-0CA6-218F74487E0B}"/>
              </a:ext>
            </a:extLst>
          </p:cNvPr>
          <p:cNvSpPr/>
          <p:nvPr/>
        </p:nvSpPr>
        <p:spPr>
          <a:xfrm>
            <a:off x="3304858" y="4101342"/>
            <a:ext cx="1490179" cy="43588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Employee/B.A Empowerment</a:t>
            </a:r>
          </a:p>
        </p:txBody>
      </p:sp>
      <p:sp>
        <p:nvSpPr>
          <p:cNvPr id="45" name="Rectangle 44">
            <a:extLst>
              <a:ext uri="{FF2B5EF4-FFF2-40B4-BE49-F238E27FC236}">
                <a16:creationId xmlns:a16="http://schemas.microsoft.com/office/drawing/2014/main" id="{76F0CE72-A74D-6661-09CC-4707912059C5}"/>
              </a:ext>
            </a:extLst>
          </p:cNvPr>
          <p:cNvSpPr/>
          <p:nvPr/>
        </p:nvSpPr>
        <p:spPr>
          <a:xfrm>
            <a:off x="5230967" y="5480808"/>
            <a:ext cx="2590370" cy="122479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 person meeting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Audio-visual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message / newsletter/social media broadcast Expert Webinar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Internal B.A group training </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9FF918A9-7B98-AF30-6512-363A57593D8F}"/>
              </a:ext>
            </a:extLst>
          </p:cNvPr>
          <p:cNvSpPr/>
          <p:nvPr/>
        </p:nvSpPr>
        <p:spPr>
          <a:xfrm>
            <a:off x="3323270" y="5366795"/>
            <a:ext cx="1483328" cy="52244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Feedback pipe</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F902762-E7B8-ACAA-919D-30595C30FF7D}"/>
              </a:ext>
            </a:extLst>
          </p:cNvPr>
          <p:cNvSpPr/>
          <p:nvPr/>
        </p:nvSpPr>
        <p:spPr>
          <a:xfrm>
            <a:off x="3318141" y="4714380"/>
            <a:ext cx="1490179" cy="49315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HSSE Committee</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99761A2-70DC-303B-D55B-1A0B6333E99C}"/>
              </a:ext>
            </a:extLst>
          </p:cNvPr>
          <p:cNvSpPr/>
          <p:nvPr/>
        </p:nvSpPr>
        <p:spPr>
          <a:xfrm>
            <a:off x="5372983" y="4748743"/>
            <a:ext cx="2262027" cy="54881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Internal and External Communication</a:t>
            </a:r>
            <a:endPar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CFA8B017-7AFB-9F39-B7C2-634CBFCF5CB4}"/>
              </a:ext>
            </a:extLst>
          </p:cNvPr>
          <p:cNvSpPr/>
          <p:nvPr/>
        </p:nvSpPr>
        <p:spPr>
          <a:xfrm>
            <a:off x="3318141" y="6048498"/>
            <a:ext cx="1488458" cy="54586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R&amp;R programmer</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EA0ECC71-8F52-35EA-D591-5FB9F4B6517A}"/>
              </a:ext>
            </a:extLst>
          </p:cNvPr>
          <p:cNvSpPr/>
          <p:nvPr/>
        </p:nvSpPr>
        <p:spPr>
          <a:xfrm>
            <a:off x="9205645" y="3788500"/>
            <a:ext cx="1828800" cy="4931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Monitor Evaluation</a:t>
            </a:r>
            <a:endPar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17DA370-39BD-2B10-1BDD-363E9E6E7591}"/>
              </a:ext>
            </a:extLst>
          </p:cNvPr>
          <p:cNvSpPr/>
          <p:nvPr/>
        </p:nvSpPr>
        <p:spPr>
          <a:xfrm>
            <a:off x="9169961" y="5901581"/>
            <a:ext cx="1906279" cy="4931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HSSE data analysis for .. Performance metrices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7DBDDE-BB96-BACB-6B49-F2D89BEA58F6}"/>
              </a:ext>
            </a:extLst>
          </p:cNvPr>
          <p:cNvSpPr/>
          <p:nvPr/>
        </p:nvSpPr>
        <p:spPr>
          <a:xfrm>
            <a:off x="9112557" y="5129129"/>
            <a:ext cx="2029401" cy="59825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Incidence RCA &amp; incorporation of Correlative steps in SUP</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DCADC7D2-C3DC-D92B-E5CF-E80B95A6FB4D}"/>
              </a:ext>
            </a:extLst>
          </p:cNvPr>
          <p:cNvSpPr/>
          <p:nvPr/>
        </p:nvSpPr>
        <p:spPr>
          <a:xfrm>
            <a:off x="9215549" y="4467800"/>
            <a:ext cx="1828800" cy="4931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Safety Audit</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5D5B18F2-F9FA-A25F-E304-C2F7A72EC4D7}"/>
              </a:ext>
            </a:extLst>
          </p:cNvPr>
          <p:cNvSpPr/>
          <p:nvPr/>
        </p:nvSpPr>
        <p:spPr>
          <a:xfrm>
            <a:off x="7966761" y="2856490"/>
            <a:ext cx="1828800" cy="4931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Personal review &amp; update</a:t>
            </a:r>
            <a:endPar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5" name="Straight Connector 54">
            <a:extLst>
              <a:ext uri="{FF2B5EF4-FFF2-40B4-BE49-F238E27FC236}">
                <a16:creationId xmlns:a16="http://schemas.microsoft.com/office/drawing/2014/main" id="{CE9D4BE4-9324-3546-D405-4ECA896FBD8C}"/>
              </a:ext>
            </a:extLst>
          </p:cNvPr>
          <p:cNvCxnSpPr>
            <a:cxnSpLocks/>
          </p:cNvCxnSpPr>
          <p:nvPr/>
        </p:nvCxnSpPr>
        <p:spPr>
          <a:xfrm>
            <a:off x="1832226" y="2453629"/>
            <a:ext cx="8287819" cy="1742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C8ADE323-CEC1-2202-FFAD-DE104F205D5F}"/>
              </a:ext>
            </a:extLst>
          </p:cNvPr>
          <p:cNvCxnSpPr>
            <a:cxnSpLocks/>
          </p:cNvCxnSpPr>
          <p:nvPr/>
        </p:nvCxnSpPr>
        <p:spPr>
          <a:xfrm>
            <a:off x="1825223" y="2446830"/>
            <a:ext cx="0" cy="29792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0C7D5281-AEC6-7325-5456-126A965D6067}"/>
              </a:ext>
            </a:extLst>
          </p:cNvPr>
          <p:cNvCxnSpPr>
            <a:cxnSpLocks/>
            <a:endCxn id="42" idx="0"/>
          </p:cNvCxnSpPr>
          <p:nvPr/>
        </p:nvCxnSpPr>
        <p:spPr>
          <a:xfrm flipH="1">
            <a:off x="3864807" y="2462339"/>
            <a:ext cx="9810" cy="2962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DD745DB-435A-C770-4CF1-B6A2D0C36BD0}"/>
              </a:ext>
            </a:extLst>
          </p:cNvPr>
          <p:cNvCxnSpPr>
            <a:cxnSpLocks/>
          </p:cNvCxnSpPr>
          <p:nvPr/>
        </p:nvCxnSpPr>
        <p:spPr>
          <a:xfrm>
            <a:off x="6369556" y="2471050"/>
            <a:ext cx="1473" cy="2680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4">
            <a:extLst>
              <a:ext uri="{FF2B5EF4-FFF2-40B4-BE49-F238E27FC236}">
                <a16:creationId xmlns:a16="http://schemas.microsoft.com/office/drawing/2014/main" id="{A8C0E75D-0222-BEED-6309-E40C3FEA10E9}"/>
              </a:ext>
            </a:extLst>
          </p:cNvPr>
          <p:cNvCxnSpPr>
            <a:cxnSpLocks/>
            <a:endCxn id="44" idx="3"/>
          </p:cNvCxnSpPr>
          <p:nvPr/>
        </p:nvCxnSpPr>
        <p:spPr>
          <a:xfrm rot="5400000">
            <a:off x="4045282" y="3212096"/>
            <a:ext cx="1856943" cy="357432"/>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nector: Elbow 70">
            <a:extLst>
              <a:ext uri="{FF2B5EF4-FFF2-40B4-BE49-F238E27FC236}">
                <a16:creationId xmlns:a16="http://schemas.microsoft.com/office/drawing/2014/main" id="{F30C73C6-23A7-C112-8EDB-2CFF1144E918}"/>
              </a:ext>
            </a:extLst>
          </p:cNvPr>
          <p:cNvCxnSpPr>
            <a:stCxn id="48" idx="3"/>
          </p:cNvCxnSpPr>
          <p:nvPr/>
        </p:nvCxnSpPr>
        <p:spPr>
          <a:xfrm flipV="1">
            <a:off x="7635010" y="2471050"/>
            <a:ext cx="103383" cy="2552100"/>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EB5C3A8-527B-1BDD-F91D-44E2C51F4482}"/>
              </a:ext>
            </a:extLst>
          </p:cNvPr>
          <p:cNvCxnSpPr>
            <a:endCxn id="54" idx="0"/>
          </p:cNvCxnSpPr>
          <p:nvPr/>
        </p:nvCxnSpPr>
        <p:spPr>
          <a:xfrm>
            <a:off x="8881161" y="2462339"/>
            <a:ext cx="0" cy="3941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27ED632-A05E-3EBB-E9FE-F98C7B3FBB27}"/>
              </a:ext>
            </a:extLst>
          </p:cNvPr>
          <p:cNvCxnSpPr/>
          <p:nvPr/>
        </p:nvCxnSpPr>
        <p:spPr>
          <a:xfrm flipH="1">
            <a:off x="10120045" y="2462339"/>
            <a:ext cx="7213" cy="13261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F9821ED-4193-7A23-24A9-9718C19D8905}"/>
              </a:ext>
            </a:extLst>
          </p:cNvPr>
          <p:cNvSpPr/>
          <p:nvPr/>
        </p:nvSpPr>
        <p:spPr>
          <a:xfrm>
            <a:off x="3914442" y="2052614"/>
            <a:ext cx="4294893" cy="38208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TextBox 69"/>
          <p:cNvSpPr txBox="1"/>
          <p:nvPr/>
        </p:nvSpPr>
        <p:spPr>
          <a:xfrm>
            <a:off x="4035559" y="2057641"/>
            <a:ext cx="4301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Tools for HSSE Culture Reinforcement</a:t>
            </a:r>
            <a:endPar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Arrow: Down 32">
            <a:extLst>
              <a:ext uri="{FF2B5EF4-FFF2-40B4-BE49-F238E27FC236}">
                <a16:creationId xmlns:a16="http://schemas.microsoft.com/office/drawing/2014/main" id="{18980C53-7643-1214-59BF-6F0451645C35}"/>
              </a:ext>
            </a:extLst>
          </p:cNvPr>
          <p:cNvSpPr/>
          <p:nvPr/>
        </p:nvSpPr>
        <p:spPr>
          <a:xfrm>
            <a:off x="3816929" y="747158"/>
            <a:ext cx="115376" cy="3116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Arrow: Down 32">
            <a:extLst>
              <a:ext uri="{FF2B5EF4-FFF2-40B4-BE49-F238E27FC236}">
                <a16:creationId xmlns:a16="http://schemas.microsoft.com/office/drawing/2014/main" id="{18980C53-7643-1214-59BF-6F0451645C35}"/>
              </a:ext>
            </a:extLst>
          </p:cNvPr>
          <p:cNvSpPr/>
          <p:nvPr/>
        </p:nvSpPr>
        <p:spPr>
          <a:xfrm>
            <a:off x="6044118" y="774218"/>
            <a:ext cx="115376" cy="3116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Arrow: Down 32">
            <a:extLst>
              <a:ext uri="{FF2B5EF4-FFF2-40B4-BE49-F238E27FC236}">
                <a16:creationId xmlns:a16="http://schemas.microsoft.com/office/drawing/2014/main" id="{18980C53-7643-1214-59BF-6F0451645C35}"/>
              </a:ext>
            </a:extLst>
          </p:cNvPr>
          <p:cNvSpPr/>
          <p:nvPr/>
        </p:nvSpPr>
        <p:spPr>
          <a:xfrm>
            <a:off x="8376814" y="784986"/>
            <a:ext cx="115376" cy="3116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Arrow: Down 32">
            <a:extLst>
              <a:ext uri="{FF2B5EF4-FFF2-40B4-BE49-F238E27FC236}">
                <a16:creationId xmlns:a16="http://schemas.microsoft.com/office/drawing/2014/main" id="{18980C53-7643-1214-59BF-6F0451645C35}"/>
              </a:ext>
            </a:extLst>
          </p:cNvPr>
          <p:cNvSpPr/>
          <p:nvPr/>
        </p:nvSpPr>
        <p:spPr>
          <a:xfrm>
            <a:off x="10861225" y="784985"/>
            <a:ext cx="115376" cy="3116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3369AB6-9108-FA75-166C-9DD8D5EF4735}"/>
              </a:ext>
            </a:extLst>
          </p:cNvPr>
          <p:cNvSpPr/>
          <p:nvPr/>
        </p:nvSpPr>
        <p:spPr>
          <a:xfrm>
            <a:off x="2950407" y="3467630"/>
            <a:ext cx="1828800" cy="4931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Structured Escalation Matrix</a:t>
            </a:r>
          </a:p>
        </p:txBody>
      </p:sp>
      <p:cxnSp>
        <p:nvCxnSpPr>
          <p:cNvPr id="64" name="Straight Arrow Connector 63">
            <a:extLst>
              <a:ext uri="{FF2B5EF4-FFF2-40B4-BE49-F238E27FC236}">
                <a16:creationId xmlns:a16="http://schemas.microsoft.com/office/drawing/2014/main" id="{0C7D5281-AEC6-7325-5456-126A965D6067}"/>
              </a:ext>
            </a:extLst>
          </p:cNvPr>
          <p:cNvCxnSpPr>
            <a:cxnSpLocks/>
            <a:stCxn id="42" idx="2"/>
          </p:cNvCxnSpPr>
          <p:nvPr/>
        </p:nvCxnSpPr>
        <p:spPr>
          <a:xfrm>
            <a:off x="3864807" y="3251768"/>
            <a:ext cx="0" cy="1982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 name="object 58">
            <a:extLst>
              <a:ext uri="{FF2B5EF4-FFF2-40B4-BE49-F238E27FC236}">
                <a16:creationId xmlns:a16="http://schemas.microsoft.com/office/drawing/2014/main" id="{2DCF8A09-FF84-4B53-4B9F-3455613C40A9}"/>
              </a:ext>
            </a:extLst>
          </p:cNvPr>
          <p:cNvPicPr/>
          <p:nvPr/>
        </p:nvPicPr>
        <p:blipFill>
          <a:blip r:embed="rId2"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678476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9821ED-4193-7A23-24A9-9718C19D8905}"/>
              </a:ext>
            </a:extLst>
          </p:cNvPr>
          <p:cNvSpPr/>
          <p:nvPr/>
        </p:nvSpPr>
        <p:spPr>
          <a:xfrm>
            <a:off x="4301007" y="245256"/>
            <a:ext cx="3588326" cy="56507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C621595-F984-9B98-A5AB-90444FF646A4}"/>
              </a:ext>
            </a:extLst>
          </p:cNvPr>
          <p:cNvSpPr txBox="1"/>
          <p:nvPr/>
        </p:nvSpPr>
        <p:spPr>
          <a:xfrm>
            <a:off x="3907806" y="326862"/>
            <a:ext cx="43048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Contribution of Each Person in HSSE</a:t>
            </a:r>
          </a:p>
        </p:txBody>
      </p:sp>
      <p:sp>
        <p:nvSpPr>
          <p:cNvPr id="6" name="Rectangle 5">
            <a:extLst>
              <a:ext uri="{FF2B5EF4-FFF2-40B4-BE49-F238E27FC236}">
                <a16:creationId xmlns:a16="http://schemas.microsoft.com/office/drawing/2014/main" id="{17974F3B-BBAE-8453-CD4A-869357074FB9}"/>
              </a:ext>
            </a:extLst>
          </p:cNvPr>
          <p:cNvSpPr/>
          <p:nvPr/>
        </p:nvSpPr>
        <p:spPr>
          <a:xfrm>
            <a:off x="145096" y="2626294"/>
            <a:ext cx="2486339" cy="3575110"/>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Responsible for setting vision for HSSE.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Allocation of Resources Budget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Modeling the Behavior.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HSSE policy integration evolution(audit) in all aspect of company activities.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Facilitating open communication &amp; reporting on HSSE matter without fear of retaliation.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R&amp;R program for all connect as engagement model.</a:t>
            </a:r>
          </a:p>
        </p:txBody>
      </p:sp>
      <p:sp>
        <p:nvSpPr>
          <p:cNvPr id="9" name="Rectangle 8">
            <a:extLst>
              <a:ext uri="{FF2B5EF4-FFF2-40B4-BE49-F238E27FC236}">
                <a16:creationId xmlns:a16="http://schemas.microsoft.com/office/drawing/2014/main" id="{0736553F-6A65-7F7E-DA3B-2392EC7BE1DD}"/>
              </a:ext>
            </a:extLst>
          </p:cNvPr>
          <p:cNvSpPr/>
          <p:nvPr/>
        </p:nvSpPr>
        <p:spPr>
          <a:xfrm>
            <a:off x="2729284" y="2626295"/>
            <a:ext cx="2332423" cy="357510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On ground implementation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Regular Audit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Team Training on HSSE Procedure.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Reporting of anticipated Safety concern for addressing 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Documentation and incidence recording.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67088A2-0DB1-2A4D-2242-A397667DA6D4}"/>
              </a:ext>
            </a:extLst>
          </p:cNvPr>
          <p:cNvSpPr/>
          <p:nvPr/>
        </p:nvSpPr>
        <p:spPr>
          <a:xfrm>
            <a:off x="135537" y="1806117"/>
            <a:ext cx="2486339" cy="452065"/>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Leadership</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6376168-80CD-7D1A-88EC-EFF6DF05CD0C}"/>
              </a:ext>
            </a:extLst>
          </p:cNvPr>
          <p:cNvSpPr/>
          <p:nvPr/>
        </p:nvSpPr>
        <p:spPr>
          <a:xfrm>
            <a:off x="2729284" y="1812249"/>
            <a:ext cx="2380180" cy="45206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 Manager</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A528C07-9638-2776-E6B5-55FF45AE3191}"/>
              </a:ext>
            </a:extLst>
          </p:cNvPr>
          <p:cNvSpPr/>
          <p:nvPr/>
        </p:nvSpPr>
        <p:spPr>
          <a:xfrm>
            <a:off x="5170228" y="1802409"/>
            <a:ext cx="2151066" cy="45206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 Employee</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86F6D1A-3FC4-9757-BE12-978B46F79854}"/>
              </a:ext>
            </a:extLst>
          </p:cNvPr>
          <p:cNvSpPr/>
          <p:nvPr/>
        </p:nvSpPr>
        <p:spPr>
          <a:xfrm>
            <a:off x="7399225" y="2626294"/>
            <a:ext cx="2243528" cy="357511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Onboarding post audit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Integration into HSSE culture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Compulsory training participation in HSSE training program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Participation in Evaluation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Willingness to accept reinforcement session.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69A8D9B-D0C0-B14E-FD4E-4AB0064C6229}"/>
              </a:ext>
            </a:extLst>
          </p:cNvPr>
          <p:cNvSpPr/>
          <p:nvPr/>
        </p:nvSpPr>
        <p:spPr>
          <a:xfrm>
            <a:off x="5160004" y="2626294"/>
            <a:ext cx="2161290" cy="357511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 follow HSSE Procedure.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Active Participation in Training.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Reporting any unsafe condition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Record Keeping and interaction with department in HSSE matter.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01025E7-A484-BC5C-C6A0-2D4AC885636D}"/>
              </a:ext>
            </a:extLst>
          </p:cNvPr>
          <p:cNvSpPr/>
          <p:nvPr/>
        </p:nvSpPr>
        <p:spPr>
          <a:xfrm>
            <a:off x="7422281" y="1808431"/>
            <a:ext cx="2240423" cy="45206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 Business Associate</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Arrow: Down 27">
            <a:extLst>
              <a:ext uri="{FF2B5EF4-FFF2-40B4-BE49-F238E27FC236}">
                <a16:creationId xmlns:a16="http://schemas.microsoft.com/office/drawing/2014/main" id="{BCE677BA-D6A9-B934-F0F8-F2389497ABF3}"/>
              </a:ext>
            </a:extLst>
          </p:cNvPr>
          <p:cNvSpPr/>
          <p:nvPr/>
        </p:nvSpPr>
        <p:spPr>
          <a:xfrm>
            <a:off x="1207273" y="2252401"/>
            <a:ext cx="172870" cy="354458"/>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6935391F-538A-E3AD-A74F-760061BAC12B}"/>
              </a:ext>
            </a:extLst>
          </p:cNvPr>
          <p:cNvCxnSpPr>
            <a:cxnSpLocks/>
            <a:stCxn id="33" idx="0"/>
            <a:endCxn id="43" idx="0"/>
          </p:cNvCxnSpPr>
          <p:nvPr/>
        </p:nvCxnSpPr>
        <p:spPr>
          <a:xfrm>
            <a:off x="1324617" y="1282488"/>
            <a:ext cx="9607686" cy="1292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3" name="Arrow: Down 32">
            <a:extLst>
              <a:ext uri="{FF2B5EF4-FFF2-40B4-BE49-F238E27FC236}">
                <a16:creationId xmlns:a16="http://schemas.microsoft.com/office/drawing/2014/main" id="{18980C53-7643-1214-59BF-6F0451645C35}"/>
              </a:ext>
            </a:extLst>
          </p:cNvPr>
          <p:cNvSpPr/>
          <p:nvPr/>
        </p:nvSpPr>
        <p:spPr>
          <a:xfrm>
            <a:off x="1266929" y="1282488"/>
            <a:ext cx="115375" cy="4889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Arrow: Down 34">
            <a:extLst>
              <a:ext uri="{FF2B5EF4-FFF2-40B4-BE49-F238E27FC236}">
                <a16:creationId xmlns:a16="http://schemas.microsoft.com/office/drawing/2014/main" id="{D3B81D46-36C4-2398-E811-540B4BEBE10E}"/>
              </a:ext>
            </a:extLst>
          </p:cNvPr>
          <p:cNvSpPr/>
          <p:nvPr/>
        </p:nvSpPr>
        <p:spPr>
          <a:xfrm>
            <a:off x="6038826" y="810335"/>
            <a:ext cx="131426" cy="463320"/>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86F6D1A-3FC4-9757-BE12-978B46F79854}"/>
              </a:ext>
            </a:extLst>
          </p:cNvPr>
          <p:cNvSpPr/>
          <p:nvPr/>
        </p:nvSpPr>
        <p:spPr>
          <a:xfrm>
            <a:off x="9742522" y="2626293"/>
            <a:ext cx="2352782" cy="357511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Follow driving law (within city &amp; highway)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Regular Checking &amp; Reporting about Safety tools Kit in car.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Checking of vehicle health condition and scheduled maintenance at authorized service center.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Reporting all incidence of real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 follow vehicle maintain ace scheme.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Attending All HSSE Training. </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01025E7-A484-BC5C-C6A0-2D4AC885636D}"/>
              </a:ext>
            </a:extLst>
          </p:cNvPr>
          <p:cNvSpPr/>
          <p:nvPr/>
        </p:nvSpPr>
        <p:spPr>
          <a:xfrm>
            <a:off x="9762473" y="1812249"/>
            <a:ext cx="2352782" cy="4422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 Driver</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Arrow: Down 32">
            <a:extLst>
              <a:ext uri="{FF2B5EF4-FFF2-40B4-BE49-F238E27FC236}">
                <a16:creationId xmlns:a16="http://schemas.microsoft.com/office/drawing/2014/main" id="{18980C53-7643-1214-59BF-6F0451645C35}"/>
              </a:ext>
            </a:extLst>
          </p:cNvPr>
          <p:cNvSpPr/>
          <p:nvPr/>
        </p:nvSpPr>
        <p:spPr>
          <a:xfrm>
            <a:off x="3870401" y="1282488"/>
            <a:ext cx="115375" cy="4889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Arrow: Down 32">
            <a:extLst>
              <a:ext uri="{FF2B5EF4-FFF2-40B4-BE49-F238E27FC236}">
                <a16:creationId xmlns:a16="http://schemas.microsoft.com/office/drawing/2014/main" id="{18980C53-7643-1214-59BF-6F0451645C35}"/>
              </a:ext>
            </a:extLst>
          </p:cNvPr>
          <p:cNvSpPr/>
          <p:nvPr/>
        </p:nvSpPr>
        <p:spPr>
          <a:xfrm>
            <a:off x="8418936" y="1282488"/>
            <a:ext cx="115375" cy="4889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Arrow: Down 32">
            <a:extLst>
              <a:ext uri="{FF2B5EF4-FFF2-40B4-BE49-F238E27FC236}">
                <a16:creationId xmlns:a16="http://schemas.microsoft.com/office/drawing/2014/main" id="{18980C53-7643-1214-59BF-6F0451645C35}"/>
              </a:ext>
            </a:extLst>
          </p:cNvPr>
          <p:cNvSpPr/>
          <p:nvPr/>
        </p:nvSpPr>
        <p:spPr>
          <a:xfrm>
            <a:off x="10874615" y="1295413"/>
            <a:ext cx="115375" cy="4889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Arrow: Down 32">
            <a:extLst>
              <a:ext uri="{FF2B5EF4-FFF2-40B4-BE49-F238E27FC236}">
                <a16:creationId xmlns:a16="http://schemas.microsoft.com/office/drawing/2014/main" id="{18980C53-7643-1214-59BF-6F0451645C35}"/>
              </a:ext>
            </a:extLst>
          </p:cNvPr>
          <p:cNvSpPr/>
          <p:nvPr/>
        </p:nvSpPr>
        <p:spPr>
          <a:xfrm>
            <a:off x="6044119" y="1297976"/>
            <a:ext cx="115375" cy="488945"/>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Arrow: Down 27">
            <a:extLst>
              <a:ext uri="{FF2B5EF4-FFF2-40B4-BE49-F238E27FC236}">
                <a16:creationId xmlns:a16="http://schemas.microsoft.com/office/drawing/2014/main" id="{BCE677BA-D6A9-B934-F0F8-F2389497ABF3}"/>
              </a:ext>
            </a:extLst>
          </p:cNvPr>
          <p:cNvSpPr/>
          <p:nvPr/>
        </p:nvSpPr>
        <p:spPr>
          <a:xfrm>
            <a:off x="3841653" y="2252401"/>
            <a:ext cx="172870" cy="354458"/>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Down 27">
            <a:extLst>
              <a:ext uri="{FF2B5EF4-FFF2-40B4-BE49-F238E27FC236}">
                <a16:creationId xmlns:a16="http://schemas.microsoft.com/office/drawing/2014/main" id="{BCE677BA-D6A9-B934-F0F8-F2389497ABF3}"/>
              </a:ext>
            </a:extLst>
          </p:cNvPr>
          <p:cNvSpPr/>
          <p:nvPr/>
        </p:nvSpPr>
        <p:spPr>
          <a:xfrm>
            <a:off x="6027363" y="2254220"/>
            <a:ext cx="172870" cy="354458"/>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Down 27">
            <a:extLst>
              <a:ext uri="{FF2B5EF4-FFF2-40B4-BE49-F238E27FC236}">
                <a16:creationId xmlns:a16="http://schemas.microsoft.com/office/drawing/2014/main" id="{BCE677BA-D6A9-B934-F0F8-F2389497ABF3}"/>
              </a:ext>
            </a:extLst>
          </p:cNvPr>
          <p:cNvSpPr/>
          <p:nvPr/>
        </p:nvSpPr>
        <p:spPr>
          <a:xfrm>
            <a:off x="10835181" y="2252401"/>
            <a:ext cx="172870" cy="354458"/>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Down 27">
            <a:extLst>
              <a:ext uri="{FF2B5EF4-FFF2-40B4-BE49-F238E27FC236}">
                <a16:creationId xmlns:a16="http://schemas.microsoft.com/office/drawing/2014/main" id="{BCE677BA-D6A9-B934-F0F8-F2389497ABF3}"/>
              </a:ext>
            </a:extLst>
          </p:cNvPr>
          <p:cNvSpPr/>
          <p:nvPr/>
        </p:nvSpPr>
        <p:spPr>
          <a:xfrm>
            <a:off x="8411175" y="2252401"/>
            <a:ext cx="172870" cy="354458"/>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object 58">
            <a:extLst>
              <a:ext uri="{FF2B5EF4-FFF2-40B4-BE49-F238E27FC236}">
                <a16:creationId xmlns:a16="http://schemas.microsoft.com/office/drawing/2014/main" id="{2CCDAB97-77D7-0B0F-9AAB-D5BF20F61EBE}"/>
              </a:ext>
            </a:extLst>
          </p:cNvPr>
          <p:cNvPicPr/>
          <p:nvPr/>
        </p:nvPicPr>
        <p:blipFill>
          <a:blip r:embed="rId2" cstate="print"/>
          <a:stretch>
            <a:fillRect/>
          </a:stretch>
        </p:blipFill>
        <p:spPr>
          <a:xfrm>
            <a:off x="10546080" y="228600"/>
            <a:ext cx="1497495" cy="443280"/>
          </a:xfrm>
          <a:prstGeom prst="rect">
            <a:avLst/>
          </a:prstGeom>
        </p:spPr>
      </p:pic>
    </p:spTree>
    <p:extLst>
      <p:ext uri="{BB962C8B-B14F-4D97-AF65-F5344CB8AC3E}">
        <p14:creationId xmlns:p14="http://schemas.microsoft.com/office/powerpoint/2010/main" val="2064120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838200" y="983674"/>
            <a:ext cx="10515600" cy="59158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Meeting Details:</a:t>
            </a:r>
            <a:endPar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Date :</a:t>
            </a:r>
            <a:r>
              <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16</a:t>
            </a:r>
            <a:r>
              <a:rPr kumimoji="0" lang="en-US" altLang="en-US" sz="1700" b="0" i="0" u="none" strike="noStrike" kern="1200" cap="none" spc="0" normalizeH="0" baseline="3000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th</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 August 2024</a:t>
            </a: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Time :</a:t>
            </a:r>
            <a:r>
              <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14:30 hrs – 15:45 hrs</a:t>
            </a: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Location :</a:t>
            </a:r>
            <a:r>
              <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Central Office Delhi &amp; VC</a:t>
            </a: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Attendees :</a:t>
            </a:r>
            <a:r>
              <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CEO, Business COO, City Managers, HSSE &amp; Compliance Head</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2. Agenda:</a:t>
            </a:r>
            <a:endPar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Agenda :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Prevention of Fire in moving vehicle</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3. Discussion Points: </a:t>
            </a:r>
            <a:endPar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Agenda:</a:t>
            </a:r>
            <a:endPar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685800" marR="0" lvl="1"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Discussion:</a:t>
            </a:r>
            <a:endPar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1143000" marR="0" lvl="2"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Overview of current safety practices</a:t>
            </a: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a:p>
            <a:pPr marL="1143000" marR="0" lvl="2"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Use of advanced safety tools to extinguish fire in moving fleet</a:t>
            </a: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Actions:</a:t>
            </a:r>
            <a:endPar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1143000" marR="0" lvl="2"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Action 1: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Explore temperature based auto activation of fire extinguisher and appropriate placement in the car for installation of same.</a:t>
            </a:r>
          </a:p>
          <a:p>
            <a:pPr marL="914400" marR="0" lvl="2"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1700" b="0"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Decisions: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HSSE Head along with his team will explore alternate options within 60 days of the meeting and post pilot lot testing and approval, will get it installed in vehicles across the country</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br>
              <a:rPr kumimoji="0" lang="en-US" altLang="en-US" sz="17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4. Review of Previous Actions:</a:t>
            </a:r>
            <a:endPar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Action Item 1: </a:t>
            </a:r>
            <a:r>
              <a:rPr kumimoji="0" lang="en-US" altLang="en-US" sz="1700" b="1"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Monsoon Driving training to drivers across the country</a:t>
            </a: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685800" marR="0" lvl="1"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Status:</a:t>
            </a:r>
            <a:r>
              <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Completed</a:t>
            </a: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defRPr/>
            </a:pP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5. Next Meeting:</a:t>
            </a:r>
            <a:endPar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Date:</a:t>
            </a:r>
            <a:r>
              <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13</a:t>
            </a:r>
            <a:r>
              <a:rPr kumimoji="0" lang="en-US" altLang="en-US" sz="1700" b="0" i="0" u="none" strike="noStrike" kern="1200" cap="none" spc="0" normalizeH="0" baseline="3000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th</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 December 2024</a:t>
            </a: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Time:</a:t>
            </a:r>
            <a:r>
              <a:rPr kumimoji="0" lang="en-US" altLang="en-US" sz="1700" b="0"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15:30 hrs – 16:45 hrs</a:t>
            </a: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1700" b="1" i="0" u="none" strike="noStrike" kern="1200" cap="none" spc="0" normalizeH="0" baseline="0" noProof="0" dirty="0">
                <a:ln>
                  <a:noFill/>
                </a:ln>
                <a:solidFill>
                  <a:srgbClr val="FFC000">
                    <a:lumMod val="60000"/>
                    <a:lumOff val="40000"/>
                  </a:srgbClr>
                </a:solidFill>
                <a:effectLst/>
                <a:uLnTx/>
                <a:uFillTx/>
                <a:latin typeface="Calibri" panose="020F0502020204030204"/>
                <a:ea typeface="Times New Roman" panose="02020603050405020304" pitchFamily="18" charset="0"/>
                <a:cs typeface="Times New Roman" panose="02020603050405020304" pitchFamily="18" charset="0"/>
              </a:rPr>
              <a:t>Location: </a:t>
            </a:r>
            <a:r>
              <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Bangalore</a:t>
            </a: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17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endParaRPr>
          </a:p>
        </p:txBody>
      </p:sp>
      <p:pic>
        <p:nvPicPr>
          <p:cNvPr id="2" name="object 58">
            <a:extLst>
              <a:ext uri="{FF2B5EF4-FFF2-40B4-BE49-F238E27FC236}">
                <a16:creationId xmlns:a16="http://schemas.microsoft.com/office/drawing/2014/main" id="{30A74A9E-0B7D-E216-D957-3D7807408CFE}"/>
              </a:ext>
            </a:extLst>
          </p:cNvPr>
          <p:cNvPicPr/>
          <p:nvPr/>
        </p:nvPicPr>
        <p:blipFill>
          <a:blip r:embed="rId2" cstate="print"/>
          <a:stretch>
            <a:fillRect/>
          </a:stretch>
        </p:blipFill>
        <p:spPr>
          <a:xfrm>
            <a:off x="10546080" y="227076"/>
            <a:ext cx="1497495" cy="443280"/>
          </a:xfrm>
          <a:prstGeom prst="rect">
            <a:avLst/>
          </a:prstGeom>
        </p:spPr>
      </p:pic>
      <p:sp>
        <p:nvSpPr>
          <p:cNvPr id="3" name="Rectangle 2">
            <a:extLst>
              <a:ext uri="{FF2B5EF4-FFF2-40B4-BE49-F238E27FC236}">
                <a16:creationId xmlns:a16="http://schemas.microsoft.com/office/drawing/2014/main" id="{6EB4532B-A0DB-4992-8756-CA6F08954FE8}"/>
              </a:ext>
            </a:extLst>
          </p:cNvPr>
          <p:cNvSpPr/>
          <p:nvPr/>
        </p:nvSpPr>
        <p:spPr>
          <a:xfrm>
            <a:off x="0" y="0"/>
            <a:ext cx="12192000" cy="838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MOM</a:t>
            </a:r>
            <a:endParaRPr lang="en-IN" sz="2800" dirty="0">
              <a:solidFill>
                <a:schemeClr val="tx1"/>
              </a:solidFill>
              <a:latin typeface="Segoe UI" panose="020B0502040204020203" pitchFamily="34" charset="0"/>
              <a:cs typeface="Segoe UI" panose="020B0502040204020203" pitchFamily="34" charset="0"/>
            </a:endParaRPr>
          </a:p>
        </p:txBody>
      </p:sp>
      <p:pic>
        <p:nvPicPr>
          <p:cNvPr id="4" name="object 133">
            <a:extLst>
              <a:ext uri="{FF2B5EF4-FFF2-40B4-BE49-F238E27FC236}">
                <a16:creationId xmlns:a16="http://schemas.microsoft.com/office/drawing/2014/main" id="{AFA6F441-F3AD-E285-1F6D-6522DF5CC2A8}"/>
              </a:ext>
            </a:extLst>
          </p:cNvPr>
          <p:cNvPicPr/>
          <p:nvPr/>
        </p:nvPicPr>
        <p:blipFill>
          <a:blip r:embed="rId3" cstate="print"/>
          <a:stretch>
            <a:fillRect/>
          </a:stretch>
        </p:blipFill>
        <p:spPr>
          <a:xfrm>
            <a:off x="10571988" y="185928"/>
            <a:ext cx="1460131" cy="543115"/>
          </a:xfrm>
          <a:prstGeom prst="rect">
            <a:avLst/>
          </a:prstGeom>
        </p:spPr>
      </p:pic>
    </p:spTree>
    <p:extLst>
      <p:ext uri="{BB962C8B-B14F-4D97-AF65-F5344CB8AC3E}">
        <p14:creationId xmlns:p14="http://schemas.microsoft.com/office/powerpoint/2010/main" val="4210445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305AB7-E1E1-C728-35B2-EAAC5339E214}"/>
              </a:ext>
            </a:extLst>
          </p:cNvPr>
          <p:cNvSpPr/>
          <p:nvPr/>
        </p:nvSpPr>
        <p:spPr>
          <a:xfrm>
            <a:off x="5116530" y="1749704"/>
            <a:ext cx="1808252" cy="46233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HSSE Committee</a:t>
            </a:r>
            <a:endPar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F3C6EB6-B8D9-8C7D-800B-57DE7C7C3690}"/>
              </a:ext>
            </a:extLst>
          </p:cNvPr>
          <p:cNvSpPr/>
          <p:nvPr/>
        </p:nvSpPr>
        <p:spPr>
          <a:xfrm>
            <a:off x="5116530" y="2628144"/>
            <a:ext cx="1808252" cy="46233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CEO (Chair Person)</a:t>
            </a:r>
            <a:endPar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8512B3F-3B2C-2CEC-12F0-BD9182BBB48E}"/>
              </a:ext>
            </a:extLst>
          </p:cNvPr>
          <p:cNvSpPr/>
          <p:nvPr/>
        </p:nvSpPr>
        <p:spPr>
          <a:xfrm>
            <a:off x="6808345" y="4286563"/>
            <a:ext cx="1631875" cy="73717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Chief People Officer</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76AD577-A841-9A7A-9345-5A291B943F3F}"/>
              </a:ext>
            </a:extLst>
          </p:cNvPr>
          <p:cNvSpPr/>
          <p:nvPr/>
        </p:nvSpPr>
        <p:spPr>
          <a:xfrm>
            <a:off x="4561720" y="4271153"/>
            <a:ext cx="2075386" cy="80652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Key Account Director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(ops implementation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7917B7F-80FF-AF1E-F7E4-157DF36D050B}"/>
              </a:ext>
            </a:extLst>
          </p:cNvPr>
          <p:cNvSpPr/>
          <p:nvPr/>
        </p:nvSpPr>
        <p:spPr>
          <a:xfrm>
            <a:off x="2717086" y="4276290"/>
            <a:ext cx="1626740" cy="75772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HSSE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(Head)</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BA7DCF4-A139-1AEE-F22E-CBD3B5FE62F5}"/>
              </a:ext>
            </a:extLst>
          </p:cNvPr>
          <p:cNvSpPr/>
          <p:nvPr/>
        </p:nvSpPr>
        <p:spPr>
          <a:xfrm>
            <a:off x="992725" y="4298554"/>
            <a:ext cx="1518430" cy="72518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ALL Business Head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(COO)</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5F17955-2B58-8433-F84F-B54EA14EFF4D}"/>
              </a:ext>
            </a:extLst>
          </p:cNvPr>
          <p:cNvSpPr/>
          <p:nvPr/>
        </p:nvSpPr>
        <p:spPr>
          <a:xfrm>
            <a:off x="8664558" y="4300685"/>
            <a:ext cx="1327921" cy="70378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CRO</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A0E722D-6122-742F-7E23-49DA909E7DF8}"/>
              </a:ext>
            </a:extLst>
          </p:cNvPr>
          <p:cNvSpPr/>
          <p:nvPr/>
        </p:nvSpPr>
        <p:spPr>
          <a:xfrm>
            <a:off x="10164581" y="4310964"/>
            <a:ext cx="1327921" cy="69350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CFI</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69A742C9-920F-E06B-D413-3E750F1F457A}"/>
              </a:ext>
            </a:extLst>
          </p:cNvPr>
          <p:cNvSpPr/>
          <p:nvPr/>
        </p:nvSpPr>
        <p:spPr>
          <a:xfrm>
            <a:off x="5917915" y="2250731"/>
            <a:ext cx="178085" cy="416103"/>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38E804AA-0C9E-AD15-DC48-2C188F3F5A1A}"/>
              </a:ext>
            </a:extLst>
          </p:cNvPr>
          <p:cNvCxnSpPr>
            <a:cxnSpLocks/>
            <a:stCxn id="19" idx="0"/>
          </p:cNvCxnSpPr>
          <p:nvPr/>
        </p:nvCxnSpPr>
        <p:spPr>
          <a:xfrm flipV="1">
            <a:off x="1697804" y="3616335"/>
            <a:ext cx="9138665" cy="111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Arrow: Down 18">
            <a:extLst>
              <a:ext uri="{FF2B5EF4-FFF2-40B4-BE49-F238E27FC236}">
                <a16:creationId xmlns:a16="http://schemas.microsoft.com/office/drawing/2014/main" id="{523B6FB4-B457-C1B7-1BB6-09E0E419C5B2}"/>
              </a:ext>
            </a:extLst>
          </p:cNvPr>
          <p:cNvSpPr/>
          <p:nvPr/>
        </p:nvSpPr>
        <p:spPr>
          <a:xfrm>
            <a:off x="1626741" y="3627470"/>
            <a:ext cx="142125" cy="709768"/>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row: Down 21">
            <a:extLst>
              <a:ext uri="{FF2B5EF4-FFF2-40B4-BE49-F238E27FC236}">
                <a16:creationId xmlns:a16="http://schemas.microsoft.com/office/drawing/2014/main" id="{E67BEDA4-389C-6E77-A6DE-9D7B9F691873}"/>
              </a:ext>
            </a:extLst>
          </p:cNvPr>
          <p:cNvSpPr/>
          <p:nvPr/>
        </p:nvSpPr>
        <p:spPr>
          <a:xfrm>
            <a:off x="5917915" y="3137741"/>
            <a:ext cx="178085" cy="462337"/>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Arrow: Down 22">
            <a:extLst>
              <a:ext uri="{FF2B5EF4-FFF2-40B4-BE49-F238E27FC236}">
                <a16:creationId xmlns:a16="http://schemas.microsoft.com/office/drawing/2014/main" id="{EB155B84-CC9D-1970-96A8-FB7E4581C340}"/>
              </a:ext>
            </a:extLst>
          </p:cNvPr>
          <p:cNvSpPr/>
          <p:nvPr/>
        </p:nvSpPr>
        <p:spPr>
          <a:xfrm>
            <a:off x="10754939" y="3621187"/>
            <a:ext cx="163060" cy="693508"/>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Down 23">
            <a:extLst>
              <a:ext uri="{FF2B5EF4-FFF2-40B4-BE49-F238E27FC236}">
                <a16:creationId xmlns:a16="http://schemas.microsoft.com/office/drawing/2014/main" id="{0FCF5307-3FBF-3783-D2CF-7AF91450923D}"/>
              </a:ext>
            </a:extLst>
          </p:cNvPr>
          <p:cNvSpPr/>
          <p:nvPr/>
        </p:nvSpPr>
        <p:spPr>
          <a:xfrm>
            <a:off x="9202681" y="3639132"/>
            <a:ext cx="187500" cy="659415"/>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Down 24">
            <a:extLst>
              <a:ext uri="{FF2B5EF4-FFF2-40B4-BE49-F238E27FC236}">
                <a16:creationId xmlns:a16="http://schemas.microsoft.com/office/drawing/2014/main" id="{8F070701-016A-97DF-BBCB-0697F7943A32}"/>
              </a:ext>
            </a:extLst>
          </p:cNvPr>
          <p:cNvSpPr/>
          <p:nvPr/>
        </p:nvSpPr>
        <p:spPr>
          <a:xfrm>
            <a:off x="7542095" y="3627470"/>
            <a:ext cx="157751" cy="638115"/>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Down 25">
            <a:extLst>
              <a:ext uri="{FF2B5EF4-FFF2-40B4-BE49-F238E27FC236}">
                <a16:creationId xmlns:a16="http://schemas.microsoft.com/office/drawing/2014/main" id="{9871DCEA-4CCE-D15B-0D92-D7598807D58D}"/>
              </a:ext>
            </a:extLst>
          </p:cNvPr>
          <p:cNvSpPr/>
          <p:nvPr/>
        </p:nvSpPr>
        <p:spPr>
          <a:xfrm>
            <a:off x="5466709" y="3639133"/>
            <a:ext cx="168663" cy="638926"/>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row: Down 26">
            <a:extLst>
              <a:ext uri="{FF2B5EF4-FFF2-40B4-BE49-F238E27FC236}">
                <a16:creationId xmlns:a16="http://schemas.microsoft.com/office/drawing/2014/main" id="{89D64FE7-AC5F-D665-EF88-370BF6969B25}"/>
              </a:ext>
            </a:extLst>
          </p:cNvPr>
          <p:cNvSpPr/>
          <p:nvPr/>
        </p:nvSpPr>
        <p:spPr>
          <a:xfrm>
            <a:off x="3469689" y="3628539"/>
            <a:ext cx="168663" cy="660114"/>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itle 46"/>
          <p:cNvSpPr txBox="1">
            <a:spLocks/>
          </p:cNvSpPr>
          <p:nvPr/>
        </p:nvSpPr>
        <p:spPr>
          <a:xfrm>
            <a:off x="4242393" y="375437"/>
            <a:ext cx="4049486" cy="516596"/>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mn-ea"/>
                <a:cs typeface="+mn-cs"/>
              </a:rPr>
              <a:t>HSSE Committee Structure</a:t>
            </a:r>
            <a:endParaRPr kumimoji="0" lang="en-IN" sz="28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2" name="object 58">
            <a:extLst>
              <a:ext uri="{FF2B5EF4-FFF2-40B4-BE49-F238E27FC236}">
                <a16:creationId xmlns:a16="http://schemas.microsoft.com/office/drawing/2014/main" id="{76EB2C6C-0DC8-D5F4-159D-FA121B29BA3B}"/>
              </a:ext>
            </a:extLst>
          </p:cNvPr>
          <p:cNvPicPr/>
          <p:nvPr/>
        </p:nvPicPr>
        <p:blipFill>
          <a:blip r:embed="rId3"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302452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5227320" cy="6858000"/>
            <a:chOff x="0" y="0"/>
            <a:chExt cx="5227320" cy="6858000"/>
          </a:xfrm>
        </p:grpSpPr>
        <p:pic>
          <p:nvPicPr>
            <p:cNvPr id="3" name="object 3"/>
            <p:cNvPicPr/>
            <p:nvPr/>
          </p:nvPicPr>
          <p:blipFill>
            <a:blip r:embed="rId2" cstate="print"/>
            <a:stretch>
              <a:fillRect/>
            </a:stretch>
          </p:blipFill>
          <p:spPr>
            <a:xfrm>
              <a:off x="0" y="0"/>
              <a:ext cx="5227226" cy="6853961"/>
            </a:xfrm>
            <a:prstGeom prst="rect">
              <a:avLst/>
            </a:prstGeom>
          </p:spPr>
        </p:pic>
        <p:pic>
          <p:nvPicPr>
            <p:cNvPr id="4" name="object 4"/>
            <p:cNvPicPr/>
            <p:nvPr/>
          </p:nvPicPr>
          <p:blipFill>
            <a:blip r:embed="rId3" cstate="print"/>
            <a:stretch>
              <a:fillRect/>
            </a:stretch>
          </p:blipFill>
          <p:spPr>
            <a:xfrm>
              <a:off x="0" y="0"/>
              <a:ext cx="5227226" cy="6858000"/>
            </a:xfrm>
            <a:prstGeom prst="rect">
              <a:avLst/>
            </a:prstGeom>
          </p:spPr>
        </p:pic>
      </p:grpSp>
      <p:sp>
        <p:nvSpPr>
          <p:cNvPr id="5" name="object 5"/>
          <p:cNvSpPr/>
          <p:nvPr/>
        </p:nvSpPr>
        <p:spPr>
          <a:xfrm>
            <a:off x="11617452" y="5669279"/>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6" name="object 6"/>
          <p:cNvSpPr/>
          <p:nvPr/>
        </p:nvSpPr>
        <p:spPr>
          <a:xfrm>
            <a:off x="11722607" y="5669279"/>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7" name="object 7"/>
          <p:cNvSpPr/>
          <p:nvPr/>
        </p:nvSpPr>
        <p:spPr>
          <a:xfrm>
            <a:off x="11829288" y="5669279"/>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8" name="object 8"/>
          <p:cNvSpPr/>
          <p:nvPr/>
        </p:nvSpPr>
        <p:spPr>
          <a:xfrm>
            <a:off x="11935968" y="5669279"/>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9" name="object 9"/>
          <p:cNvSpPr/>
          <p:nvPr/>
        </p:nvSpPr>
        <p:spPr>
          <a:xfrm>
            <a:off x="12041123" y="5669279"/>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10" name="object 10"/>
          <p:cNvSpPr/>
          <p:nvPr/>
        </p:nvSpPr>
        <p:spPr>
          <a:xfrm>
            <a:off x="11617452" y="5780532"/>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11" name="object 11"/>
          <p:cNvSpPr/>
          <p:nvPr/>
        </p:nvSpPr>
        <p:spPr>
          <a:xfrm>
            <a:off x="11722607" y="5780532"/>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12" name="object 12"/>
          <p:cNvSpPr/>
          <p:nvPr/>
        </p:nvSpPr>
        <p:spPr>
          <a:xfrm>
            <a:off x="11829288" y="5780532"/>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13" name="object 13"/>
          <p:cNvSpPr/>
          <p:nvPr/>
        </p:nvSpPr>
        <p:spPr>
          <a:xfrm>
            <a:off x="11935968" y="5780532"/>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14" name="object 14"/>
          <p:cNvSpPr/>
          <p:nvPr/>
        </p:nvSpPr>
        <p:spPr>
          <a:xfrm>
            <a:off x="12041123" y="5780532"/>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15" name="object 15"/>
          <p:cNvSpPr/>
          <p:nvPr/>
        </p:nvSpPr>
        <p:spPr>
          <a:xfrm>
            <a:off x="11617452" y="5890259"/>
            <a:ext cx="38100" cy="40005"/>
          </a:xfrm>
          <a:custGeom>
            <a:avLst/>
            <a:gdLst/>
            <a:ahLst/>
            <a:cxnLst/>
            <a:rect l="l" t="t" r="r" b="b"/>
            <a:pathLst>
              <a:path w="38100" h="40004">
                <a:moveTo>
                  <a:pt x="19050" y="0"/>
                </a:moveTo>
                <a:lnTo>
                  <a:pt x="11637" y="1556"/>
                </a:lnTo>
                <a:lnTo>
                  <a:pt x="5581" y="5800"/>
                </a:lnTo>
                <a:lnTo>
                  <a:pt x="1497" y="12097"/>
                </a:lnTo>
                <a:lnTo>
                  <a:pt x="0" y="19811"/>
                </a:lnTo>
                <a:lnTo>
                  <a:pt x="1497" y="27526"/>
                </a:lnTo>
                <a:lnTo>
                  <a:pt x="5581" y="33823"/>
                </a:lnTo>
                <a:lnTo>
                  <a:pt x="11637" y="38067"/>
                </a:lnTo>
                <a:lnTo>
                  <a:pt x="19050" y="39623"/>
                </a:lnTo>
                <a:lnTo>
                  <a:pt x="26462" y="38067"/>
                </a:lnTo>
                <a:lnTo>
                  <a:pt x="32518" y="33823"/>
                </a:lnTo>
                <a:lnTo>
                  <a:pt x="36602" y="27526"/>
                </a:lnTo>
                <a:lnTo>
                  <a:pt x="38100" y="19811"/>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16" name="object 16"/>
          <p:cNvSpPr/>
          <p:nvPr/>
        </p:nvSpPr>
        <p:spPr>
          <a:xfrm>
            <a:off x="11722607" y="5890259"/>
            <a:ext cx="40005" cy="40005"/>
          </a:xfrm>
          <a:custGeom>
            <a:avLst/>
            <a:gdLst/>
            <a:ahLst/>
            <a:cxnLst/>
            <a:rect l="l" t="t" r="r" b="b"/>
            <a:pathLst>
              <a:path w="40004" h="40004">
                <a:moveTo>
                  <a:pt x="19812" y="0"/>
                </a:moveTo>
                <a:lnTo>
                  <a:pt x="12097" y="1556"/>
                </a:lnTo>
                <a:lnTo>
                  <a:pt x="5800" y="5800"/>
                </a:lnTo>
                <a:lnTo>
                  <a:pt x="1556" y="12097"/>
                </a:lnTo>
                <a:lnTo>
                  <a:pt x="0" y="19811"/>
                </a:lnTo>
                <a:lnTo>
                  <a:pt x="1556" y="27526"/>
                </a:lnTo>
                <a:lnTo>
                  <a:pt x="5800" y="33823"/>
                </a:lnTo>
                <a:lnTo>
                  <a:pt x="12097" y="38067"/>
                </a:lnTo>
                <a:lnTo>
                  <a:pt x="19812" y="39623"/>
                </a:lnTo>
                <a:lnTo>
                  <a:pt x="27526" y="38067"/>
                </a:lnTo>
                <a:lnTo>
                  <a:pt x="33823" y="33823"/>
                </a:lnTo>
                <a:lnTo>
                  <a:pt x="38067" y="27526"/>
                </a:lnTo>
                <a:lnTo>
                  <a:pt x="39624" y="19811"/>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17" name="object 17"/>
          <p:cNvSpPr/>
          <p:nvPr/>
        </p:nvSpPr>
        <p:spPr>
          <a:xfrm>
            <a:off x="11829288" y="5890259"/>
            <a:ext cx="38100" cy="40005"/>
          </a:xfrm>
          <a:custGeom>
            <a:avLst/>
            <a:gdLst/>
            <a:ahLst/>
            <a:cxnLst/>
            <a:rect l="l" t="t" r="r" b="b"/>
            <a:pathLst>
              <a:path w="38100" h="40004">
                <a:moveTo>
                  <a:pt x="19050" y="0"/>
                </a:moveTo>
                <a:lnTo>
                  <a:pt x="11637" y="1556"/>
                </a:lnTo>
                <a:lnTo>
                  <a:pt x="5581" y="5800"/>
                </a:lnTo>
                <a:lnTo>
                  <a:pt x="1497" y="12097"/>
                </a:lnTo>
                <a:lnTo>
                  <a:pt x="0" y="19811"/>
                </a:lnTo>
                <a:lnTo>
                  <a:pt x="1497" y="27526"/>
                </a:lnTo>
                <a:lnTo>
                  <a:pt x="5581" y="33823"/>
                </a:lnTo>
                <a:lnTo>
                  <a:pt x="11637" y="38067"/>
                </a:lnTo>
                <a:lnTo>
                  <a:pt x="19050" y="39623"/>
                </a:lnTo>
                <a:lnTo>
                  <a:pt x="26462" y="38067"/>
                </a:lnTo>
                <a:lnTo>
                  <a:pt x="32518" y="33823"/>
                </a:lnTo>
                <a:lnTo>
                  <a:pt x="36602" y="27526"/>
                </a:lnTo>
                <a:lnTo>
                  <a:pt x="38100" y="19811"/>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18" name="object 18"/>
          <p:cNvSpPr/>
          <p:nvPr/>
        </p:nvSpPr>
        <p:spPr>
          <a:xfrm>
            <a:off x="11935968" y="5890259"/>
            <a:ext cx="38100" cy="40005"/>
          </a:xfrm>
          <a:custGeom>
            <a:avLst/>
            <a:gdLst/>
            <a:ahLst/>
            <a:cxnLst/>
            <a:rect l="l" t="t" r="r" b="b"/>
            <a:pathLst>
              <a:path w="38100" h="40004">
                <a:moveTo>
                  <a:pt x="19050" y="0"/>
                </a:moveTo>
                <a:lnTo>
                  <a:pt x="11637" y="1556"/>
                </a:lnTo>
                <a:lnTo>
                  <a:pt x="5581" y="5800"/>
                </a:lnTo>
                <a:lnTo>
                  <a:pt x="1497" y="12097"/>
                </a:lnTo>
                <a:lnTo>
                  <a:pt x="0" y="19811"/>
                </a:lnTo>
                <a:lnTo>
                  <a:pt x="1497" y="27526"/>
                </a:lnTo>
                <a:lnTo>
                  <a:pt x="5581" y="33823"/>
                </a:lnTo>
                <a:lnTo>
                  <a:pt x="11637" y="38067"/>
                </a:lnTo>
                <a:lnTo>
                  <a:pt x="19050" y="39623"/>
                </a:lnTo>
                <a:lnTo>
                  <a:pt x="26462" y="38067"/>
                </a:lnTo>
                <a:lnTo>
                  <a:pt x="32518" y="33823"/>
                </a:lnTo>
                <a:lnTo>
                  <a:pt x="36602" y="27526"/>
                </a:lnTo>
                <a:lnTo>
                  <a:pt x="38100" y="19811"/>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19" name="object 19"/>
          <p:cNvSpPr/>
          <p:nvPr/>
        </p:nvSpPr>
        <p:spPr>
          <a:xfrm>
            <a:off x="12041123" y="5890259"/>
            <a:ext cx="40005" cy="40005"/>
          </a:xfrm>
          <a:custGeom>
            <a:avLst/>
            <a:gdLst/>
            <a:ahLst/>
            <a:cxnLst/>
            <a:rect l="l" t="t" r="r" b="b"/>
            <a:pathLst>
              <a:path w="40004" h="40004">
                <a:moveTo>
                  <a:pt x="19812" y="0"/>
                </a:moveTo>
                <a:lnTo>
                  <a:pt x="12097" y="1556"/>
                </a:lnTo>
                <a:lnTo>
                  <a:pt x="5800" y="5800"/>
                </a:lnTo>
                <a:lnTo>
                  <a:pt x="1556" y="12097"/>
                </a:lnTo>
                <a:lnTo>
                  <a:pt x="0" y="19811"/>
                </a:lnTo>
                <a:lnTo>
                  <a:pt x="1556" y="27526"/>
                </a:lnTo>
                <a:lnTo>
                  <a:pt x="5800" y="33823"/>
                </a:lnTo>
                <a:lnTo>
                  <a:pt x="12097" y="38067"/>
                </a:lnTo>
                <a:lnTo>
                  <a:pt x="19812" y="39623"/>
                </a:lnTo>
                <a:lnTo>
                  <a:pt x="27526" y="38067"/>
                </a:lnTo>
                <a:lnTo>
                  <a:pt x="33823" y="33823"/>
                </a:lnTo>
                <a:lnTo>
                  <a:pt x="38067" y="27526"/>
                </a:lnTo>
                <a:lnTo>
                  <a:pt x="39624" y="19811"/>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20" name="object 20"/>
          <p:cNvSpPr/>
          <p:nvPr/>
        </p:nvSpPr>
        <p:spPr>
          <a:xfrm>
            <a:off x="11617452" y="6001511"/>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1" name="object 21"/>
          <p:cNvSpPr/>
          <p:nvPr/>
        </p:nvSpPr>
        <p:spPr>
          <a:xfrm>
            <a:off x="11722607" y="6001511"/>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2" name="object 22"/>
          <p:cNvSpPr/>
          <p:nvPr/>
        </p:nvSpPr>
        <p:spPr>
          <a:xfrm>
            <a:off x="11829288" y="6001511"/>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3" name="object 23"/>
          <p:cNvSpPr/>
          <p:nvPr/>
        </p:nvSpPr>
        <p:spPr>
          <a:xfrm>
            <a:off x="11935968" y="6001511"/>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4" name="object 24"/>
          <p:cNvSpPr/>
          <p:nvPr/>
        </p:nvSpPr>
        <p:spPr>
          <a:xfrm>
            <a:off x="12041123" y="6001511"/>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5" name="object 25"/>
          <p:cNvSpPr/>
          <p:nvPr/>
        </p:nvSpPr>
        <p:spPr>
          <a:xfrm>
            <a:off x="11617452" y="6112764"/>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6" name="object 26"/>
          <p:cNvSpPr/>
          <p:nvPr/>
        </p:nvSpPr>
        <p:spPr>
          <a:xfrm>
            <a:off x="11722607" y="6112764"/>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7" name="object 27"/>
          <p:cNvSpPr/>
          <p:nvPr/>
        </p:nvSpPr>
        <p:spPr>
          <a:xfrm>
            <a:off x="11829288" y="6112764"/>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8" name="object 28"/>
          <p:cNvSpPr/>
          <p:nvPr/>
        </p:nvSpPr>
        <p:spPr>
          <a:xfrm>
            <a:off x="11935968" y="6112764"/>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9" name="object 29"/>
          <p:cNvSpPr/>
          <p:nvPr/>
        </p:nvSpPr>
        <p:spPr>
          <a:xfrm>
            <a:off x="12041123" y="6112764"/>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30" name="object 30"/>
          <p:cNvSpPr/>
          <p:nvPr/>
        </p:nvSpPr>
        <p:spPr>
          <a:xfrm>
            <a:off x="11617452" y="6222491"/>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31" name="object 31"/>
          <p:cNvSpPr/>
          <p:nvPr/>
        </p:nvSpPr>
        <p:spPr>
          <a:xfrm>
            <a:off x="11722607" y="6222491"/>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32" name="object 32"/>
          <p:cNvSpPr/>
          <p:nvPr/>
        </p:nvSpPr>
        <p:spPr>
          <a:xfrm>
            <a:off x="11829288" y="6222491"/>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33" name="object 33"/>
          <p:cNvSpPr/>
          <p:nvPr/>
        </p:nvSpPr>
        <p:spPr>
          <a:xfrm>
            <a:off x="11935968" y="6222491"/>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34" name="object 34"/>
          <p:cNvSpPr/>
          <p:nvPr/>
        </p:nvSpPr>
        <p:spPr>
          <a:xfrm>
            <a:off x="12041123" y="6222491"/>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35" name="object 35"/>
          <p:cNvSpPr/>
          <p:nvPr/>
        </p:nvSpPr>
        <p:spPr>
          <a:xfrm>
            <a:off x="11617452" y="6333744"/>
            <a:ext cx="38100" cy="38100"/>
          </a:xfrm>
          <a:custGeom>
            <a:avLst/>
            <a:gdLst/>
            <a:ahLst/>
            <a:cxnLst/>
            <a:rect l="l" t="t" r="r" b="b"/>
            <a:pathLst>
              <a:path w="38100" h="38100">
                <a:moveTo>
                  <a:pt x="19050" y="0"/>
                </a:moveTo>
                <a:lnTo>
                  <a:pt x="11637" y="1497"/>
                </a:lnTo>
                <a:lnTo>
                  <a:pt x="5581" y="5581"/>
                </a:lnTo>
                <a:lnTo>
                  <a:pt x="1497" y="11637"/>
                </a:lnTo>
                <a:lnTo>
                  <a:pt x="0" y="19049"/>
                </a:lnTo>
                <a:lnTo>
                  <a:pt x="1497" y="26462"/>
                </a:lnTo>
                <a:lnTo>
                  <a:pt x="5581" y="32518"/>
                </a:lnTo>
                <a:lnTo>
                  <a:pt x="11637" y="36602"/>
                </a:lnTo>
                <a:lnTo>
                  <a:pt x="19050" y="38099"/>
                </a:lnTo>
                <a:lnTo>
                  <a:pt x="26462" y="36602"/>
                </a:lnTo>
                <a:lnTo>
                  <a:pt x="32518" y="32518"/>
                </a:lnTo>
                <a:lnTo>
                  <a:pt x="36602" y="26462"/>
                </a:lnTo>
                <a:lnTo>
                  <a:pt x="38100" y="19049"/>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36" name="object 36"/>
          <p:cNvSpPr/>
          <p:nvPr/>
        </p:nvSpPr>
        <p:spPr>
          <a:xfrm>
            <a:off x="11722607" y="6333744"/>
            <a:ext cx="40005" cy="38100"/>
          </a:xfrm>
          <a:custGeom>
            <a:avLst/>
            <a:gdLst/>
            <a:ahLst/>
            <a:cxnLst/>
            <a:rect l="l" t="t" r="r" b="b"/>
            <a:pathLst>
              <a:path w="40004" h="38100">
                <a:moveTo>
                  <a:pt x="19812" y="0"/>
                </a:moveTo>
                <a:lnTo>
                  <a:pt x="12097" y="1497"/>
                </a:lnTo>
                <a:lnTo>
                  <a:pt x="5800" y="5581"/>
                </a:lnTo>
                <a:lnTo>
                  <a:pt x="1556" y="11637"/>
                </a:lnTo>
                <a:lnTo>
                  <a:pt x="0" y="19049"/>
                </a:lnTo>
                <a:lnTo>
                  <a:pt x="1556" y="26462"/>
                </a:lnTo>
                <a:lnTo>
                  <a:pt x="5800" y="32518"/>
                </a:lnTo>
                <a:lnTo>
                  <a:pt x="12097" y="36602"/>
                </a:lnTo>
                <a:lnTo>
                  <a:pt x="19812" y="38099"/>
                </a:lnTo>
                <a:lnTo>
                  <a:pt x="27526" y="36602"/>
                </a:lnTo>
                <a:lnTo>
                  <a:pt x="33823" y="32518"/>
                </a:lnTo>
                <a:lnTo>
                  <a:pt x="38067" y="26462"/>
                </a:lnTo>
                <a:lnTo>
                  <a:pt x="39624" y="19049"/>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37" name="object 37"/>
          <p:cNvSpPr/>
          <p:nvPr/>
        </p:nvSpPr>
        <p:spPr>
          <a:xfrm>
            <a:off x="11829288" y="6333744"/>
            <a:ext cx="38100" cy="38100"/>
          </a:xfrm>
          <a:custGeom>
            <a:avLst/>
            <a:gdLst/>
            <a:ahLst/>
            <a:cxnLst/>
            <a:rect l="l" t="t" r="r" b="b"/>
            <a:pathLst>
              <a:path w="38100" h="38100">
                <a:moveTo>
                  <a:pt x="19050" y="0"/>
                </a:moveTo>
                <a:lnTo>
                  <a:pt x="11637" y="1497"/>
                </a:lnTo>
                <a:lnTo>
                  <a:pt x="5581" y="5581"/>
                </a:lnTo>
                <a:lnTo>
                  <a:pt x="1497" y="11637"/>
                </a:lnTo>
                <a:lnTo>
                  <a:pt x="0" y="19049"/>
                </a:lnTo>
                <a:lnTo>
                  <a:pt x="1497" y="26462"/>
                </a:lnTo>
                <a:lnTo>
                  <a:pt x="5581" y="32518"/>
                </a:lnTo>
                <a:lnTo>
                  <a:pt x="11637" y="36602"/>
                </a:lnTo>
                <a:lnTo>
                  <a:pt x="19050" y="38099"/>
                </a:lnTo>
                <a:lnTo>
                  <a:pt x="26462" y="36602"/>
                </a:lnTo>
                <a:lnTo>
                  <a:pt x="32518" y="32518"/>
                </a:lnTo>
                <a:lnTo>
                  <a:pt x="36602" y="26462"/>
                </a:lnTo>
                <a:lnTo>
                  <a:pt x="38100" y="19049"/>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38" name="object 38"/>
          <p:cNvSpPr/>
          <p:nvPr/>
        </p:nvSpPr>
        <p:spPr>
          <a:xfrm>
            <a:off x="11935968" y="6333744"/>
            <a:ext cx="38100" cy="38100"/>
          </a:xfrm>
          <a:custGeom>
            <a:avLst/>
            <a:gdLst/>
            <a:ahLst/>
            <a:cxnLst/>
            <a:rect l="l" t="t" r="r" b="b"/>
            <a:pathLst>
              <a:path w="38100" h="38100">
                <a:moveTo>
                  <a:pt x="19050" y="0"/>
                </a:moveTo>
                <a:lnTo>
                  <a:pt x="11637" y="1497"/>
                </a:lnTo>
                <a:lnTo>
                  <a:pt x="5581" y="5581"/>
                </a:lnTo>
                <a:lnTo>
                  <a:pt x="1497" y="11637"/>
                </a:lnTo>
                <a:lnTo>
                  <a:pt x="0" y="19049"/>
                </a:lnTo>
                <a:lnTo>
                  <a:pt x="1497" y="26462"/>
                </a:lnTo>
                <a:lnTo>
                  <a:pt x="5581" y="32518"/>
                </a:lnTo>
                <a:lnTo>
                  <a:pt x="11637" y="36602"/>
                </a:lnTo>
                <a:lnTo>
                  <a:pt x="19050" y="38099"/>
                </a:lnTo>
                <a:lnTo>
                  <a:pt x="26462" y="36602"/>
                </a:lnTo>
                <a:lnTo>
                  <a:pt x="32518" y="32518"/>
                </a:lnTo>
                <a:lnTo>
                  <a:pt x="36602" y="26462"/>
                </a:lnTo>
                <a:lnTo>
                  <a:pt x="38100" y="19049"/>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39" name="object 39"/>
          <p:cNvSpPr/>
          <p:nvPr/>
        </p:nvSpPr>
        <p:spPr>
          <a:xfrm>
            <a:off x="12041123" y="6333744"/>
            <a:ext cx="40005" cy="38100"/>
          </a:xfrm>
          <a:custGeom>
            <a:avLst/>
            <a:gdLst/>
            <a:ahLst/>
            <a:cxnLst/>
            <a:rect l="l" t="t" r="r" b="b"/>
            <a:pathLst>
              <a:path w="40004" h="38100">
                <a:moveTo>
                  <a:pt x="19812" y="0"/>
                </a:moveTo>
                <a:lnTo>
                  <a:pt x="12097" y="1497"/>
                </a:lnTo>
                <a:lnTo>
                  <a:pt x="5800" y="5581"/>
                </a:lnTo>
                <a:lnTo>
                  <a:pt x="1556" y="11637"/>
                </a:lnTo>
                <a:lnTo>
                  <a:pt x="0" y="19049"/>
                </a:lnTo>
                <a:lnTo>
                  <a:pt x="1556" y="26462"/>
                </a:lnTo>
                <a:lnTo>
                  <a:pt x="5800" y="32518"/>
                </a:lnTo>
                <a:lnTo>
                  <a:pt x="12097" y="36602"/>
                </a:lnTo>
                <a:lnTo>
                  <a:pt x="19812" y="38099"/>
                </a:lnTo>
                <a:lnTo>
                  <a:pt x="27526" y="36602"/>
                </a:lnTo>
                <a:lnTo>
                  <a:pt x="33823" y="32518"/>
                </a:lnTo>
                <a:lnTo>
                  <a:pt x="38067" y="26462"/>
                </a:lnTo>
                <a:lnTo>
                  <a:pt x="39624" y="19049"/>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40" name="object 40"/>
          <p:cNvSpPr/>
          <p:nvPr/>
        </p:nvSpPr>
        <p:spPr>
          <a:xfrm>
            <a:off x="11617452" y="6444996"/>
            <a:ext cx="38100" cy="38100"/>
          </a:xfrm>
          <a:custGeom>
            <a:avLst/>
            <a:gdLst/>
            <a:ahLst/>
            <a:cxnLst/>
            <a:rect l="l" t="t" r="r" b="b"/>
            <a:pathLst>
              <a:path w="38100" h="38100">
                <a:moveTo>
                  <a:pt x="19050" y="0"/>
                </a:moveTo>
                <a:lnTo>
                  <a:pt x="11637" y="1497"/>
                </a:lnTo>
                <a:lnTo>
                  <a:pt x="5581" y="5581"/>
                </a:lnTo>
                <a:lnTo>
                  <a:pt x="1497" y="11637"/>
                </a:lnTo>
                <a:lnTo>
                  <a:pt x="0" y="19049"/>
                </a:lnTo>
                <a:lnTo>
                  <a:pt x="1497" y="26462"/>
                </a:lnTo>
                <a:lnTo>
                  <a:pt x="5581" y="32518"/>
                </a:lnTo>
                <a:lnTo>
                  <a:pt x="11637" y="36602"/>
                </a:lnTo>
                <a:lnTo>
                  <a:pt x="19050" y="38099"/>
                </a:lnTo>
                <a:lnTo>
                  <a:pt x="26462" y="36602"/>
                </a:lnTo>
                <a:lnTo>
                  <a:pt x="32518" y="32518"/>
                </a:lnTo>
                <a:lnTo>
                  <a:pt x="36602" y="26462"/>
                </a:lnTo>
                <a:lnTo>
                  <a:pt x="38100" y="19049"/>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41" name="object 41"/>
          <p:cNvSpPr/>
          <p:nvPr/>
        </p:nvSpPr>
        <p:spPr>
          <a:xfrm>
            <a:off x="11722607" y="6444996"/>
            <a:ext cx="40005" cy="38100"/>
          </a:xfrm>
          <a:custGeom>
            <a:avLst/>
            <a:gdLst/>
            <a:ahLst/>
            <a:cxnLst/>
            <a:rect l="l" t="t" r="r" b="b"/>
            <a:pathLst>
              <a:path w="40004" h="38100">
                <a:moveTo>
                  <a:pt x="19812" y="0"/>
                </a:moveTo>
                <a:lnTo>
                  <a:pt x="12097" y="1497"/>
                </a:lnTo>
                <a:lnTo>
                  <a:pt x="5800" y="5581"/>
                </a:lnTo>
                <a:lnTo>
                  <a:pt x="1556" y="11637"/>
                </a:lnTo>
                <a:lnTo>
                  <a:pt x="0" y="19049"/>
                </a:lnTo>
                <a:lnTo>
                  <a:pt x="1556" y="26462"/>
                </a:lnTo>
                <a:lnTo>
                  <a:pt x="5800" y="32518"/>
                </a:lnTo>
                <a:lnTo>
                  <a:pt x="12097" y="36602"/>
                </a:lnTo>
                <a:lnTo>
                  <a:pt x="19812" y="38099"/>
                </a:lnTo>
                <a:lnTo>
                  <a:pt x="27526" y="36602"/>
                </a:lnTo>
                <a:lnTo>
                  <a:pt x="33823" y="32518"/>
                </a:lnTo>
                <a:lnTo>
                  <a:pt x="38067" y="26462"/>
                </a:lnTo>
                <a:lnTo>
                  <a:pt x="39624" y="19049"/>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42" name="object 42"/>
          <p:cNvSpPr/>
          <p:nvPr/>
        </p:nvSpPr>
        <p:spPr>
          <a:xfrm>
            <a:off x="11829288" y="6444996"/>
            <a:ext cx="38100" cy="38100"/>
          </a:xfrm>
          <a:custGeom>
            <a:avLst/>
            <a:gdLst/>
            <a:ahLst/>
            <a:cxnLst/>
            <a:rect l="l" t="t" r="r" b="b"/>
            <a:pathLst>
              <a:path w="38100" h="38100">
                <a:moveTo>
                  <a:pt x="19050" y="0"/>
                </a:moveTo>
                <a:lnTo>
                  <a:pt x="11637" y="1497"/>
                </a:lnTo>
                <a:lnTo>
                  <a:pt x="5581" y="5581"/>
                </a:lnTo>
                <a:lnTo>
                  <a:pt x="1497" y="11637"/>
                </a:lnTo>
                <a:lnTo>
                  <a:pt x="0" y="19049"/>
                </a:lnTo>
                <a:lnTo>
                  <a:pt x="1497" y="26462"/>
                </a:lnTo>
                <a:lnTo>
                  <a:pt x="5581" y="32518"/>
                </a:lnTo>
                <a:lnTo>
                  <a:pt x="11637" y="36602"/>
                </a:lnTo>
                <a:lnTo>
                  <a:pt x="19050" y="38099"/>
                </a:lnTo>
                <a:lnTo>
                  <a:pt x="26462" y="36602"/>
                </a:lnTo>
                <a:lnTo>
                  <a:pt x="32518" y="32518"/>
                </a:lnTo>
                <a:lnTo>
                  <a:pt x="36602" y="26462"/>
                </a:lnTo>
                <a:lnTo>
                  <a:pt x="38100" y="19049"/>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43" name="object 43"/>
          <p:cNvSpPr/>
          <p:nvPr/>
        </p:nvSpPr>
        <p:spPr>
          <a:xfrm>
            <a:off x="11935968" y="6444996"/>
            <a:ext cx="38100" cy="38100"/>
          </a:xfrm>
          <a:custGeom>
            <a:avLst/>
            <a:gdLst/>
            <a:ahLst/>
            <a:cxnLst/>
            <a:rect l="l" t="t" r="r" b="b"/>
            <a:pathLst>
              <a:path w="38100" h="38100">
                <a:moveTo>
                  <a:pt x="19050" y="0"/>
                </a:moveTo>
                <a:lnTo>
                  <a:pt x="11637" y="1497"/>
                </a:lnTo>
                <a:lnTo>
                  <a:pt x="5581" y="5581"/>
                </a:lnTo>
                <a:lnTo>
                  <a:pt x="1497" y="11637"/>
                </a:lnTo>
                <a:lnTo>
                  <a:pt x="0" y="19049"/>
                </a:lnTo>
                <a:lnTo>
                  <a:pt x="1497" y="26462"/>
                </a:lnTo>
                <a:lnTo>
                  <a:pt x="5581" y="32518"/>
                </a:lnTo>
                <a:lnTo>
                  <a:pt x="11637" y="36602"/>
                </a:lnTo>
                <a:lnTo>
                  <a:pt x="19050" y="38099"/>
                </a:lnTo>
                <a:lnTo>
                  <a:pt x="26462" y="36602"/>
                </a:lnTo>
                <a:lnTo>
                  <a:pt x="32518" y="32518"/>
                </a:lnTo>
                <a:lnTo>
                  <a:pt x="36602" y="26462"/>
                </a:lnTo>
                <a:lnTo>
                  <a:pt x="38100" y="19049"/>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44" name="object 44"/>
          <p:cNvSpPr/>
          <p:nvPr/>
        </p:nvSpPr>
        <p:spPr>
          <a:xfrm>
            <a:off x="12041123" y="6444996"/>
            <a:ext cx="40005" cy="38100"/>
          </a:xfrm>
          <a:custGeom>
            <a:avLst/>
            <a:gdLst/>
            <a:ahLst/>
            <a:cxnLst/>
            <a:rect l="l" t="t" r="r" b="b"/>
            <a:pathLst>
              <a:path w="40004" h="38100">
                <a:moveTo>
                  <a:pt x="19812" y="0"/>
                </a:moveTo>
                <a:lnTo>
                  <a:pt x="12097" y="1497"/>
                </a:lnTo>
                <a:lnTo>
                  <a:pt x="5800" y="5581"/>
                </a:lnTo>
                <a:lnTo>
                  <a:pt x="1556" y="11637"/>
                </a:lnTo>
                <a:lnTo>
                  <a:pt x="0" y="19049"/>
                </a:lnTo>
                <a:lnTo>
                  <a:pt x="1556" y="26462"/>
                </a:lnTo>
                <a:lnTo>
                  <a:pt x="5800" y="32518"/>
                </a:lnTo>
                <a:lnTo>
                  <a:pt x="12097" y="36602"/>
                </a:lnTo>
                <a:lnTo>
                  <a:pt x="19812" y="38099"/>
                </a:lnTo>
                <a:lnTo>
                  <a:pt x="27526" y="36602"/>
                </a:lnTo>
                <a:lnTo>
                  <a:pt x="33823" y="32518"/>
                </a:lnTo>
                <a:lnTo>
                  <a:pt x="38067" y="26462"/>
                </a:lnTo>
                <a:lnTo>
                  <a:pt x="39624" y="19049"/>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45" name="object 45"/>
          <p:cNvSpPr/>
          <p:nvPr/>
        </p:nvSpPr>
        <p:spPr>
          <a:xfrm>
            <a:off x="11617452" y="6554723"/>
            <a:ext cx="38100" cy="40005"/>
          </a:xfrm>
          <a:custGeom>
            <a:avLst/>
            <a:gdLst/>
            <a:ahLst/>
            <a:cxnLst/>
            <a:rect l="l" t="t" r="r" b="b"/>
            <a:pathLst>
              <a:path w="38100" h="40004">
                <a:moveTo>
                  <a:pt x="19050" y="0"/>
                </a:moveTo>
                <a:lnTo>
                  <a:pt x="11637" y="1556"/>
                </a:lnTo>
                <a:lnTo>
                  <a:pt x="5581" y="5800"/>
                </a:lnTo>
                <a:lnTo>
                  <a:pt x="1497" y="12097"/>
                </a:lnTo>
                <a:lnTo>
                  <a:pt x="0" y="19811"/>
                </a:lnTo>
                <a:lnTo>
                  <a:pt x="1497" y="27526"/>
                </a:lnTo>
                <a:lnTo>
                  <a:pt x="5581" y="33823"/>
                </a:lnTo>
                <a:lnTo>
                  <a:pt x="11637" y="38067"/>
                </a:lnTo>
                <a:lnTo>
                  <a:pt x="19050" y="39623"/>
                </a:lnTo>
                <a:lnTo>
                  <a:pt x="26462" y="38067"/>
                </a:lnTo>
                <a:lnTo>
                  <a:pt x="32518" y="33823"/>
                </a:lnTo>
                <a:lnTo>
                  <a:pt x="36602" y="27526"/>
                </a:lnTo>
                <a:lnTo>
                  <a:pt x="38100" y="19811"/>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46" name="object 46"/>
          <p:cNvSpPr/>
          <p:nvPr/>
        </p:nvSpPr>
        <p:spPr>
          <a:xfrm>
            <a:off x="11722607" y="6554723"/>
            <a:ext cx="40005" cy="40005"/>
          </a:xfrm>
          <a:custGeom>
            <a:avLst/>
            <a:gdLst/>
            <a:ahLst/>
            <a:cxnLst/>
            <a:rect l="l" t="t" r="r" b="b"/>
            <a:pathLst>
              <a:path w="40004" h="40004">
                <a:moveTo>
                  <a:pt x="19812" y="0"/>
                </a:moveTo>
                <a:lnTo>
                  <a:pt x="12097" y="1556"/>
                </a:lnTo>
                <a:lnTo>
                  <a:pt x="5800" y="5800"/>
                </a:lnTo>
                <a:lnTo>
                  <a:pt x="1556" y="12097"/>
                </a:lnTo>
                <a:lnTo>
                  <a:pt x="0" y="19811"/>
                </a:lnTo>
                <a:lnTo>
                  <a:pt x="1556" y="27526"/>
                </a:lnTo>
                <a:lnTo>
                  <a:pt x="5800" y="33823"/>
                </a:lnTo>
                <a:lnTo>
                  <a:pt x="12097" y="38067"/>
                </a:lnTo>
                <a:lnTo>
                  <a:pt x="19812" y="39623"/>
                </a:lnTo>
                <a:lnTo>
                  <a:pt x="27526" y="38067"/>
                </a:lnTo>
                <a:lnTo>
                  <a:pt x="33823" y="33823"/>
                </a:lnTo>
                <a:lnTo>
                  <a:pt x="38067" y="27526"/>
                </a:lnTo>
                <a:lnTo>
                  <a:pt x="39624" y="19811"/>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47" name="object 47"/>
          <p:cNvSpPr/>
          <p:nvPr/>
        </p:nvSpPr>
        <p:spPr>
          <a:xfrm>
            <a:off x="11829288" y="6554723"/>
            <a:ext cx="38100" cy="40005"/>
          </a:xfrm>
          <a:custGeom>
            <a:avLst/>
            <a:gdLst/>
            <a:ahLst/>
            <a:cxnLst/>
            <a:rect l="l" t="t" r="r" b="b"/>
            <a:pathLst>
              <a:path w="38100" h="40004">
                <a:moveTo>
                  <a:pt x="19050" y="0"/>
                </a:moveTo>
                <a:lnTo>
                  <a:pt x="11637" y="1556"/>
                </a:lnTo>
                <a:lnTo>
                  <a:pt x="5581" y="5800"/>
                </a:lnTo>
                <a:lnTo>
                  <a:pt x="1497" y="12097"/>
                </a:lnTo>
                <a:lnTo>
                  <a:pt x="0" y="19811"/>
                </a:lnTo>
                <a:lnTo>
                  <a:pt x="1497" y="27526"/>
                </a:lnTo>
                <a:lnTo>
                  <a:pt x="5581" y="33823"/>
                </a:lnTo>
                <a:lnTo>
                  <a:pt x="11637" y="38067"/>
                </a:lnTo>
                <a:lnTo>
                  <a:pt x="19050" y="39623"/>
                </a:lnTo>
                <a:lnTo>
                  <a:pt x="26462" y="38067"/>
                </a:lnTo>
                <a:lnTo>
                  <a:pt x="32518" y="33823"/>
                </a:lnTo>
                <a:lnTo>
                  <a:pt x="36602" y="27526"/>
                </a:lnTo>
                <a:lnTo>
                  <a:pt x="38100" y="19811"/>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48" name="object 48"/>
          <p:cNvSpPr/>
          <p:nvPr/>
        </p:nvSpPr>
        <p:spPr>
          <a:xfrm>
            <a:off x="11935968" y="6554723"/>
            <a:ext cx="38100" cy="40005"/>
          </a:xfrm>
          <a:custGeom>
            <a:avLst/>
            <a:gdLst/>
            <a:ahLst/>
            <a:cxnLst/>
            <a:rect l="l" t="t" r="r" b="b"/>
            <a:pathLst>
              <a:path w="38100" h="40004">
                <a:moveTo>
                  <a:pt x="19050" y="0"/>
                </a:moveTo>
                <a:lnTo>
                  <a:pt x="11637" y="1556"/>
                </a:lnTo>
                <a:lnTo>
                  <a:pt x="5581" y="5800"/>
                </a:lnTo>
                <a:lnTo>
                  <a:pt x="1497" y="12097"/>
                </a:lnTo>
                <a:lnTo>
                  <a:pt x="0" y="19811"/>
                </a:lnTo>
                <a:lnTo>
                  <a:pt x="1497" y="27526"/>
                </a:lnTo>
                <a:lnTo>
                  <a:pt x="5581" y="33823"/>
                </a:lnTo>
                <a:lnTo>
                  <a:pt x="11637" y="38067"/>
                </a:lnTo>
                <a:lnTo>
                  <a:pt x="19050" y="39623"/>
                </a:lnTo>
                <a:lnTo>
                  <a:pt x="26462" y="38067"/>
                </a:lnTo>
                <a:lnTo>
                  <a:pt x="32518" y="33823"/>
                </a:lnTo>
                <a:lnTo>
                  <a:pt x="36602" y="27526"/>
                </a:lnTo>
                <a:lnTo>
                  <a:pt x="38100" y="19811"/>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49" name="object 49"/>
          <p:cNvSpPr/>
          <p:nvPr/>
        </p:nvSpPr>
        <p:spPr>
          <a:xfrm>
            <a:off x="12041123" y="6554723"/>
            <a:ext cx="40005" cy="40005"/>
          </a:xfrm>
          <a:custGeom>
            <a:avLst/>
            <a:gdLst/>
            <a:ahLst/>
            <a:cxnLst/>
            <a:rect l="l" t="t" r="r" b="b"/>
            <a:pathLst>
              <a:path w="40004" h="40004">
                <a:moveTo>
                  <a:pt x="19812" y="0"/>
                </a:moveTo>
                <a:lnTo>
                  <a:pt x="12097" y="1556"/>
                </a:lnTo>
                <a:lnTo>
                  <a:pt x="5800" y="5800"/>
                </a:lnTo>
                <a:lnTo>
                  <a:pt x="1556" y="12097"/>
                </a:lnTo>
                <a:lnTo>
                  <a:pt x="0" y="19811"/>
                </a:lnTo>
                <a:lnTo>
                  <a:pt x="1556" y="27526"/>
                </a:lnTo>
                <a:lnTo>
                  <a:pt x="5800" y="33823"/>
                </a:lnTo>
                <a:lnTo>
                  <a:pt x="12097" y="38067"/>
                </a:lnTo>
                <a:lnTo>
                  <a:pt x="19812" y="39623"/>
                </a:lnTo>
                <a:lnTo>
                  <a:pt x="27526" y="38067"/>
                </a:lnTo>
                <a:lnTo>
                  <a:pt x="33823" y="33823"/>
                </a:lnTo>
                <a:lnTo>
                  <a:pt x="38067" y="27526"/>
                </a:lnTo>
                <a:lnTo>
                  <a:pt x="39624" y="19811"/>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50" name="object 50"/>
          <p:cNvSpPr/>
          <p:nvPr/>
        </p:nvSpPr>
        <p:spPr>
          <a:xfrm>
            <a:off x="184404"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51" name="object 51"/>
          <p:cNvSpPr/>
          <p:nvPr/>
        </p:nvSpPr>
        <p:spPr>
          <a:xfrm>
            <a:off x="291084"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52" name="object 52"/>
          <p:cNvSpPr/>
          <p:nvPr/>
        </p:nvSpPr>
        <p:spPr>
          <a:xfrm>
            <a:off x="397763"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53" name="object 53"/>
          <p:cNvSpPr/>
          <p:nvPr/>
        </p:nvSpPr>
        <p:spPr>
          <a:xfrm>
            <a:off x="502919"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54" name="object 54"/>
          <p:cNvSpPr/>
          <p:nvPr/>
        </p:nvSpPr>
        <p:spPr>
          <a:xfrm>
            <a:off x="609600"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55" name="object 55"/>
          <p:cNvSpPr/>
          <p:nvPr/>
        </p:nvSpPr>
        <p:spPr>
          <a:xfrm>
            <a:off x="184404"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56" name="object 56"/>
          <p:cNvSpPr/>
          <p:nvPr/>
        </p:nvSpPr>
        <p:spPr>
          <a:xfrm>
            <a:off x="291084"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57" name="object 57"/>
          <p:cNvSpPr/>
          <p:nvPr/>
        </p:nvSpPr>
        <p:spPr>
          <a:xfrm>
            <a:off x="397763"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58" name="object 58"/>
          <p:cNvSpPr/>
          <p:nvPr/>
        </p:nvSpPr>
        <p:spPr>
          <a:xfrm>
            <a:off x="502919"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59" name="object 59"/>
          <p:cNvSpPr/>
          <p:nvPr/>
        </p:nvSpPr>
        <p:spPr>
          <a:xfrm>
            <a:off x="609600"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60" name="object 60"/>
          <p:cNvSpPr/>
          <p:nvPr/>
        </p:nvSpPr>
        <p:spPr>
          <a:xfrm>
            <a:off x="184404"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1" name="object 61"/>
          <p:cNvSpPr/>
          <p:nvPr/>
        </p:nvSpPr>
        <p:spPr>
          <a:xfrm>
            <a:off x="291084"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62" name="object 62"/>
          <p:cNvSpPr/>
          <p:nvPr/>
        </p:nvSpPr>
        <p:spPr>
          <a:xfrm>
            <a:off x="397763"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63" name="object 63"/>
          <p:cNvSpPr/>
          <p:nvPr/>
        </p:nvSpPr>
        <p:spPr>
          <a:xfrm>
            <a:off x="502919"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4" name="object 64"/>
          <p:cNvSpPr/>
          <p:nvPr/>
        </p:nvSpPr>
        <p:spPr>
          <a:xfrm>
            <a:off x="609600"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5" name="object 65"/>
          <p:cNvSpPr/>
          <p:nvPr/>
        </p:nvSpPr>
        <p:spPr>
          <a:xfrm>
            <a:off x="184404"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6" name="object 66"/>
          <p:cNvSpPr/>
          <p:nvPr/>
        </p:nvSpPr>
        <p:spPr>
          <a:xfrm>
            <a:off x="291084"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67" name="object 67"/>
          <p:cNvSpPr/>
          <p:nvPr/>
        </p:nvSpPr>
        <p:spPr>
          <a:xfrm>
            <a:off x="397763"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68" name="object 68"/>
          <p:cNvSpPr/>
          <p:nvPr/>
        </p:nvSpPr>
        <p:spPr>
          <a:xfrm>
            <a:off x="502919"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9" name="object 69"/>
          <p:cNvSpPr/>
          <p:nvPr/>
        </p:nvSpPr>
        <p:spPr>
          <a:xfrm>
            <a:off x="609600"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70" name="object 70"/>
          <p:cNvSpPr/>
          <p:nvPr/>
        </p:nvSpPr>
        <p:spPr>
          <a:xfrm>
            <a:off x="184404"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71" name="object 71"/>
          <p:cNvSpPr/>
          <p:nvPr/>
        </p:nvSpPr>
        <p:spPr>
          <a:xfrm>
            <a:off x="291084"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72" name="object 72"/>
          <p:cNvSpPr/>
          <p:nvPr/>
        </p:nvSpPr>
        <p:spPr>
          <a:xfrm>
            <a:off x="397763"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73" name="object 73"/>
          <p:cNvSpPr/>
          <p:nvPr/>
        </p:nvSpPr>
        <p:spPr>
          <a:xfrm>
            <a:off x="502919"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74" name="object 74"/>
          <p:cNvSpPr/>
          <p:nvPr/>
        </p:nvSpPr>
        <p:spPr>
          <a:xfrm>
            <a:off x="609600"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75" name="object 75"/>
          <p:cNvSpPr txBox="1">
            <a:spLocks noGrp="1"/>
          </p:cNvSpPr>
          <p:nvPr>
            <p:ph type="title"/>
          </p:nvPr>
        </p:nvSpPr>
        <p:spPr>
          <a:xfrm>
            <a:off x="682627" y="957707"/>
            <a:ext cx="1579245" cy="1001394"/>
          </a:xfrm>
          <a:prstGeom prst="rect">
            <a:avLst/>
          </a:prstGeom>
        </p:spPr>
        <p:txBody>
          <a:bodyPr vert="horz" wrap="square" lIns="0" tIns="13335" rIns="0" bIns="0" rtlCol="0">
            <a:spAutoFit/>
          </a:bodyPr>
          <a:lstStyle/>
          <a:p>
            <a:pPr marL="12700" marR="5080">
              <a:lnSpc>
                <a:spcPct val="100000"/>
              </a:lnSpc>
              <a:spcBef>
                <a:spcPts val="105"/>
              </a:spcBef>
            </a:pPr>
            <a:r>
              <a:rPr sz="3200" spc="-50" dirty="0">
                <a:solidFill>
                  <a:srgbClr val="FF7E50"/>
                </a:solidFill>
              </a:rPr>
              <a:t>Value </a:t>
            </a:r>
            <a:r>
              <a:rPr sz="3200" spc="-45" dirty="0">
                <a:solidFill>
                  <a:srgbClr val="FF7E50"/>
                </a:solidFill>
              </a:rPr>
              <a:t> </a:t>
            </a:r>
            <a:r>
              <a:rPr sz="3200" spc="-5" dirty="0"/>
              <a:t>B</a:t>
            </a:r>
            <a:r>
              <a:rPr sz="3200" spc="5" dirty="0"/>
              <a:t>u</a:t>
            </a:r>
            <a:r>
              <a:rPr sz="3200" dirty="0"/>
              <a:t>il</a:t>
            </a:r>
            <a:r>
              <a:rPr sz="3200" spc="-5" dirty="0"/>
              <a:t>d</a:t>
            </a:r>
            <a:r>
              <a:rPr sz="3200" spc="-10" dirty="0"/>
              <a:t>e</a:t>
            </a:r>
            <a:r>
              <a:rPr sz="3200" spc="20" dirty="0"/>
              <a:t>r</a:t>
            </a:r>
            <a:r>
              <a:rPr sz="3200" dirty="0"/>
              <a:t>s</a:t>
            </a:r>
            <a:endParaRPr sz="3200"/>
          </a:p>
        </p:txBody>
      </p:sp>
      <p:pic>
        <p:nvPicPr>
          <p:cNvPr id="76" name="object 76"/>
          <p:cNvPicPr/>
          <p:nvPr/>
        </p:nvPicPr>
        <p:blipFill>
          <a:blip r:embed="rId4" cstate="print"/>
          <a:stretch>
            <a:fillRect/>
          </a:stretch>
        </p:blipFill>
        <p:spPr>
          <a:xfrm>
            <a:off x="629412" y="6294120"/>
            <a:ext cx="103631" cy="102107"/>
          </a:xfrm>
          <a:prstGeom prst="rect">
            <a:avLst/>
          </a:prstGeom>
        </p:spPr>
      </p:pic>
      <p:pic>
        <p:nvPicPr>
          <p:cNvPr id="77" name="object 77"/>
          <p:cNvPicPr/>
          <p:nvPr/>
        </p:nvPicPr>
        <p:blipFill>
          <a:blip r:embed="rId5" cstate="print"/>
          <a:stretch>
            <a:fillRect/>
          </a:stretch>
        </p:blipFill>
        <p:spPr>
          <a:xfrm>
            <a:off x="804672" y="6294120"/>
            <a:ext cx="103632" cy="102107"/>
          </a:xfrm>
          <a:prstGeom prst="rect">
            <a:avLst/>
          </a:prstGeom>
        </p:spPr>
      </p:pic>
      <p:pic>
        <p:nvPicPr>
          <p:cNvPr id="78" name="object 78"/>
          <p:cNvPicPr/>
          <p:nvPr/>
        </p:nvPicPr>
        <p:blipFill>
          <a:blip r:embed="rId6" cstate="print"/>
          <a:stretch>
            <a:fillRect/>
          </a:stretch>
        </p:blipFill>
        <p:spPr>
          <a:xfrm>
            <a:off x="979932" y="6294120"/>
            <a:ext cx="103632" cy="102107"/>
          </a:xfrm>
          <a:prstGeom prst="rect">
            <a:avLst/>
          </a:prstGeom>
        </p:spPr>
      </p:pic>
      <p:sp>
        <p:nvSpPr>
          <p:cNvPr id="79" name="object 79"/>
          <p:cNvSpPr txBox="1">
            <a:spLocks noGrp="1"/>
          </p:cNvSpPr>
          <p:nvPr>
            <p:ph type="body" idx="1"/>
          </p:nvPr>
        </p:nvSpPr>
        <p:spPr>
          <a:prstGeom prst="rect">
            <a:avLst/>
          </a:prstGeom>
        </p:spPr>
        <p:txBody>
          <a:bodyPr vert="horz" wrap="square" lIns="0" tIns="132080" rIns="0" bIns="0" rtlCol="0">
            <a:spAutoFit/>
          </a:bodyPr>
          <a:lstStyle/>
          <a:p>
            <a:pPr marL="4728210">
              <a:lnSpc>
                <a:spcPct val="100000"/>
              </a:lnSpc>
              <a:spcBef>
                <a:spcPts val="1040"/>
              </a:spcBef>
            </a:pPr>
            <a:r>
              <a:rPr spc="-5" dirty="0"/>
              <a:t>Objective</a:t>
            </a:r>
            <a:r>
              <a:rPr spc="-45" dirty="0"/>
              <a:t> </a:t>
            </a:r>
            <a:r>
              <a:rPr spc="-5" dirty="0"/>
              <a:t>Growth</a:t>
            </a:r>
          </a:p>
          <a:p>
            <a:pPr marL="4728210" marR="497205">
              <a:lnSpc>
                <a:spcPct val="100000"/>
              </a:lnSpc>
              <a:spcBef>
                <a:spcPts val="735"/>
              </a:spcBef>
            </a:pPr>
            <a:r>
              <a:rPr sz="1400" b="0" spc="10" dirty="0">
                <a:latin typeface="Segoe UI Light"/>
                <a:cs typeface="Segoe UI Light"/>
              </a:rPr>
              <a:t>WTi </a:t>
            </a:r>
            <a:r>
              <a:rPr sz="1400" b="0" dirty="0">
                <a:latin typeface="Segoe UI Light"/>
                <a:cs typeface="Segoe UI Light"/>
              </a:rPr>
              <a:t>has in its lineage </a:t>
            </a:r>
            <a:r>
              <a:rPr sz="1400" b="0" spc="-5" dirty="0">
                <a:latin typeface="Segoe UI Light"/>
                <a:cs typeface="Segoe UI Light"/>
              </a:rPr>
              <a:t>some </a:t>
            </a:r>
            <a:r>
              <a:rPr sz="1400" b="0" spc="-20" dirty="0">
                <a:latin typeface="Segoe UI Light"/>
                <a:cs typeface="Segoe UI Light"/>
              </a:rPr>
              <a:t>of </a:t>
            </a:r>
            <a:r>
              <a:rPr sz="1400" b="0" dirty="0">
                <a:latin typeface="Segoe UI Light"/>
                <a:cs typeface="Segoe UI Light"/>
              </a:rPr>
              <a:t>the </a:t>
            </a:r>
            <a:r>
              <a:rPr sz="1400" b="0" spc="-20" dirty="0">
                <a:latin typeface="Segoe UI Light"/>
                <a:cs typeface="Segoe UI Light"/>
              </a:rPr>
              <a:t>India’s </a:t>
            </a:r>
            <a:r>
              <a:rPr sz="1400" b="0" spc="5" dirty="0">
                <a:latin typeface="Segoe UI Light"/>
                <a:cs typeface="Segoe UI Light"/>
              </a:rPr>
              <a:t>most </a:t>
            </a:r>
            <a:r>
              <a:rPr sz="1400" b="0" dirty="0">
                <a:latin typeface="Segoe UI Light"/>
                <a:cs typeface="Segoe UI Light"/>
              </a:rPr>
              <a:t>pioneering </a:t>
            </a:r>
            <a:r>
              <a:rPr sz="1400" b="0" spc="5" dirty="0">
                <a:latin typeface="Segoe UI Light"/>
                <a:cs typeface="Segoe UI Light"/>
              </a:rPr>
              <a:t>and </a:t>
            </a:r>
            <a:r>
              <a:rPr sz="1400" b="0" dirty="0">
                <a:latin typeface="Segoe UI Light"/>
                <a:cs typeface="Segoe UI Light"/>
              </a:rPr>
              <a:t>workable </a:t>
            </a:r>
            <a:r>
              <a:rPr sz="1400" b="0" spc="-370" dirty="0">
                <a:latin typeface="Segoe UI Light"/>
                <a:cs typeface="Segoe UI Light"/>
              </a:rPr>
              <a:t> </a:t>
            </a:r>
            <a:r>
              <a:rPr sz="1400" b="0" spc="5" dirty="0">
                <a:latin typeface="Segoe UI Light"/>
                <a:cs typeface="Segoe UI Light"/>
              </a:rPr>
              <a:t>business</a:t>
            </a:r>
            <a:r>
              <a:rPr sz="1400" b="0" spc="-30" dirty="0">
                <a:latin typeface="Segoe UI Light"/>
                <a:cs typeface="Segoe UI Light"/>
              </a:rPr>
              <a:t> </a:t>
            </a:r>
            <a:r>
              <a:rPr sz="1400" b="0" spc="5" dirty="0">
                <a:latin typeface="Segoe UI Light"/>
                <a:cs typeface="Segoe UI Light"/>
              </a:rPr>
              <a:t>models</a:t>
            </a:r>
            <a:r>
              <a:rPr sz="1400" b="0" spc="-30" dirty="0">
                <a:latin typeface="Segoe UI Light"/>
                <a:cs typeface="Segoe UI Light"/>
              </a:rPr>
              <a:t> </a:t>
            </a:r>
            <a:r>
              <a:rPr sz="1400" b="0" spc="-5" dirty="0">
                <a:latin typeface="Segoe UI Light"/>
                <a:cs typeface="Segoe UI Light"/>
              </a:rPr>
              <a:t>introduced</a:t>
            </a:r>
            <a:r>
              <a:rPr sz="1400" b="0" spc="-25" dirty="0">
                <a:latin typeface="Segoe UI Light"/>
                <a:cs typeface="Segoe UI Light"/>
              </a:rPr>
              <a:t> </a:t>
            </a:r>
            <a:r>
              <a:rPr sz="1400" b="0" dirty="0">
                <a:latin typeface="Segoe UI Light"/>
                <a:cs typeface="Segoe UI Light"/>
              </a:rPr>
              <a:t>in the</a:t>
            </a:r>
            <a:r>
              <a:rPr sz="1400" b="0" spc="5" dirty="0">
                <a:latin typeface="Segoe UI Light"/>
                <a:cs typeface="Segoe UI Light"/>
              </a:rPr>
              <a:t> </a:t>
            </a:r>
            <a:r>
              <a:rPr sz="1400" b="0" spc="-10" dirty="0">
                <a:latin typeface="Segoe UI Light"/>
                <a:cs typeface="Segoe UI Light"/>
              </a:rPr>
              <a:t>“</a:t>
            </a:r>
            <a:r>
              <a:rPr sz="1400" spc="-10" dirty="0">
                <a:latin typeface="Segoe UI Light"/>
                <a:cs typeface="Segoe UI Light"/>
              </a:rPr>
              <a:t>People</a:t>
            </a:r>
            <a:r>
              <a:rPr sz="1400" spc="-25" dirty="0">
                <a:latin typeface="Segoe UI Light"/>
                <a:cs typeface="Segoe UI Light"/>
              </a:rPr>
              <a:t> </a:t>
            </a:r>
            <a:r>
              <a:rPr sz="1400" dirty="0">
                <a:latin typeface="Segoe UI Light"/>
                <a:cs typeface="Segoe UI Light"/>
              </a:rPr>
              <a:t>Mobility</a:t>
            </a:r>
            <a:r>
              <a:rPr sz="1400" spc="-35" dirty="0">
                <a:latin typeface="Segoe UI Light"/>
                <a:cs typeface="Segoe UI Light"/>
              </a:rPr>
              <a:t> </a:t>
            </a:r>
            <a:r>
              <a:rPr sz="1400" spc="-10" dirty="0">
                <a:latin typeface="Segoe UI Light"/>
                <a:cs typeface="Segoe UI Light"/>
              </a:rPr>
              <a:t>Solutions</a:t>
            </a:r>
            <a:r>
              <a:rPr sz="1400" b="0" spc="-10" dirty="0">
                <a:latin typeface="Segoe UI Light"/>
                <a:cs typeface="Segoe UI Light"/>
              </a:rPr>
              <a:t>”.</a:t>
            </a:r>
            <a:endParaRPr sz="1400" dirty="0">
              <a:latin typeface="Segoe UI Light"/>
              <a:cs typeface="Segoe UI Light"/>
            </a:endParaRPr>
          </a:p>
          <a:p>
            <a:pPr marL="4728210" marR="5080">
              <a:lnSpc>
                <a:spcPct val="100000"/>
              </a:lnSpc>
              <a:spcBef>
                <a:spcPts val="1200"/>
              </a:spcBef>
            </a:pPr>
            <a:r>
              <a:rPr sz="1400" b="0" dirty="0">
                <a:latin typeface="Segoe UI Light"/>
                <a:cs typeface="Segoe UI Light"/>
              </a:rPr>
              <a:t>What</a:t>
            </a:r>
            <a:r>
              <a:rPr sz="1400" b="0" spc="-20" dirty="0">
                <a:latin typeface="Segoe UI Light"/>
                <a:cs typeface="Segoe UI Light"/>
              </a:rPr>
              <a:t> </a:t>
            </a:r>
            <a:r>
              <a:rPr sz="1400" b="0" dirty="0">
                <a:latin typeface="Segoe UI Light"/>
                <a:cs typeface="Segoe UI Light"/>
              </a:rPr>
              <a:t>binds</a:t>
            </a:r>
            <a:r>
              <a:rPr sz="1400" b="0" spc="-25" dirty="0">
                <a:latin typeface="Segoe UI Light"/>
                <a:cs typeface="Segoe UI Light"/>
              </a:rPr>
              <a:t> </a:t>
            </a:r>
            <a:r>
              <a:rPr sz="1400" b="0" dirty="0">
                <a:latin typeface="Segoe UI Light"/>
                <a:cs typeface="Segoe UI Light"/>
              </a:rPr>
              <a:t>together</a:t>
            </a:r>
            <a:r>
              <a:rPr sz="1400" b="0" spc="-5" dirty="0">
                <a:latin typeface="Segoe UI Light"/>
                <a:cs typeface="Segoe UI Light"/>
              </a:rPr>
              <a:t> </a:t>
            </a:r>
            <a:r>
              <a:rPr sz="1400" b="0" spc="15" dirty="0">
                <a:latin typeface="Segoe UI Light"/>
                <a:cs typeface="Segoe UI Light"/>
              </a:rPr>
              <a:t>every</a:t>
            </a:r>
            <a:r>
              <a:rPr sz="1400" b="0" spc="5" dirty="0">
                <a:latin typeface="Segoe UI Light"/>
                <a:cs typeface="Segoe UI Light"/>
              </a:rPr>
              <a:t> </a:t>
            </a:r>
            <a:r>
              <a:rPr sz="1400" b="0" spc="-5" dirty="0">
                <a:latin typeface="Segoe UI Light"/>
                <a:cs typeface="Segoe UI Light"/>
              </a:rPr>
              <a:t>member</a:t>
            </a:r>
            <a:r>
              <a:rPr sz="1400" b="0" spc="10" dirty="0">
                <a:latin typeface="Segoe UI Light"/>
                <a:cs typeface="Segoe UI Light"/>
              </a:rPr>
              <a:t> </a:t>
            </a:r>
            <a:r>
              <a:rPr sz="1400" b="0" spc="-20" dirty="0">
                <a:latin typeface="Segoe UI Light"/>
                <a:cs typeface="Segoe UI Light"/>
              </a:rPr>
              <a:t>of</a:t>
            </a:r>
            <a:r>
              <a:rPr sz="1400" b="0" dirty="0">
                <a:latin typeface="Segoe UI Light"/>
                <a:cs typeface="Segoe UI Light"/>
              </a:rPr>
              <a:t> </a:t>
            </a:r>
            <a:r>
              <a:rPr sz="1400" b="0" spc="5" dirty="0">
                <a:latin typeface="Segoe UI Light"/>
                <a:cs typeface="Segoe UI Light"/>
              </a:rPr>
              <a:t>“WTi”</a:t>
            </a:r>
            <a:r>
              <a:rPr sz="1400" b="0" spc="20" dirty="0">
                <a:latin typeface="Segoe UI Light"/>
                <a:cs typeface="Segoe UI Light"/>
              </a:rPr>
              <a:t> </a:t>
            </a:r>
            <a:r>
              <a:rPr sz="1400" b="0" spc="-5" dirty="0">
                <a:latin typeface="Segoe UI Light"/>
                <a:cs typeface="Segoe UI Light"/>
              </a:rPr>
              <a:t>is</a:t>
            </a:r>
            <a:r>
              <a:rPr sz="1400" b="0" dirty="0">
                <a:latin typeface="Segoe UI Light"/>
                <a:cs typeface="Segoe UI Light"/>
              </a:rPr>
              <a:t> </a:t>
            </a:r>
            <a:r>
              <a:rPr sz="1400" b="0" spc="-5" dirty="0">
                <a:latin typeface="Segoe UI Light"/>
                <a:cs typeface="Segoe UI Light"/>
              </a:rPr>
              <a:t>all</a:t>
            </a:r>
            <a:r>
              <a:rPr sz="1400" b="0" spc="-10" dirty="0">
                <a:latin typeface="Segoe UI Light"/>
                <a:cs typeface="Segoe UI Light"/>
              </a:rPr>
              <a:t> </a:t>
            </a:r>
            <a:r>
              <a:rPr sz="1400" b="0" spc="-5" dirty="0">
                <a:latin typeface="Segoe UI Light"/>
                <a:cs typeface="Segoe UI Light"/>
              </a:rPr>
              <a:t>inclusive</a:t>
            </a:r>
            <a:r>
              <a:rPr sz="1400" b="0" dirty="0">
                <a:latin typeface="Segoe UI Light"/>
                <a:cs typeface="Segoe UI Light"/>
              </a:rPr>
              <a:t> </a:t>
            </a:r>
            <a:r>
              <a:rPr sz="1400" b="0" spc="-5" dirty="0">
                <a:latin typeface="Segoe UI Light"/>
                <a:cs typeface="Segoe UI Light"/>
              </a:rPr>
              <a:t>growth.</a:t>
            </a:r>
            <a:r>
              <a:rPr sz="1400" b="0" spc="-20" dirty="0">
                <a:latin typeface="Segoe UI Light"/>
                <a:cs typeface="Segoe UI Light"/>
              </a:rPr>
              <a:t> </a:t>
            </a:r>
            <a:r>
              <a:rPr sz="1400" b="0" spc="-40" dirty="0">
                <a:latin typeface="Segoe UI Light"/>
                <a:cs typeface="Segoe UI Light"/>
              </a:rPr>
              <a:t>Today</a:t>
            </a:r>
            <a:r>
              <a:rPr sz="1400" b="0" spc="-20" dirty="0">
                <a:latin typeface="Segoe UI Light"/>
                <a:cs typeface="Segoe UI Light"/>
              </a:rPr>
              <a:t> </a:t>
            </a:r>
            <a:r>
              <a:rPr sz="1400" b="0" dirty="0">
                <a:latin typeface="Segoe UI Light"/>
                <a:cs typeface="Segoe UI Light"/>
              </a:rPr>
              <a:t>the </a:t>
            </a:r>
            <a:r>
              <a:rPr sz="1400" b="0" spc="5" dirty="0">
                <a:latin typeface="Segoe UI Light"/>
                <a:cs typeface="Segoe UI Light"/>
              </a:rPr>
              <a:t> </a:t>
            </a:r>
            <a:r>
              <a:rPr sz="1400" b="0" dirty="0">
                <a:latin typeface="Segoe UI Light"/>
                <a:cs typeface="Segoe UI Light"/>
              </a:rPr>
              <a:t>company</a:t>
            </a:r>
            <a:r>
              <a:rPr sz="1400" b="0" spc="-20" dirty="0">
                <a:latin typeface="Segoe UI Light"/>
                <a:cs typeface="Segoe UI Light"/>
              </a:rPr>
              <a:t> </a:t>
            </a:r>
            <a:r>
              <a:rPr sz="1400" b="0" dirty="0">
                <a:latin typeface="Segoe UI Light"/>
                <a:cs typeface="Segoe UI Light"/>
              </a:rPr>
              <a:t>can</a:t>
            </a:r>
            <a:r>
              <a:rPr sz="1400" b="0" spc="10" dirty="0">
                <a:latin typeface="Segoe UI Light"/>
                <a:cs typeface="Segoe UI Light"/>
              </a:rPr>
              <a:t> </a:t>
            </a:r>
            <a:r>
              <a:rPr sz="1400" b="0" dirty="0">
                <a:latin typeface="Segoe UI Light"/>
                <a:cs typeface="Segoe UI Light"/>
              </a:rPr>
              <a:t>boast</a:t>
            </a:r>
            <a:r>
              <a:rPr sz="1400" b="0" spc="-15" dirty="0">
                <a:latin typeface="Segoe UI Light"/>
                <a:cs typeface="Segoe UI Light"/>
              </a:rPr>
              <a:t> </a:t>
            </a:r>
            <a:r>
              <a:rPr sz="1400" b="0" spc="-20" dirty="0">
                <a:latin typeface="Segoe UI Light"/>
                <a:cs typeface="Segoe UI Light"/>
              </a:rPr>
              <a:t>of</a:t>
            </a:r>
            <a:r>
              <a:rPr sz="1400" b="0" dirty="0">
                <a:latin typeface="Segoe UI Light"/>
                <a:cs typeface="Segoe UI Light"/>
              </a:rPr>
              <a:t> making</a:t>
            </a:r>
            <a:r>
              <a:rPr sz="1400" b="0" spc="-10" dirty="0">
                <a:latin typeface="Segoe UI Light"/>
                <a:cs typeface="Segoe UI Light"/>
              </a:rPr>
              <a:t> </a:t>
            </a:r>
            <a:r>
              <a:rPr sz="1400" b="0" spc="-5" dirty="0">
                <a:latin typeface="Segoe UI Light"/>
                <a:cs typeface="Segoe UI Light"/>
              </a:rPr>
              <a:t>some</a:t>
            </a:r>
            <a:r>
              <a:rPr sz="1400" b="0" dirty="0">
                <a:latin typeface="Segoe UI Light"/>
                <a:cs typeface="Segoe UI Light"/>
              </a:rPr>
              <a:t> </a:t>
            </a:r>
            <a:r>
              <a:rPr sz="1400" b="0" spc="-5" dirty="0">
                <a:latin typeface="Segoe UI Light"/>
                <a:cs typeface="Segoe UI Light"/>
              </a:rPr>
              <a:t>large</a:t>
            </a:r>
            <a:r>
              <a:rPr sz="1400" b="0" spc="-10" dirty="0">
                <a:latin typeface="Segoe UI Light"/>
                <a:cs typeface="Segoe UI Light"/>
              </a:rPr>
              <a:t> </a:t>
            </a:r>
            <a:r>
              <a:rPr sz="1400" b="0" spc="-5" dirty="0">
                <a:latin typeface="Segoe UI Light"/>
                <a:cs typeface="Segoe UI Light"/>
              </a:rPr>
              <a:t>entrepreneur’s</a:t>
            </a:r>
            <a:r>
              <a:rPr sz="1400" b="0" spc="-35" dirty="0">
                <a:latin typeface="Segoe UI Light"/>
                <a:cs typeface="Segoe UI Light"/>
              </a:rPr>
              <a:t> </a:t>
            </a:r>
            <a:r>
              <a:rPr sz="1400" b="0" dirty="0">
                <a:latin typeface="Segoe UI Light"/>
                <a:cs typeface="Segoe UI Light"/>
              </a:rPr>
              <a:t>in</a:t>
            </a:r>
            <a:r>
              <a:rPr sz="1400" b="0" spc="10" dirty="0">
                <a:latin typeface="Segoe UI Light"/>
                <a:cs typeface="Segoe UI Light"/>
              </a:rPr>
              <a:t> </a:t>
            </a:r>
            <a:r>
              <a:rPr sz="1400" b="0" dirty="0">
                <a:latin typeface="Segoe UI Light"/>
                <a:cs typeface="Segoe UI Light"/>
              </a:rPr>
              <a:t>the</a:t>
            </a:r>
            <a:r>
              <a:rPr sz="1400" b="0" spc="5" dirty="0">
                <a:latin typeface="Segoe UI Light"/>
                <a:cs typeface="Segoe UI Light"/>
              </a:rPr>
              <a:t> </a:t>
            </a:r>
            <a:r>
              <a:rPr sz="1400" b="0" spc="-5" dirty="0">
                <a:latin typeface="Segoe UI Light"/>
                <a:cs typeface="Segoe UI Light"/>
              </a:rPr>
              <a:t>field</a:t>
            </a:r>
            <a:r>
              <a:rPr sz="1400" b="0" spc="10" dirty="0">
                <a:latin typeface="Segoe UI Light"/>
                <a:cs typeface="Segoe UI Light"/>
              </a:rPr>
              <a:t> </a:t>
            </a:r>
            <a:r>
              <a:rPr sz="1400" b="0" spc="-20" dirty="0">
                <a:latin typeface="Segoe UI Light"/>
                <a:cs typeface="Segoe UI Light"/>
              </a:rPr>
              <a:t>of</a:t>
            </a:r>
            <a:r>
              <a:rPr sz="1400" b="0" spc="5" dirty="0">
                <a:latin typeface="Segoe UI Light"/>
                <a:cs typeface="Segoe UI Light"/>
              </a:rPr>
              <a:t> </a:t>
            </a:r>
            <a:r>
              <a:rPr sz="1400" b="0" spc="-15" dirty="0">
                <a:latin typeface="Segoe UI Light"/>
                <a:cs typeface="Segoe UI Light"/>
              </a:rPr>
              <a:t>People </a:t>
            </a:r>
            <a:r>
              <a:rPr sz="1400" b="0" spc="-370" dirty="0">
                <a:latin typeface="Segoe UI Light"/>
                <a:cs typeface="Segoe UI Light"/>
              </a:rPr>
              <a:t> </a:t>
            </a:r>
            <a:r>
              <a:rPr sz="1400" b="0" spc="-5" dirty="0">
                <a:latin typeface="Segoe UI Light"/>
                <a:cs typeface="Segoe UI Light"/>
              </a:rPr>
              <a:t>Mobility </a:t>
            </a:r>
            <a:r>
              <a:rPr sz="1400" b="0" spc="5" dirty="0">
                <a:latin typeface="Segoe UI Light"/>
                <a:cs typeface="Segoe UI Light"/>
              </a:rPr>
              <a:t>Services </a:t>
            </a:r>
            <a:r>
              <a:rPr sz="1400" b="0" spc="-5" dirty="0">
                <a:latin typeface="Segoe UI Light"/>
                <a:cs typeface="Segoe UI Light"/>
              </a:rPr>
              <a:t>in </a:t>
            </a:r>
            <a:r>
              <a:rPr sz="1400" b="0" dirty="0">
                <a:latin typeface="Segoe UI Light"/>
                <a:cs typeface="Segoe UI Light"/>
              </a:rPr>
              <a:t>the </a:t>
            </a:r>
            <a:r>
              <a:rPr sz="1400" b="0" spc="-5" dirty="0">
                <a:latin typeface="Segoe UI Light"/>
                <a:cs typeface="Segoe UI Light"/>
              </a:rPr>
              <a:t>country. </a:t>
            </a:r>
            <a:r>
              <a:rPr sz="1400" b="0" dirty="0">
                <a:latin typeface="Segoe UI Light"/>
                <a:cs typeface="Segoe UI Light"/>
              </a:rPr>
              <a:t>The company </a:t>
            </a:r>
            <a:r>
              <a:rPr sz="1400" b="0" spc="-5" dirty="0">
                <a:latin typeface="Segoe UI Light"/>
                <a:cs typeface="Segoe UI Light"/>
              </a:rPr>
              <a:t>is </a:t>
            </a:r>
            <a:r>
              <a:rPr sz="1400" b="0" dirty="0">
                <a:latin typeface="Segoe UI Light"/>
                <a:cs typeface="Segoe UI Light"/>
              </a:rPr>
              <a:t>shaped by value-based </a:t>
            </a:r>
            <a:r>
              <a:rPr sz="1400" b="0" spc="5" dirty="0">
                <a:latin typeface="Segoe UI Light"/>
                <a:cs typeface="Segoe UI Light"/>
              </a:rPr>
              <a:t> </a:t>
            </a:r>
            <a:r>
              <a:rPr sz="1400" b="0" dirty="0">
                <a:latin typeface="Segoe UI Light"/>
                <a:cs typeface="Segoe UI Light"/>
              </a:rPr>
              <a:t>guiding</a:t>
            </a:r>
            <a:r>
              <a:rPr sz="1400" b="0" spc="-25" dirty="0">
                <a:latin typeface="Segoe UI Light"/>
                <a:cs typeface="Segoe UI Light"/>
              </a:rPr>
              <a:t> </a:t>
            </a:r>
            <a:r>
              <a:rPr sz="1400" b="0" dirty="0">
                <a:latin typeface="Segoe UI Light"/>
                <a:cs typeface="Segoe UI Light"/>
              </a:rPr>
              <a:t>principles</a:t>
            </a:r>
            <a:r>
              <a:rPr sz="1400" b="0" spc="-20" dirty="0">
                <a:latin typeface="Segoe UI Light"/>
                <a:cs typeface="Segoe UI Light"/>
              </a:rPr>
              <a:t> </a:t>
            </a:r>
            <a:r>
              <a:rPr sz="1400" b="0" dirty="0">
                <a:latin typeface="Segoe UI Light"/>
                <a:cs typeface="Segoe UI Light"/>
              </a:rPr>
              <a:t>that</a:t>
            </a:r>
            <a:r>
              <a:rPr sz="1400" b="0" spc="-25" dirty="0">
                <a:latin typeface="Segoe UI Light"/>
                <a:cs typeface="Segoe UI Light"/>
              </a:rPr>
              <a:t> </a:t>
            </a:r>
            <a:r>
              <a:rPr sz="1400" b="0" dirty="0">
                <a:latin typeface="Segoe UI Light"/>
                <a:cs typeface="Segoe UI Light"/>
              </a:rPr>
              <a:t>underpin</a:t>
            </a:r>
            <a:r>
              <a:rPr sz="1400" b="0" spc="-20" dirty="0">
                <a:latin typeface="Segoe UI Light"/>
                <a:cs typeface="Segoe UI Light"/>
              </a:rPr>
              <a:t> </a:t>
            </a:r>
            <a:r>
              <a:rPr sz="1400" b="0" spc="15" dirty="0">
                <a:latin typeface="Segoe UI Light"/>
                <a:cs typeface="Segoe UI Light"/>
              </a:rPr>
              <a:t>every</a:t>
            </a:r>
            <a:r>
              <a:rPr sz="1400" b="0" spc="10" dirty="0">
                <a:latin typeface="Segoe UI Light"/>
                <a:cs typeface="Segoe UI Light"/>
              </a:rPr>
              <a:t> </a:t>
            </a:r>
            <a:r>
              <a:rPr sz="1400" b="0" dirty="0">
                <a:latin typeface="Segoe UI Light"/>
                <a:cs typeface="Segoe UI Light"/>
              </a:rPr>
              <a:t>business</a:t>
            </a:r>
            <a:r>
              <a:rPr sz="1400" b="0" spc="-30" dirty="0">
                <a:latin typeface="Segoe UI Light"/>
                <a:cs typeface="Segoe UI Light"/>
              </a:rPr>
              <a:t> </a:t>
            </a:r>
            <a:r>
              <a:rPr sz="1400" b="0" dirty="0">
                <a:latin typeface="Segoe UI Light"/>
                <a:cs typeface="Segoe UI Light"/>
              </a:rPr>
              <a:t>decision.</a:t>
            </a:r>
            <a:endParaRPr sz="1400" dirty="0">
              <a:latin typeface="Segoe UI Light"/>
              <a:cs typeface="Segoe UI Light"/>
            </a:endParaRPr>
          </a:p>
        </p:txBody>
      </p:sp>
      <p:sp>
        <p:nvSpPr>
          <p:cNvPr id="80" name="object 80"/>
          <p:cNvSpPr txBox="1"/>
          <p:nvPr/>
        </p:nvSpPr>
        <p:spPr>
          <a:xfrm>
            <a:off x="1065058" y="3092267"/>
            <a:ext cx="2393315"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FFFF"/>
                </a:solidFill>
                <a:latin typeface="Segoe UI"/>
                <a:cs typeface="Segoe UI"/>
              </a:rPr>
              <a:t>Operational</a:t>
            </a:r>
            <a:r>
              <a:rPr sz="1800" spc="-35" dirty="0">
                <a:solidFill>
                  <a:srgbClr val="FFFFFF"/>
                </a:solidFill>
                <a:latin typeface="Segoe UI"/>
                <a:cs typeface="Segoe UI"/>
              </a:rPr>
              <a:t> </a:t>
            </a:r>
            <a:r>
              <a:rPr sz="1800" dirty="0">
                <a:solidFill>
                  <a:srgbClr val="FFFFFF"/>
                </a:solidFill>
                <a:latin typeface="Segoe UI"/>
                <a:cs typeface="Segoe UI"/>
              </a:rPr>
              <a:t>&amp;</a:t>
            </a:r>
            <a:r>
              <a:rPr sz="1800" spc="-50" dirty="0">
                <a:solidFill>
                  <a:srgbClr val="FFFFFF"/>
                </a:solidFill>
                <a:latin typeface="Segoe UI"/>
                <a:cs typeface="Segoe UI"/>
              </a:rPr>
              <a:t> </a:t>
            </a:r>
            <a:r>
              <a:rPr sz="1800" spc="-5" dirty="0">
                <a:solidFill>
                  <a:srgbClr val="FFFFFF"/>
                </a:solidFill>
                <a:latin typeface="Segoe UI"/>
                <a:cs typeface="Segoe UI"/>
              </a:rPr>
              <a:t>Financial </a:t>
            </a:r>
            <a:r>
              <a:rPr sz="1800" spc="-475" dirty="0">
                <a:solidFill>
                  <a:srgbClr val="FFFFFF"/>
                </a:solidFill>
                <a:latin typeface="Segoe UI"/>
                <a:cs typeface="Segoe UI"/>
              </a:rPr>
              <a:t> </a:t>
            </a:r>
            <a:r>
              <a:rPr sz="1800" spc="-5" dirty="0">
                <a:solidFill>
                  <a:srgbClr val="FFFFFF"/>
                </a:solidFill>
                <a:latin typeface="Segoe UI"/>
                <a:cs typeface="Segoe UI"/>
              </a:rPr>
              <a:t>Efficiency</a:t>
            </a:r>
            <a:endParaRPr sz="1800">
              <a:latin typeface="Segoe UI"/>
              <a:cs typeface="Segoe UI"/>
            </a:endParaRPr>
          </a:p>
        </p:txBody>
      </p:sp>
      <p:grpSp>
        <p:nvGrpSpPr>
          <p:cNvPr id="81" name="object 81"/>
          <p:cNvGrpSpPr/>
          <p:nvPr/>
        </p:nvGrpSpPr>
        <p:grpSpPr>
          <a:xfrm>
            <a:off x="550163" y="3067811"/>
            <a:ext cx="364490" cy="364490"/>
            <a:chOff x="550163" y="3067811"/>
            <a:chExt cx="364490" cy="364490"/>
          </a:xfrm>
        </p:grpSpPr>
        <p:pic>
          <p:nvPicPr>
            <p:cNvPr id="82" name="object 82"/>
            <p:cNvPicPr/>
            <p:nvPr/>
          </p:nvPicPr>
          <p:blipFill>
            <a:blip r:embed="rId7" cstate="print"/>
            <a:stretch>
              <a:fillRect/>
            </a:stretch>
          </p:blipFill>
          <p:spPr>
            <a:xfrm>
              <a:off x="550163" y="3067811"/>
              <a:ext cx="364235" cy="364235"/>
            </a:xfrm>
            <a:prstGeom prst="rect">
              <a:avLst/>
            </a:prstGeom>
          </p:spPr>
        </p:pic>
        <p:pic>
          <p:nvPicPr>
            <p:cNvPr id="83" name="object 83"/>
            <p:cNvPicPr/>
            <p:nvPr/>
          </p:nvPicPr>
          <p:blipFill>
            <a:blip r:embed="rId8" cstate="print"/>
            <a:stretch>
              <a:fillRect/>
            </a:stretch>
          </p:blipFill>
          <p:spPr>
            <a:xfrm>
              <a:off x="644752" y="3161604"/>
              <a:ext cx="176028" cy="176028"/>
            </a:xfrm>
            <a:prstGeom prst="rect">
              <a:avLst/>
            </a:prstGeom>
          </p:spPr>
        </p:pic>
      </p:grpSp>
      <p:sp>
        <p:nvSpPr>
          <p:cNvPr id="84" name="object 84"/>
          <p:cNvSpPr txBox="1"/>
          <p:nvPr/>
        </p:nvSpPr>
        <p:spPr>
          <a:xfrm>
            <a:off x="1021294" y="3923426"/>
            <a:ext cx="2959735"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FFFFFF"/>
                </a:solidFill>
                <a:latin typeface="Segoe UI"/>
                <a:cs typeface="Segoe UI"/>
              </a:rPr>
              <a:t>Opportunity</a:t>
            </a:r>
            <a:r>
              <a:rPr sz="1800" spc="-15" dirty="0">
                <a:solidFill>
                  <a:srgbClr val="FFFFFF"/>
                </a:solidFill>
                <a:latin typeface="Segoe UI"/>
                <a:cs typeface="Segoe UI"/>
              </a:rPr>
              <a:t> </a:t>
            </a:r>
            <a:r>
              <a:rPr sz="1800" spc="-5" dirty="0">
                <a:solidFill>
                  <a:srgbClr val="FFFFFF"/>
                </a:solidFill>
                <a:latin typeface="Segoe UI"/>
                <a:cs typeface="Segoe UI"/>
              </a:rPr>
              <a:t>to</a:t>
            </a:r>
            <a:r>
              <a:rPr sz="1800" spc="-25" dirty="0">
                <a:solidFill>
                  <a:srgbClr val="FFFFFF"/>
                </a:solidFill>
                <a:latin typeface="Segoe UI"/>
                <a:cs typeface="Segoe UI"/>
              </a:rPr>
              <a:t> </a:t>
            </a:r>
            <a:r>
              <a:rPr sz="1800" spc="-5" dirty="0">
                <a:solidFill>
                  <a:srgbClr val="FFFFFF"/>
                </a:solidFill>
                <a:latin typeface="Segoe UI"/>
                <a:cs typeface="Segoe UI"/>
              </a:rPr>
              <a:t>focus</a:t>
            </a:r>
            <a:r>
              <a:rPr sz="1800" spc="-25" dirty="0">
                <a:solidFill>
                  <a:srgbClr val="FFFFFF"/>
                </a:solidFill>
                <a:latin typeface="Segoe UI"/>
                <a:cs typeface="Segoe UI"/>
              </a:rPr>
              <a:t> </a:t>
            </a:r>
            <a:r>
              <a:rPr sz="1800" dirty="0">
                <a:solidFill>
                  <a:srgbClr val="FFFFFF"/>
                </a:solidFill>
                <a:latin typeface="Segoe UI"/>
                <a:cs typeface="Segoe UI"/>
              </a:rPr>
              <a:t>on</a:t>
            </a:r>
            <a:r>
              <a:rPr sz="1800" spc="-25" dirty="0">
                <a:solidFill>
                  <a:srgbClr val="FFFFFF"/>
                </a:solidFill>
                <a:latin typeface="Segoe UI"/>
                <a:cs typeface="Segoe UI"/>
              </a:rPr>
              <a:t> </a:t>
            </a:r>
            <a:r>
              <a:rPr sz="1800" spc="-10" dirty="0">
                <a:solidFill>
                  <a:srgbClr val="FFFFFF"/>
                </a:solidFill>
                <a:latin typeface="Segoe UI"/>
                <a:cs typeface="Segoe UI"/>
              </a:rPr>
              <a:t>core </a:t>
            </a:r>
            <a:r>
              <a:rPr sz="1800" spc="-480" dirty="0">
                <a:solidFill>
                  <a:srgbClr val="FFFFFF"/>
                </a:solidFill>
                <a:latin typeface="Segoe UI"/>
                <a:cs typeface="Segoe UI"/>
              </a:rPr>
              <a:t> </a:t>
            </a:r>
            <a:r>
              <a:rPr sz="1800" spc="-5" dirty="0">
                <a:solidFill>
                  <a:srgbClr val="FFFFFF"/>
                </a:solidFill>
                <a:latin typeface="Segoe UI"/>
                <a:cs typeface="Segoe UI"/>
              </a:rPr>
              <a:t>business</a:t>
            </a:r>
            <a:endParaRPr sz="1800">
              <a:latin typeface="Segoe UI"/>
              <a:cs typeface="Segoe UI"/>
            </a:endParaRPr>
          </a:p>
        </p:txBody>
      </p:sp>
      <p:grpSp>
        <p:nvGrpSpPr>
          <p:cNvPr id="85" name="object 85"/>
          <p:cNvGrpSpPr/>
          <p:nvPr/>
        </p:nvGrpSpPr>
        <p:grpSpPr>
          <a:xfrm>
            <a:off x="534923" y="3898404"/>
            <a:ext cx="364490" cy="364490"/>
            <a:chOff x="534923" y="3898404"/>
            <a:chExt cx="364490" cy="364490"/>
          </a:xfrm>
        </p:grpSpPr>
        <p:pic>
          <p:nvPicPr>
            <p:cNvPr id="86" name="object 86"/>
            <p:cNvPicPr/>
            <p:nvPr/>
          </p:nvPicPr>
          <p:blipFill>
            <a:blip r:embed="rId9" cstate="print"/>
            <a:stretch>
              <a:fillRect/>
            </a:stretch>
          </p:blipFill>
          <p:spPr>
            <a:xfrm>
              <a:off x="534923" y="3898404"/>
              <a:ext cx="364235" cy="364223"/>
            </a:xfrm>
            <a:prstGeom prst="rect">
              <a:avLst/>
            </a:prstGeom>
          </p:spPr>
        </p:pic>
        <p:pic>
          <p:nvPicPr>
            <p:cNvPr id="87" name="object 87"/>
            <p:cNvPicPr/>
            <p:nvPr/>
          </p:nvPicPr>
          <p:blipFill>
            <a:blip r:embed="rId8" cstate="print"/>
            <a:stretch>
              <a:fillRect/>
            </a:stretch>
          </p:blipFill>
          <p:spPr>
            <a:xfrm>
              <a:off x="629628" y="3992705"/>
              <a:ext cx="176028" cy="176028"/>
            </a:xfrm>
            <a:prstGeom prst="rect">
              <a:avLst/>
            </a:prstGeom>
          </p:spPr>
        </p:pic>
      </p:grpSp>
      <p:sp>
        <p:nvSpPr>
          <p:cNvPr id="88" name="object 88"/>
          <p:cNvSpPr txBox="1"/>
          <p:nvPr/>
        </p:nvSpPr>
        <p:spPr>
          <a:xfrm>
            <a:off x="1021294" y="4735065"/>
            <a:ext cx="28682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Segoe UI"/>
                <a:cs typeface="Segoe UI"/>
              </a:rPr>
              <a:t>Single</a:t>
            </a:r>
            <a:r>
              <a:rPr sz="1800" spc="-25" dirty="0">
                <a:solidFill>
                  <a:srgbClr val="FFFFFF"/>
                </a:solidFill>
                <a:latin typeface="Segoe UI"/>
                <a:cs typeface="Segoe UI"/>
              </a:rPr>
              <a:t> </a:t>
            </a:r>
            <a:r>
              <a:rPr sz="1800" spc="-5" dirty="0">
                <a:solidFill>
                  <a:srgbClr val="FFFFFF"/>
                </a:solidFill>
                <a:latin typeface="Segoe UI"/>
                <a:cs typeface="Segoe UI"/>
              </a:rPr>
              <a:t>Window</a:t>
            </a:r>
            <a:r>
              <a:rPr sz="1800" spc="-35" dirty="0">
                <a:solidFill>
                  <a:srgbClr val="FFFFFF"/>
                </a:solidFill>
                <a:latin typeface="Segoe UI"/>
                <a:cs typeface="Segoe UI"/>
              </a:rPr>
              <a:t> </a:t>
            </a:r>
            <a:r>
              <a:rPr sz="1800" spc="-5" dirty="0">
                <a:solidFill>
                  <a:srgbClr val="FFFFFF"/>
                </a:solidFill>
                <a:latin typeface="Segoe UI"/>
                <a:cs typeface="Segoe UI"/>
              </a:rPr>
              <a:t>Engagement</a:t>
            </a:r>
            <a:endParaRPr sz="1800">
              <a:latin typeface="Segoe UI"/>
              <a:cs typeface="Segoe UI"/>
            </a:endParaRPr>
          </a:p>
        </p:txBody>
      </p:sp>
      <p:grpSp>
        <p:nvGrpSpPr>
          <p:cNvPr id="89" name="object 89"/>
          <p:cNvGrpSpPr/>
          <p:nvPr/>
        </p:nvGrpSpPr>
        <p:grpSpPr>
          <a:xfrm>
            <a:off x="534923" y="4710683"/>
            <a:ext cx="364490" cy="364490"/>
            <a:chOff x="534923" y="4710683"/>
            <a:chExt cx="364490" cy="364490"/>
          </a:xfrm>
        </p:grpSpPr>
        <p:pic>
          <p:nvPicPr>
            <p:cNvPr id="90" name="object 90"/>
            <p:cNvPicPr/>
            <p:nvPr/>
          </p:nvPicPr>
          <p:blipFill>
            <a:blip r:embed="rId10" cstate="print"/>
            <a:stretch>
              <a:fillRect/>
            </a:stretch>
          </p:blipFill>
          <p:spPr>
            <a:xfrm>
              <a:off x="534923" y="4710683"/>
              <a:ext cx="364235" cy="364235"/>
            </a:xfrm>
            <a:prstGeom prst="rect">
              <a:avLst/>
            </a:prstGeom>
          </p:spPr>
        </p:pic>
        <p:pic>
          <p:nvPicPr>
            <p:cNvPr id="91" name="object 91"/>
            <p:cNvPicPr/>
            <p:nvPr/>
          </p:nvPicPr>
          <p:blipFill>
            <a:blip r:embed="rId8" cstate="print"/>
            <a:stretch>
              <a:fillRect/>
            </a:stretch>
          </p:blipFill>
          <p:spPr>
            <a:xfrm>
              <a:off x="629628" y="4804345"/>
              <a:ext cx="176028" cy="176028"/>
            </a:xfrm>
            <a:prstGeom prst="rect">
              <a:avLst/>
            </a:prstGeom>
          </p:spPr>
        </p:pic>
      </p:grpSp>
      <p:sp>
        <p:nvSpPr>
          <p:cNvPr id="92" name="object 92"/>
          <p:cNvSpPr txBox="1"/>
          <p:nvPr/>
        </p:nvSpPr>
        <p:spPr>
          <a:xfrm>
            <a:off x="982437" y="5377236"/>
            <a:ext cx="2882265"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FFFF"/>
                </a:solidFill>
                <a:latin typeface="Segoe UI"/>
                <a:cs typeface="Segoe UI"/>
              </a:rPr>
              <a:t>Contribution</a:t>
            </a:r>
            <a:r>
              <a:rPr sz="1800" spc="-50" dirty="0">
                <a:solidFill>
                  <a:srgbClr val="FFFFFF"/>
                </a:solidFill>
                <a:latin typeface="Segoe UI"/>
                <a:cs typeface="Segoe UI"/>
              </a:rPr>
              <a:t> </a:t>
            </a:r>
            <a:r>
              <a:rPr sz="1800" spc="-5" dirty="0">
                <a:solidFill>
                  <a:srgbClr val="FFFFFF"/>
                </a:solidFill>
                <a:latin typeface="Segoe UI"/>
                <a:cs typeface="Segoe UI"/>
              </a:rPr>
              <a:t>in</a:t>
            </a:r>
            <a:r>
              <a:rPr sz="1800" spc="-25" dirty="0">
                <a:solidFill>
                  <a:srgbClr val="FFFFFF"/>
                </a:solidFill>
                <a:latin typeface="Segoe UI"/>
                <a:cs typeface="Segoe UI"/>
              </a:rPr>
              <a:t> </a:t>
            </a:r>
            <a:r>
              <a:rPr sz="1800" spc="-5" dirty="0">
                <a:solidFill>
                  <a:srgbClr val="FFFFFF"/>
                </a:solidFill>
                <a:latin typeface="Segoe UI"/>
                <a:cs typeface="Segoe UI"/>
              </a:rPr>
              <a:t>Environment </a:t>
            </a:r>
            <a:r>
              <a:rPr sz="1800" spc="-475" dirty="0">
                <a:solidFill>
                  <a:srgbClr val="FFFFFF"/>
                </a:solidFill>
                <a:latin typeface="Segoe UI"/>
                <a:cs typeface="Segoe UI"/>
              </a:rPr>
              <a:t> </a:t>
            </a:r>
            <a:r>
              <a:rPr sz="1800" spc="5" dirty="0">
                <a:solidFill>
                  <a:srgbClr val="FFFFFF"/>
                </a:solidFill>
                <a:latin typeface="Segoe UI"/>
                <a:cs typeface="Segoe UI"/>
              </a:rPr>
              <a:t>Support</a:t>
            </a:r>
            <a:endParaRPr sz="1800">
              <a:latin typeface="Segoe UI"/>
              <a:cs typeface="Segoe UI"/>
            </a:endParaRPr>
          </a:p>
        </p:txBody>
      </p:sp>
      <p:grpSp>
        <p:nvGrpSpPr>
          <p:cNvPr id="93" name="object 93"/>
          <p:cNvGrpSpPr/>
          <p:nvPr/>
        </p:nvGrpSpPr>
        <p:grpSpPr>
          <a:xfrm>
            <a:off x="496823" y="5352300"/>
            <a:ext cx="364490" cy="364490"/>
            <a:chOff x="496823" y="5352300"/>
            <a:chExt cx="364490" cy="364490"/>
          </a:xfrm>
        </p:grpSpPr>
        <p:pic>
          <p:nvPicPr>
            <p:cNvPr id="94" name="object 94"/>
            <p:cNvPicPr/>
            <p:nvPr/>
          </p:nvPicPr>
          <p:blipFill>
            <a:blip r:embed="rId11" cstate="print"/>
            <a:stretch>
              <a:fillRect/>
            </a:stretch>
          </p:blipFill>
          <p:spPr>
            <a:xfrm>
              <a:off x="496823" y="5352300"/>
              <a:ext cx="364223" cy="364223"/>
            </a:xfrm>
            <a:prstGeom prst="rect">
              <a:avLst/>
            </a:prstGeom>
          </p:spPr>
        </p:pic>
        <p:pic>
          <p:nvPicPr>
            <p:cNvPr id="95" name="object 95"/>
            <p:cNvPicPr/>
            <p:nvPr/>
          </p:nvPicPr>
          <p:blipFill>
            <a:blip r:embed="rId8" cstate="print"/>
            <a:stretch>
              <a:fillRect/>
            </a:stretch>
          </p:blipFill>
          <p:spPr>
            <a:xfrm>
              <a:off x="590771" y="5446515"/>
              <a:ext cx="176028" cy="176028"/>
            </a:xfrm>
            <a:prstGeom prst="rect">
              <a:avLst/>
            </a:prstGeom>
          </p:spPr>
        </p:pic>
      </p:grpSp>
      <p:sp>
        <p:nvSpPr>
          <p:cNvPr id="96" name="object 96"/>
          <p:cNvSpPr/>
          <p:nvPr/>
        </p:nvSpPr>
        <p:spPr>
          <a:xfrm>
            <a:off x="1045463" y="3776471"/>
            <a:ext cx="3488690" cy="0"/>
          </a:xfrm>
          <a:custGeom>
            <a:avLst/>
            <a:gdLst/>
            <a:ahLst/>
            <a:cxnLst/>
            <a:rect l="l" t="t" r="r" b="b"/>
            <a:pathLst>
              <a:path w="3488690">
                <a:moveTo>
                  <a:pt x="0" y="0"/>
                </a:moveTo>
                <a:lnTo>
                  <a:pt x="3488194" y="0"/>
                </a:lnTo>
              </a:path>
            </a:pathLst>
          </a:custGeom>
          <a:ln w="6096">
            <a:solidFill>
              <a:srgbClr val="FFFFFF"/>
            </a:solidFill>
          </a:ln>
        </p:spPr>
        <p:txBody>
          <a:bodyPr wrap="square" lIns="0" tIns="0" rIns="0" bIns="0" rtlCol="0"/>
          <a:lstStyle/>
          <a:p>
            <a:endParaRPr/>
          </a:p>
        </p:txBody>
      </p:sp>
      <p:sp>
        <p:nvSpPr>
          <p:cNvPr id="97" name="object 97"/>
          <p:cNvSpPr/>
          <p:nvPr/>
        </p:nvSpPr>
        <p:spPr>
          <a:xfrm>
            <a:off x="963167" y="4581144"/>
            <a:ext cx="3488690" cy="0"/>
          </a:xfrm>
          <a:custGeom>
            <a:avLst/>
            <a:gdLst/>
            <a:ahLst/>
            <a:cxnLst/>
            <a:rect l="l" t="t" r="r" b="b"/>
            <a:pathLst>
              <a:path w="3488690">
                <a:moveTo>
                  <a:pt x="0" y="0"/>
                </a:moveTo>
                <a:lnTo>
                  <a:pt x="3488194" y="0"/>
                </a:lnTo>
              </a:path>
            </a:pathLst>
          </a:custGeom>
          <a:ln w="6096">
            <a:solidFill>
              <a:srgbClr val="FFFFFF"/>
            </a:solidFill>
          </a:ln>
        </p:spPr>
        <p:txBody>
          <a:bodyPr wrap="square" lIns="0" tIns="0" rIns="0" bIns="0" rtlCol="0"/>
          <a:lstStyle/>
          <a:p>
            <a:endParaRPr/>
          </a:p>
        </p:txBody>
      </p:sp>
      <p:sp>
        <p:nvSpPr>
          <p:cNvPr id="98" name="object 98"/>
          <p:cNvSpPr/>
          <p:nvPr/>
        </p:nvSpPr>
        <p:spPr>
          <a:xfrm>
            <a:off x="963167" y="5190744"/>
            <a:ext cx="3488690" cy="0"/>
          </a:xfrm>
          <a:custGeom>
            <a:avLst/>
            <a:gdLst/>
            <a:ahLst/>
            <a:cxnLst/>
            <a:rect l="l" t="t" r="r" b="b"/>
            <a:pathLst>
              <a:path w="3488690">
                <a:moveTo>
                  <a:pt x="0" y="0"/>
                </a:moveTo>
                <a:lnTo>
                  <a:pt x="3488194" y="0"/>
                </a:lnTo>
              </a:path>
            </a:pathLst>
          </a:custGeom>
          <a:ln w="6096">
            <a:solidFill>
              <a:srgbClr val="FFFFFF"/>
            </a:solidFill>
          </a:ln>
        </p:spPr>
        <p:txBody>
          <a:bodyPr wrap="square" lIns="0" tIns="0" rIns="0" bIns="0" rtlCol="0"/>
          <a:lstStyle/>
          <a:p>
            <a:endParaRPr/>
          </a:p>
        </p:txBody>
      </p:sp>
      <p:grpSp>
        <p:nvGrpSpPr>
          <p:cNvPr id="99" name="object 99"/>
          <p:cNvGrpSpPr/>
          <p:nvPr/>
        </p:nvGrpSpPr>
        <p:grpSpPr>
          <a:xfrm>
            <a:off x="5544318" y="870203"/>
            <a:ext cx="611505" cy="611505"/>
            <a:chOff x="5544318" y="870203"/>
            <a:chExt cx="611505" cy="611505"/>
          </a:xfrm>
        </p:grpSpPr>
        <p:sp>
          <p:nvSpPr>
            <p:cNvPr id="100" name="object 100"/>
            <p:cNvSpPr/>
            <p:nvPr/>
          </p:nvSpPr>
          <p:spPr>
            <a:xfrm>
              <a:off x="5544318" y="1453895"/>
              <a:ext cx="611505" cy="27940"/>
            </a:xfrm>
            <a:custGeom>
              <a:avLst/>
              <a:gdLst/>
              <a:ahLst/>
              <a:cxnLst/>
              <a:rect l="l" t="t" r="r" b="b"/>
              <a:pathLst>
                <a:path w="611504" h="27940">
                  <a:moveTo>
                    <a:pt x="604748" y="0"/>
                  </a:moveTo>
                  <a:lnTo>
                    <a:pt x="6362" y="0"/>
                  </a:lnTo>
                  <a:lnTo>
                    <a:pt x="0" y="6858"/>
                  </a:lnTo>
                  <a:lnTo>
                    <a:pt x="0" y="20574"/>
                  </a:lnTo>
                  <a:lnTo>
                    <a:pt x="6362" y="27432"/>
                  </a:lnTo>
                  <a:lnTo>
                    <a:pt x="598385" y="27432"/>
                  </a:lnTo>
                  <a:lnTo>
                    <a:pt x="604748" y="27432"/>
                  </a:lnTo>
                  <a:lnTo>
                    <a:pt x="611124" y="20574"/>
                  </a:lnTo>
                  <a:lnTo>
                    <a:pt x="611124" y="6858"/>
                  </a:lnTo>
                  <a:lnTo>
                    <a:pt x="604748" y="0"/>
                  </a:lnTo>
                  <a:close/>
                </a:path>
              </a:pathLst>
            </a:custGeom>
            <a:solidFill>
              <a:srgbClr val="F74073"/>
            </a:solidFill>
          </p:spPr>
          <p:txBody>
            <a:bodyPr wrap="square" lIns="0" tIns="0" rIns="0" bIns="0" rtlCol="0"/>
            <a:lstStyle/>
            <a:p>
              <a:endParaRPr/>
            </a:p>
          </p:txBody>
        </p:sp>
        <p:pic>
          <p:nvPicPr>
            <p:cNvPr id="101" name="object 101"/>
            <p:cNvPicPr/>
            <p:nvPr/>
          </p:nvPicPr>
          <p:blipFill>
            <a:blip r:embed="rId12" cstate="print"/>
            <a:stretch>
              <a:fillRect/>
            </a:stretch>
          </p:blipFill>
          <p:spPr>
            <a:xfrm>
              <a:off x="5567171" y="1327403"/>
              <a:ext cx="103631" cy="153924"/>
            </a:xfrm>
            <a:prstGeom prst="rect">
              <a:avLst/>
            </a:prstGeom>
          </p:spPr>
        </p:pic>
        <p:sp>
          <p:nvSpPr>
            <p:cNvPr id="102" name="object 102"/>
            <p:cNvSpPr/>
            <p:nvPr/>
          </p:nvSpPr>
          <p:spPr>
            <a:xfrm>
              <a:off x="5721095" y="1200911"/>
              <a:ext cx="102235" cy="280670"/>
            </a:xfrm>
            <a:custGeom>
              <a:avLst/>
              <a:gdLst/>
              <a:ahLst/>
              <a:cxnLst/>
              <a:rect l="l" t="t" r="r" b="b"/>
              <a:pathLst>
                <a:path w="102235" h="280669">
                  <a:moveTo>
                    <a:pt x="95732" y="0"/>
                  </a:moveTo>
                  <a:lnTo>
                    <a:pt x="6375" y="0"/>
                  </a:lnTo>
                  <a:lnTo>
                    <a:pt x="0" y="6375"/>
                  </a:lnTo>
                  <a:lnTo>
                    <a:pt x="0" y="274040"/>
                  </a:lnTo>
                  <a:lnTo>
                    <a:pt x="6375" y="280415"/>
                  </a:lnTo>
                  <a:lnTo>
                    <a:pt x="95732" y="280415"/>
                  </a:lnTo>
                  <a:lnTo>
                    <a:pt x="102108" y="274040"/>
                  </a:lnTo>
                  <a:lnTo>
                    <a:pt x="102108" y="254927"/>
                  </a:lnTo>
                  <a:lnTo>
                    <a:pt x="25527" y="254927"/>
                  </a:lnTo>
                  <a:lnTo>
                    <a:pt x="25527" y="25501"/>
                  </a:lnTo>
                  <a:lnTo>
                    <a:pt x="102108" y="25501"/>
                  </a:lnTo>
                  <a:lnTo>
                    <a:pt x="102108" y="6375"/>
                  </a:lnTo>
                  <a:lnTo>
                    <a:pt x="95732" y="0"/>
                  </a:lnTo>
                  <a:close/>
                </a:path>
                <a:path w="102235" h="280669">
                  <a:moveTo>
                    <a:pt x="102108" y="25501"/>
                  </a:moveTo>
                  <a:lnTo>
                    <a:pt x="76581" y="25501"/>
                  </a:lnTo>
                  <a:lnTo>
                    <a:pt x="76581" y="254927"/>
                  </a:lnTo>
                  <a:lnTo>
                    <a:pt x="102108" y="254927"/>
                  </a:lnTo>
                  <a:lnTo>
                    <a:pt x="102108" y="25501"/>
                  </a:lnTo>
                  <a:close/>
                </a:path>
              </a:pathLst>
            </a:custGeom>
            <a:solidFill>
              <a:srgbClr val="F74073"/>
            </a:solidFill>
          </p:spPr>
          <p:txBody>
            <a:bodyPr wrap="square" lIns="0" tIns="0" rIns="0" bIns="0" rtlCol="0"/>
            <a:lstStyle/>
            <a:p>
              <a:endParaRPr/>
            </a:p>
          </p:txBody>
        </p:sp>
        <p:pic>
          <p:nvPicPr>
            <p:cNvPr id="103" name="object 103"/>
            <p:cNvPicPr/>
            <p:nvPr/>
          </p:nvPicPr>
          <p:blipFill>
            <a:blip r:embed="rId13" cstate="print"/>
            <a:stretch>
              <a:fillRect/>
            </a:stretch>
          </p:blipFill>
          <p:spPr>
            <a:xfrm>
              <a:off x="5875019" y="1252727"/>
              <a:ext cx="102108" cy="228600"/>
            </a:xfrm>
            <a:prstGeom prst="rect">
              <a:avLst/>
            </a:prstGeom>
          </p:spPr>
        </p:pic>
        <p:sp>
          <p:nvSpPr>
            <p:cNvPr id="104" name="object 104"/>
            <p:cNvSpPr/>
            <p:nvPr/>
          </p:nvSpPr>
          <p:spPr>
            <a:xfrm>
              <a:off x="5580888" y="870203"/>
              <a:ext cx="550545" cy="611505"/>
            </a:xfrm>
            <a:custGeom>
              <a:avLst/>
              <a:gdLst/>
              <a:ahLst/>
              <a:cxnLst/>
              <a:rect l="l" t="t" r="r" b="b"/>
              <a:pathLst>
                <a:path w="550545" h="611505">
                  <a:moveTo>
                    <a:pt x="536448" y="37338"/>
                  </a:moveTo>
                  <a:lnTo>
                    <a:pt x="533412" y="24892"/>
                  </a:lnTo>
                  <a:lnTo>
                    <a:pt x="533107" y="23634"/>
                  </a:lnTo>
                  <a:lnTo>
                    <a:pt x="524294" y="11671"/>
                  </a:lnTo>
                  <a:lnTo>
                    <a:pt x="511848" y="3213"/>
                  </a:lnTo>
                  <a:lnTo>
                    <a:pt x="510540" y="2921"/>
                  </a:lnTo>
                  <a:lnTo>
                    <a:pt x="510540" y="31115"/>
                  </a:lnTo>
                  <a:lnTo>
                    <a:pt x="510540" y="43561"/>
                  </a:lnTo>
                  <a:lnTo>
                    <a:pt x="504063" y="49784"/>
                  </a:lnTo>
                  <a:lnTo>
                    <a:pt x="498348" y="49784"/>
                  </a:lnTo>
                  <a:lnTo>
                    <a:pt x="498348" y="49060"/>
                  </a:lnTo>
                  <a:lnTo>
                    <a:pt x="491934" y="49060"/>
                  </a:lnTo>
                  <a:lnTo>
                    <a:pt x="485521" y="42672"/>
                  </a:lnTo>
                  <a:lnTo>
                    <a:pt x="484632" y="42672"/>
                  </a:lnTo>
                  <a:lnTo>
                    <a:pt x="484632" y="31115"/>
                  </a:lnTo>
                  <a:lnTo>
                    <a:pt x="491109" y="24892"/>
                  </a:lnTo>
                  <a:lnTo>
                    <a:pt x="504063" y="24892"/>
                  </a:lnTo>
                  <a:lnTo>
                    <a:pt x="510540" y="31115"/>
                  </a:lnTo>
                  <a:lnTo>
                    <a:pt x="510540" y="2921"/>
                  </a:lnTo>
                  <a:lnTo>
                    <a:pt x="470865" y="11671"/>
                  </a:lnTo>
                  <a:lnTo>
                    <a:pt x="458724" y="37338"/>
                  </a:lnTo>
                  <a:lnTo>
                    <a:pt x="462051" y="51054"/>
                  </a:lnTo>
                  <a:lnTo>
                    <a:pt x="466140" y="56616"/>
                  </a:lnTo>
                  <a:lnTo>
                    <a:pt x="359029" y="180174"/>
                  </a:lnTo>
                  <a:lnTo>
                    <a:pt x="358889" y="180060"/>
                  </a:lnTo>
                  <a:lnTo>
                    <a:pt x="357632" y="179768"/>
                  </a:lnTo>
                  <a:lnTo>
                    <a:pt x="357632" y="208788"/>
                  </a:lnTo>
                  <a:lnTo>
                    <a:pt x="357632" y="221234"/>
                  </a:lnTo>
                  <a:lnTo>
                    <a:pt x="351409" y="227584"/>
                  </a:lnTo>
                  <a:lnTo>
                    <a:pt x="338963" y="227584"/>
                  </a:lnTo>
                  <a:lnTo>
                    <a:pt x="332740" y="221234"/>
                  </a:lnTo>
                  <a:lnTo>
                    <a:pt x="332740" y="216839"/>
                  </a:lnTo>
                  <a:lnTo>
                    <a:pt x="333463" y="216103"/>
                  </a:lnTo>
                  <a:lnTo>
                    <a:pt x="333463" y="209702"/>
                  </a:lnTo>
                  <a:lnTo>
                    <a:pt x="339852" y="203301"/>
                  </a:lnTo>
                  <a:lnTo>
                    <a:pt x="338848" y="202311"/>
                  </a:lnTo>
                  <a:lnTo>
                    <a:pt x="338963" y="202184"/>
                  </a:lnTo>
                  <a:lnTo>
                    <a:pt x="344424" y="202184"/>
                  </a:lnTo>
                  <a:lnTo>
                    <a:pt x="344424" y="202399"/>
                  </a:lnTo>
                  <a:lnTo>
                    <a:pt x="350837" y="202399"/>
                  </a:lnTo>
                  <a:lnTo>
                    <a:pt x="357251" y="208788"/>
                  </a:lnTo>
                  <a:lnTo>
                    <a:pt x="357632" y="208788"/>
                  </a:lnTo>
                  <a:lnTo>
                    <a:pt x="357632" y="179768"/>
                  </a:lnTo>
                  <a:lnTo>
                    <a:pt x="345186" y="176784"/>
                  </a:lnTo>
                  <a:lnTo>
                    <a:pt x="331470" y="180060"/>
                  </a:lnTo>
                  <a:lnTo>
                    <a:pt x="319506" y="188696"/>
                  </a:lnTo>
                  <a:lnTo>
                    <a:pt x="316420" y="193141"/>
                  </a:lnTo>
                  <a:lnTo>
                    <a:pt x="228142" y="161912"/>
                  </a:lnTo>
                  <a:lnTo>
                    <a:pt x="225679" y="151384"/>
                  </a:lnTo>
                  <a:lnTo>
                    <a:pt x="225386" y="150126"/>
                  </a:lnTo>
                  <a:lnTo>
                    <a:pt x="216928" y="138163"/>
                  </a:lnTo>
                  <a:lnTo>
                    <a:pt x="204965" y="129705"/>
                  </a:lnTo>
                  <a:lnTo>
                    <a:pt x="203708" y="129413"/>
                  </a:lnTo>
                  <a:lnTo>
                    <a:pt x="203708" y="157607"/>
                  </a:lnTo>
                  <a:lnTo>
                    <a:pt x="203708" y="170053"/>
                  </a:lnTo>
                  <a:lnTo>
                    <a:pt x="197485" y="176276"/>
                  </a:lnTo>
                  <a:lnTo>
                    <a:pt x="185915" y="176276"/>
                  </a:lnTo>
                  <a:lnTo>
                    <a:pt x="185915" y="175907"/>
                  </a:lnTo>
                  <a:lnTo>
                    <a:pt x="179552" y="169481"/>
                  </a:lnTo>
                  <a:lnTo>
                    <a:pt x="179552" y="163068"/>
                  </a:lnTo>
                  <a:lnTo>
                    <a:pt x="178816" y="163068"/>
                  </a:lnTo>
                  <a:lnTo>
                    <a:pt x="178816" y="157607"/>
                  </a:lnTo>
                  <a:lnTo>
                    <a:pt x="185039" y="151384"/>
                  </a:lnTo>
                  <a:lnTo>
                    <a:pt x="197485" y="151384"/>
                  </a:lnTo>
                  <a:lnTo>
                    <a:pt x="203708" y="157607"/>
                  </a:lnTo>
                  <a:lnTo>
                    <a:pt x="203708" y="129413"/>
                  </a:lnTo>
                  <a:lnTo>
                    <a:pt x="165582" y="138163"/>
                  </a:lnTo>
                  <a:lnTo>
                    <a:pt x="153924" y="163830"/>
                  </a:lnTo>
                  <a:lnTo>
                    <a:pt x="157124" y="177546"/>
                  </a:lnTo>
                  <a:lnTo>
                    <a:pt x="59156" y="259803"/>
                  </a:lnTo>
                  <a:lnTo>
                    <a:pt x="54165" y="256324"/>
                  </a:lnTo>
                  <a:lnTo>
                    <a:pt x="52832" y="256019"/>
                  </a:lnTo>
                  <a:lnTo>
                    <a:pt x="52832" y="285369"/>
                  </a:lnTo>
                  <a:lnTo>
                    <a:pt x="52832" y="298323"/>
                  </a:lnTo>
                  <a:lnTo>
                    <a:pt x="46228" y="304800"/>
                  </a:lnTo>
                  <a:lnTo>
                    <a:pt x="33020" y="304800"/>
                  </a:lnTo>
                  <a:lnTo>
                    <a:pt x="26416" y="298323"/>
                  </a:lnTo>
                  <a:lnTo>
                    <a:pt x="26416" y="285369"/>
                  </a:lnTo>
                  <a:lnTo>
                    <a:pt x="33020" y="278892"/>
                  </a:lnTo>
                  <a:lnTo>
                    <a:pt x="46012" y="278892"/>
                  </a:lnTo>
                  <a:lnTo>
                    <a:pt x="52082" y="284988"/>
                  </a:lnTo>
                  <a:lnTo>
                    <a:pt x="52438" y="284988"/>
                  </a:lnTo>
                  <a:lnTo>
                    <a:pt x="52832" y="285369"/>
                  </a:lnTo>
                  <a:lnTo>
                    <a:pt x="52832" y="256019"/>
                  </a:lnTo>
                  <a:lnTo>
                    <a:pt x="39624" y="252984"/>
                  </a:lnTo>
                  <a:lnTo>
                    <a:pt x="25069" y="256324"/>
                  </a:lnTo>
                  <a:lnTo>
                    <a:pt x="12382" y="265137"/>
                  </a:lnTo>
                  <a:lnTo>
                    <a:pt x="3403" y="277583"/>
                  </a:lnTo>
                  <a:lnTo>
                    <a:pt x="0" y="291846"/>
                  </a:lnTo>
                  <a:lnTo>
                    <a:pt x="3403" y="306120"/>
                  </a:lnTo>
                  <a:lnTo>
                    <a:pt x="12382" y="318566"/>
                  </a:lnTo>
                  <a:lnTo>
                    <a:pt x="25069" y="327380"/>
                  </a:lnTo>
                  <a:lnTo>
                    <a:pt x="39624" y="330708"/>
                  </a:lnTo>
                  <a:lnTo>
                    <a:pt x="54165" y="327380"/>
                  </a:lnTo>
                  <a:lnTo>
                    <a:pt x="66865" y="318566"/>
                  </a:lnTo>
                  <a:lnTo>
                    <a:pt x="75831" y="306120"/>
                  </a:lnTo>
                  <a:lnTo>
                    <a:pt x="76149" y="304800"/>
                  </a:lnTo>
                  <a:lnTo>
                    <a:pt x="79248" y="291846"/>
                  </a:lnTo>
                  <a:lnTo>
                    <a:pt x="76149" y="278892"/>
                  </a:lnTo>
                  <a:lnTo>
                    <a:pt x="75831" y="277583"/>
                  </a:lnTo>
                  <a:lnTo>
                    <a:pt x="75006" y="276453"/>
                  </a:lnTo>
                  <a:lnTo>
                    <a:pt x="172656" y="194525"/>
                  </a:lnTo>
                  <a:lnTo>
                    <a:pt x="177546" y="197967"/>
                  </a:lnTo>
                  <a:lnTo>
                    <a:pt x="191262" y="201168"/>
                  </a:lnTo>
                  <a:lnTo>
                    <a:pt x="204965" y="197967"/>
                  </a:lnTo>
                  <a:lnTo>
                    <a:pt x="216928" y="189509"/>
                  </a:lnTo>
                  <a:lnTo>
                    <a:pt x="219024" y="186550"/>
                  </a:lnTo>
                  <a:lnTo>
                    <a:pt x="308610" y="218236"/>
                  </a:lnTo>
                  <a:lnTo>
                    <a:pt x="311048" y="228879"/>
                  </a:lnTo>
                  <a:lnTo>
                    <a:pt x="319506" y="241084"/>
                  </a:lnTo>
                  <a:lnTo>
                    <a:pt x="331470" y="249720"/>
                  </a:lnTo>
                  <a:lnTo>
                    <a:pt x="345186" y="252984"/>
                  </a:lnTo>
                  <a:lnTo>
                    <a:pt x="358889" y="249720"/>
                  </a:lnTo>
                  <a:lnTo>
                    <a:pt x="370852" y="241084"/>
                  </a:lnTo>
                  <a:lnTo>
                    <a:pt x="379310" y="228879"/>
                  </a:lnTo>
                  <a:lnTo>
                    <a:pt x="379603" y="227584"/>
                  </a:lnTo>
                  <a:lnTo>
                    <a:pt x="382524" y="214884"/>
                  </a:lnTo>
                  <a:lnTo>
                    <a:pt x="379603" y="202184"/>
                  </a:lnTo>
                  <a:lnTo>
                    <a:pt x="379310" y="200901"/>
                  </a:lnTo>
                  <a:lnTo>
                    <a:pt x="375780" y="195821"/>
                  </a:lnTo>
                  <a:lnTo>
                    <a:pt x="483527" y="71526"/>
                  </a:lnTo>
                  <a:lnTo>
                    <a:pt x="497586" y="74676"/>
                  </a:lnTo>
                  <a:lnTo>
                    <a:pt x="511848" y="71475"/>
                  </a:lnTo>
                  <a:lnTo>
                    <a:pt x="524294" y="63017"/>
                  </a:lnTo>
                  <a:lnTo>
                    <a:pt x="533107" y="51054"/>
                  </a:lnTo>
                  <a:lnTo>
                    <a:pt x="533412" y="49784"/>
                  </a:lnTo>
                  <a:lnTo>
                    <a:pt x="536448" y="37338"/>
                  </a:lnTo>
                  <a:close/>
                </a:path>
                <a:path w="550545" h="611505">
                  <a:moveTo>
                    <a:pt x="550164" y="207568"/>
                  </a:moveTo>
                  <a:lnTo>
                    <a:pt x="543788" y="201168"/>
                  </a:lnTo>
                  <a:lnTo>
                    <a:pt x="524637" y="201168"/>
                  </a:lnTo>
                  <a:lnTo>
                    <a:pt x="524637" y="226796"/>
                  </a:lnTo>
                  <a:lnTo>
                    <a:pt x="524637" y="585508"/>
                  </a:lnTo>
                  <a:lnTo>
                    <a:pt x="473583" y="585508"/>
                  </a:lnTo>
                  <a:lnTo>
                    <a:pt x="473583" y="226796"/>
                  </a:lnTo>
                  <a:lnTo>
                    <a:pt x="524637" y="226796"/>
                  </a:lnTo>
                  <a:lnTo>
                    <a:pt x="524637" y="201168"/>
                  </a:lnTo>
                  <a:lnTo>
                    <a:pt x="454431" y="201168"/>
                  </a:lnTo>
                  <a:lnTo>
                    <a:pt x="448056" y="207568"/>
                  </a:lnTo>
                  <a:lnTo>
                    <a:pt x="448056" y="604723"/>
                  </a:lnTo>
                  <a:lnTo>
                    <a:pt x="454431" y="611124"/>
                  </a:lnTo>
                  <a:lnTo>
                    <a:pt x="543788" y="611124"/>
                  </a:lnTo>
                  <a:lnTo>
                    <a:pt x="550164" y="604723"/>
                  </a:lnTo>
                  <a:lnTo>
                    <a:pt x="550164" y="585508"/>
                  </a:lnTo>
                  <a:lnTo>
                    <a:pt x="550164" y="226796"/>
                  </a:lnTo>
                  <a:lnTo>
                    <a:pt x="550164" y="207568"/>
                  </a:lnTo>
                  <a:close/>
                </a:path>
              </a:pathLst>
            </a:custGeom>
            <a:solidFill>
              <a:srgbClr val="F74073"/>
            </a:solidFill>
          </p:spPr>
          <p:txBody>
            <a:bodyPr wrap="square" lIns="0" tIns="0" rIns="0" bIns="0" rtlCol="0"/>
            <a:lstStyle/>
            <a:p>
              <a:endParaRPr/>
            </a:p>
          </p:txBody>
        </p:sp>
      </p:grpSp>
      <p:sp>
        <p:nvSpPr>
          <p:cNvPr id="105" name="object 105"/>
          <p:cNvSpPr txBox="1"/>
          <p:nvPr/>
        </p:nvSpPr>
        <p:spPr>
          <a:xfrm>
            <a:off x="1037587" y="2499311"/>
            <a:ext cx="256222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Segoe UI"/>
                <a:cs typeface="Segoe UI"/>
              </a:rPr>
              <a:t>Integrated</a:t>
            </a:r>
            <a:r>
              <a:rPr sz="1800" spc="-20" dirty="0">
                <a:solidFill>
                  <a:srgbClr val="FFFFFF"/>
                </a:solidFill>
                <a:latin typeface="Segoe UI"/>
                <a:cs typeface="Segoe UI"/>
              </a:rPr>
              <a:t> </a:t>
            </a:r>
            <a:r>
              <a:rPr sz="1800" spc="5" dirty="0">
                <a:solidFill>
                  <a:srgbClr val="FFFFFF"/>
                </a:solidFill>
                <a:latin typeface="Segoe UI"/>
                <a:cs typeface="Segoe UI"/>
              </a:rPr>
              <a:t>Service</a:t>
            </a:r>
            <a:r>
              <a:rPr sz="1800" spc="-10" dirty="0">
                <a:solidFill>
                  <a:srgbClr val="FFFFFF"/>
                </a:solidFill>
                <a:latin typeface="Segoe UI"/>
                <a:cs typeface="Segoe UI"/>
              </a:rPr>
              <a:t> </a:t>
            </a:r>
            <a:r>
              <a:rPr sz="1800" spc="-5" dirty="0">
                <a:solidFill>
                  <a:srgbClr val="FFFFFF"/>
                </a:solidFill>
                <a:latin typeface="Segoe UI"/>
                <a:cs typeface="Segoe UI"/>
              </a:rPr>
              <a:t>Model</a:t>
            </a:r>
            <a:endParaRPr sz="1800">
              <a:latin typeface="Segoe UI"/>
              <a:cs typeface="Segoe UI"/>
            </a:endParaRPr>
          </a:p>
        </p:txBody>
      </p:sp>
      <p:grpSp>
        <p:nvGrpSpPr>
          <p:cNvPr id="106" name="object 106"/>
          <p:cNvGrpSpPr/>
          <p:nvPr/>
        </p:nvGrpSpPr>
        <p:grpSpPr>
          <a:xfrm>
            <a:off x="557783" y="2474976"/>
            <a:ext cx="364490" cy="364490"/>
            <a:chOff x="557783" y="2474976"/>
            <a:chExt cx="364490" cy="364490"/>
          </a:xfrm>
        </p:grpSpPr>
        <p:pic>
          <p:nvPicPr>
            <p:cNvPr id="107" name="object 107"/>
            <p:cNvPicPr/>
            <p:nvPr/>
          </p:nvPicPr>
          <p:blipFill>
            <a:blip r:embed="rId14" cstate="print"/>
            <a:stretch>
              <a:fillRect/>
            </a:stretch>
          </p:blipFill>
          <p:spPr>
            <a:xfrm>
              <a:off x="557783" y="2474976"/>
              <a:ext cx="364235" cy="364235"/>
            </a:xfrm>
            <a:prstGeom prst="rect">
              <a:avLst/>
            </a:prstGeom>
          </p:spPr>
        </p:pic>
        <p:pic>
          <p:nvPicPr>
            <p:cNvPr id="108" name="object 108"/>
            <p:cNvPicPr/>
            <p:nvPr/>
          </p:nvPicPr>
          <p:blipFill>
            <a:blip r:embed="rId8" cstate="print"/>
            <a:stretch>
              <a:fillRect/>
            </a:stretch>
          </p:blipFill>
          <p:spPr>
            <a:xfrm>
              <a:off x="651496" y="2568590"/>
              <a:ext cx="176028" cy="176028"/>
            </a:xfrm>
            <a:prstGeom prst="rect">
              <a:avLst/>
            </a:prstGeom>
          </p:spPr>
        </p:pic>
      </p:grpSp>
      <p:sp>
        <p:nvSpPr>
          <p:cNvPr id="109" name="object 109"/>
          <p:cNvSpPr/>
          <p:nvPr/>
        </p:nvSpPr>
        <p:spPr>
          <a:xfrm>
            <a:off x="1045463" y="2994660"/>
            <a:ext cx="3488690" cy="0"/>
          </a:xfrm>
          <a:custGeom>
            <a:avLst/>
            <a:gdLst/>
            <a:ahLst/>
            <a:cxnLst/>
            <a:rect l="l" t="t" r="r" b="b"/>
            <a:pathLst>
              <a:path w="3488690">
                <a:moveTo>
                  <a:pt x="0" y="0"/>
                </a:moveTo>
                <a:lnTo>
                  <a:pt x="3488194" y="0"/>
                </a:lnTo>
              </a:path>
            </a:pathLst>
          </a:custGeom>
          <a:ln w="6096">
            <a:solidFill>
              <a:srgbClr val="FFFFFF"/>
            </a:solidFill>
          </a:ln>
        </p:spPr>
        <p:txBody>
          <a:bodyPr wrap="square" lIns="0" tIns="0" rIns="0" bIns="0" rtlCol="0"/>
          <a:lstStyle/>
          <a:p>
            <a:endParaRPr/>
          </a:p>
        </p:txBody>
      </p:sp>
      <p:grpSp>
        <p:nvGrpSpPr>
          <p:cNvPr id="110" name="object 110"/>
          <p:cNvGrpSpPr/>
          <p:nvPr/>
        </p:nvGrpSpPr>
        <p:grpSpPr>
          <a:xfrm>
            <a:off x="7733338" y="4335435"/>
            <a:ext cx="1416050" cy="1416050"/>
            <a:chOff x="7733338" y="4335435"/>
            <a:chExt cx="1416050" cy="1416050"/>
          </a:xfrm>
        </p:grpSpPr>
        <p:pic>
          <p:nvPicPr>
            <p:cNvPr id="111" name="object 111"/>
            <p:cNvPicPr/>
            <p:nvPr/>
          </p:nvPicPr>
          <p:blipFill>
            <a:blip r:embed="rId15" cstate="print"/>
            <a:stretch>
              <a:fillRect/>
            </a:stretch>
          </p:blipFill>
          <p:spPr>
            <a:xfrm>
              <a:off x="7733338" y="4335449"/>
              <a:ext cx="1415741" cy="1415719"/>
            </a:xfrm>
            <a:prstGeom prst="rect">
              <a:avLst/>
            </a:prstGeom>
          </p:spPr>
        </p:pic>
        <p:sp>
          <p:nvSpPr>
            <p:cNvPr id="112" name="object 112"/>
            <p:cNvSpPr/>
            <p:nvPr/>
          </p:nvSpPr>
          <p:spPr>
            <a:xfrm>
              <a:off x="8134073" y="4335435"/>
              <a:ext cx="307340" cy="248920"/>
            </a:xfrm>
            <a:custGeom>
              <a:avLst/>
              <a:gdLst/>
              <a:ahLst/>
              <a:cxnLst/>
              <a:rect l="l" t="t" r="r" b="b"/>
              <a:pathLst>
                <a:path w="307340" h="248920">
                  <a:moveTo>
                    <a:pt x="307136" y="0"/>
                  </a:moveTo>
                  <a:lnTo>
                    <a:pt x="254112" y="1988"/>
                  </a:lnTo>
                  <a:lnTo>
                    <a:pt x="201533" y="7921"/>
                  </a:lnTo>
                  <a:lnTo>
                    <a:pt x="149615" y="17749"/>
                  </a:lnTo>
                  <a:lnTo>
                    <a:pt x="98576" y="31422"/>
                  </a:lnTo>
                  <a:lnTo>
                    <a:pt x="48632" y="48890"/>
                  </a:lnTo>
                  <a:lnTo>
                    <a:pt x="0" y="70104"/>
                  </a:lnTo>
                  <a:lnTo>
                    <a:pt x="85991" y="248678"/>
                  </a:lnTo>
                  <a:lnTo>
                    <a:pt x="128131" y="230672"/>
                  </a:lnTo>
                  <a:lnTo>
                    <a:pt x="171585" y="216560"/>
                  </a:lnTo>
                  <a:lnTo>
                    <a:pt x="216084" y="206405"/>
                  </a:lnTo>
                  <a:lnTo>
                    <a:pt x="261358" y="200268"/>
                  </a:lnTo>
                  <a:lnTo>
                    <a:pt x="307136" y="198208"/>
                  </a:lnTo>
                  <a:lnTo>
                    <a:pt x="307136" y="0"/>
                  </a:lnTo>
                  <a:close/>
                </a:path>
              </a:pathLst>
            </a:custGeom>
            <a:solidFill>
              <a:srgbClr val="E7E6E6"/>
            </a:solidFill>
          </p:spPr>
          <p:txBody>
            <a:bodyPr wrap="square" lIns="0" tIns="0" rIns="0" bIns="0" rtlCol="0"/>
            <a:lstStyle/>
            <a:p>
              <a:endParaRPr/>
            </a:p>
          </p:txBody>
        </p:sp>
        <p:pic>
          <p:nvPicPr>
            <p:cNvPr id="113" name="object 113"/>
            <p:cNvPicPr/>
            <p:nvPr/>
          </p:nvPicPr>
          <p:blipFill>
            <a:blip r:embed="rId16" cstate="print"/>
            <a:stretch>
              <a:fillRect/>
            </a:stretch>
          </p:blipFill>
          <p:spPr>
            <a:xfrm>
              <a:off x="7994903" y="4645151"/>
              <a:ext cx="893063" cy="894587"/>
            </a:xfrm>
            <a:prstGeom prst="rect">
              <a:avLst/>
            </a:prstGeom>
          </p:spPr>
        </p:pic>
        <p:sp>
          <p:nvSpPr>
            <p:cNvPr id="114" name="object 114"/>
            <p:cNvSpPr/>
            <p:nvPr/>
          </p:nvSpPr>
          <p:spPr>
            <a:xfrm>
              <a:off x="8048243" y="4660391"/>
              <a:ext cx="786765" cy="788035"/>
            </a:xfrm>
            <a:custGeom>
              <a:avLst/>
              <a:gdLst/>
              <a:ahLst/>
              <a:cxnLst/>
              <a:rect l="l" t="t" r="r" b="b"/>
              <a:pathLst>
                <a:path w="786765" h="788035">
                  <a:moveTo>
                    <a:pt x="393192" y="0"/>
                  </a:moveTo>
                  <a:lnTo>
                    <a:pt x="343870" y="3069"/>
                  </a:lnTo>
                  <a:lnTo>
                    <a:pt x="296376" y="12031"/>
                  </a:lnTo>
                  <a:lnTo>
                    <a:pt x="251080" y="26517"/>
                  </a:lnTo>
                  <a:lnTo>
                    <a:pt x="208348" y="46157"/>
                  </a:lnTo>
                  <a:lnTo>
                    <a:pt x="168551" y="70582"/>
                  </a:lnTo>
                  <a:lnTo>
                    <a:pt x="132056" y="99424"/>
                  </a:lnTo>
                  <a:lnTo>
                    <a:pt x="99231" y="132312"/>
                  </a:lnTo>
                  <a:lnTo>
                    <a:pt x="70445" y="168878"/>
                  </a:lnTo>
                  <a:lnTo>
                    <a:pt x="46067" y="208753"/>
                  </a:lnTo>
                  <a:lnTo>
                    <a:pt x="26465" y="251567"/>
                  </a:lnTo>
                  <a:lnTo>
                    <a:pt x="12008" y="296951"/>
                  </a:lnTo>
                  <a:lnTo>
                    <a:pt x="3063" y="344536"/>
                  </a:lnTo>
                  <a:lnTo>
                    <a:pt x="0" y="393954"/>
                  </a:lnTo>
                  <a:lnTo>
                    <a:pt x="3063" y="443371"/>
                  </a:lnTo>
                  <a:lnTo>
                    <a:pt x="12008" y="490956"/>
                  </a:lnTo>
                  <a:lnTo>
                    <a:pt x="26465" y="536340"/>
                  </a:lnTo>
                  <a:lnTo>
                    <a:pt x="46067" y="579154"/>
                  </a:lnTo>
                  <a:lnTo>
                    <a:pt x="70445" y="619029"/>
                  </a:lnTo>
                  <a:lnTo>
                    <a:pt x="99231" y="655595"/>
                  </a:lnTo>
                  <a:lnTo>
                    <a:pt x="132056" y="688483"/>
                  </a:lnTo>
                  <a:lnTo>
                    <a:pt x="168551" y="717325"/>
                  </a:lnTo>
                  <a:lnTo>
                    <a:pt x="208348" y="741750"/>
                  </a:lnTo>
                  <a:lnTo>
                    <a:pt x="251080" y="761390"/>
                  </a:lnTo>
                  <a:lnTo>
                    <a:pt x="296376" y="775876"/>
                  </a:lnTo>
                  <a:lnTo>
                    <a:pt x="343870" y="784838"/>
                  </a:lnTo>
                  <a:lnTo>
                    <a:pt x="393192" y="787908"/>
                  </a:lnTo>
                  <a:lnTo>
                    <a:pt x="442513" y="784838"/>
                  </a:lnTo>
                  <a:lnTo>
                    <a:pt x="490007" y="775876"/>
                  </a:lnTo>
                  <a:lnTo>
                    <a:pt x="535303" y="761390"/>
                  </a:lnTo>
                  <a:lnTo>
                    <a:pt x="578035" y="741750"/>
                  </a:lnTo>
                  <a:lnTo>
                    <a:pt x="617832" y="717325"/>
                  </a:lnTo>
                  <a:lnTo>
                    <a:pt x="654327" y="688483"/>
                  </a:lnTo>
                  <a:lnTo>
                    <a:pt x="687152" y="655595"/>
                  </a:lnTo>
                  <a:lnTo>
                    <a:pt x="715938" y="619029"/>
                  </a:lnTo>
                  <a:lnTo>
                    <a:pt x="740316" y="579154"/>
                  </a:lnTo>
                  <a:lnTo>
                    <a:pt x="759918" y="536340"/>
                  </a:lnTo>
                  <a:lnTo>
                    <a:pt x="774375" y="490956"/>
                  </a:lnTo>
                  <a:lnTo>
                    <a:pt x="783320" y="443371"/>
                  </a:lnTo>
                  <a:lnTo>
                    <a:pt x="786384" y="393954"/>
                  </a:lnTo>
                  <a:lnTo>
                    <a:pt x="783320" y="344536"/>
                  </a:lnTo>
                  <a:lnTo>
                    <a:pt x="774375" y="296951"/>
                  </a:lnTo>
                  <a:lnTo>
                    <a:pt x="759918" y="251567"/>
                  </a:lnTo>
                  <a:lnTo>
                    <a:pt x="740316" y="208753"/>
                  </a:lnTo>
                  <a:lnTo>
                    <a:pt x="715938" y="168878"/>
                  </a:lnTo>
                  <a:lnTo>
                    <a:pt x="687152" y="132312"/>
                  </a:lnTo>
                  <a:lnTo>
                    <a:pt x="654327" y="99424"/>
                  </a:lnTo>
                  <a:lnTo>
                    <a:pt x="617832" y="70582"/>
                  </a:lnTo>
                  <a:lnTo>
                    <a:pt x="578035" y="46157"/>
                  </a:lnTo>
                  <a:lnTo>
                    <a:pt x="535303" y="26517"/>
                  </a:lnTo>
                  <a:lnTo>
                    <a:pt x="490007" y="12031"/>
                  </a:lnTo>
                  <a:lnTo>
                    <a:pt x="442513" y="3069"/>
                  </a:lnTo>
                  <a:lnTo>
                    <a:pt x="393192" y="0"/>
                  </a:lnTo>
                  <a:close/>
                </a:path>
              </a:pathLst>
            </a:custGeom>
            <a:solidFill>
              <a:srgbClr val="0E0A1D"/>
            </a:solidFill>
          </p:spPr>
          <p:txBody>
            <a:bodyPr wrap="square" lIns="0" tIns="0" rIns="0" bIns="0" rtlCol="0"/>
            <a:lstStyle/>
            <a:p>
              <a:endParaRPr/>
            </a:p>
          </p:txBody>
        </p:sp>
      </p:grpSp>
      <p:grpSp>
        <p:nvGrpSpPr>
          <p:cNvPr id="115" name="object 115"/>
          <p:cNvGrpSpPr/>
          <p:nvPr/>
        </p:nvGrpSpPr>
        <p:grpSpPr>
          <a:xfrm>
            <a:off x="5768347" y="4335439"/>
            <a:ext cx="1416050" cy="1416050"/>
            <a:chOff x="5768347" y="4335439"/>
            <a:chExt cx="1416050" cy="1416050"/>
          </a:xfrm>
        </p:grpSpPr>
        <p:pic>
          <p:nvPicPr>
            <p:cNvPr id="116" name="object 116"/>
            <p:cNvPicPr/>
            <p:nvPr/>
          </p:nvPicPr>
          <p:blipFill>
            <a:blip r:embed="rId17" cstate="print"/>
            <a:stretch>
              <a:fillRect/>
            </a:stretch>
          </p:blipFill>
          <p:spPr>
            <a:xfrm>
              <a:off x="5768347" y="4335449"/>
              <a:ext cx="1415732" cy="1415732"/>
            </a:xfrm>
            <a:prstGeom prst="rect">
              <a:avLst/>
            </a:prstGeom>
          </p:spPr>
        </p:pic>
        <p:pic>
          <p:nvPicPr>
            <p:cNvPr id="117" name="object 117"/>
            <p:cNvPicPr/>
            <p:nvPr/>
          </p:nvPicPr>
          <p:blipFill>
            <a:blip r:embed="rId18" cstate="print"/>
            <a:stretch>
              <a:fillRect/>
            </a:stretch>
          </p:blipFill>
          <p:spPr>
            <a:xfrm>
              <a:off x="6257470" y="4335439"/>
              <a:ext cx="218744" cy="223151"/>
            </a:xfrm>
            <a:prstGeom prst="rect">
              <a:avLst/>
            </a:prstGeom>
          </p:spPr>
        </p:pic>
        <p:pic>
          <p:nvPicPr>
            <p:cNvPr id="118" name="object 118"/>
            <p:cNvPicPr/>
            <p:nvPr/>
          </p:nvPicPr>
          <p:blipFill>
            <a:blip r:embed="rId19" cstate="print"/>
            <a:stretch>
              <a:fillRect/>
            </a:stretch>
          </p:blipFill>
          <p:spPr>
            <a:xfrm>
              <a:off x="6028943" y="4642103"/>
              <a:ext cx="894575" cy="894587"/>
            </a:xfrm>
            <a:prstGeom prst="rect">
              <a:avLst/>
            </a:prstGeom>
          </p:spPr>
        </p:pic>
        <p:sp>
          <p:nvSpPr>
            <p:cNvPr id="119" name="object 119"/>
            <p:cNvSpPr/>
            <p:nvPr/>
          </p:nvSpPr>
          <p:spPr>
            <a:xfrm>
              <a:off x="6082283" y="4657343"/>
              <a:ext cx="788035" cy="788035"/>
            </a:xfrm>
            <a:custGeom>
              <a:avLst/>
              <a:gdLst/>
              <a:ahLst/>
              <a:cxnLst/>
              <a:rect l="l" t="t" r="r" b="b"/>
              <a:pathLst>
                <a:path w="788034"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3"/>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7"/>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3"/>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0E0A1D"/>
            </a:solidFill>
          </p:spPr>
          <p:txBody>
            <a:bodyPr wrap="square" lIns="0" tIns="0" rIns="0" bIns="0" rtlCol="0"/>
            <a:lstStyle/>
            <a:p>
              <a:endParaRPr/>
            </a:p>
          </p:txBody>
        </p:sp>
      </p:grpSp>
      <p:sp>
        <p:nvSpPr>
          <p:cNvPr id="120" name="object 120"/>
          <p:cNvSpPr txBox="1"/>
          <p:nvPr/>
        </p:nvSpPr>
        <p:spPr>
          <a:xfrm>
            <a:off x="5618988" y="4905755"/>
            <a:ext cx="1651000" cy="277495"/>
          </a:xfrm>
          <a:prstGeom prst="rect">
            <a:avLst/>
          </a:prstGeom>
          <a:solidFill>
            <a:srgbClr val="F1F1F1"/>
          </a:solidFill>
        </p:spPr>
        <p:txBody>
          <a:bodyPr vert="horz" wrap="square" lIns="0" tIns="0" rIns="0" bIns="0" rtlCol="0">
            <a:spAutoFit/>
          </a:bodyPr>
          <a:lstStyle/>
          <a:p>
            <a:pPr marL="205740">
              <a:lnSpc>
                <a:spcPts val="2115"/>
              </a:lnSpc>
            </a:pPr>
            <a:r>
              <a:rPr sz="1800" b="1" spc="-5" dirty="0">
                <a:latin typeface="Segoe UI"/>
                <a:cs typeface="Segoe UI"/>
              </a:rPr>
              <a:t>Sustainable</a:t>
            </a:r>
            <a:endParaRPr sz="1800">
              <a:latin typeface="Segoe UI"/>
              <a:cs typeface="Segoe UI"/>
            </a:endParaRPr>
          </a:p>
        </p:txBody>
      </p:sp>
      <p:grpSp>
        <p:nvGrpSpPr>
          <p:cNvPr id="121" name="object 121"/>
          <p:cNvGrpSpPr/>
          <p:nvPr/>
        </p:nvGrpSpPr>
        <p:grpSpPr>
          <a:xfrm>
            <a:off x="9698323" y="4335435"/>
            <a:ext cx="1416050" cy="1416050"/>
            <a:chOff x="9698323" y="4335435"/>
            <a:chExt cx="1416050" cy="1416050"/>
          </a:xfrm>
        </p:grpSpPr>
        <p:pic>
          <p:nvPicPr>
            <p:cNvPr id="122" name="object 122"/>
            <p:cNvPicPr/>
            <p:nvPr/>
          </p:nvPicPr>
          <p:blipFill>
            <a:blip r:embed="rId20" cstate="print"/>
            <a:stretch>
              <a:fillRect/>
            </a:stretch>
          </p:blipFill>
          <p:spPr>
            <a:xfrm>
              <a:off x="9698323" y="4335449"/>
              <a:ext cx="1415738" cy="1415719"/>
            </a:xfrm>
            <a:prstGeom prst="rect">
              <a:avLst/>
            </a:prstGeom>
          </p:spPr>
        </p:pic>
        <p:sp>
          <p:nvSpPr>
            <p:cNvPr id="123" name="object 123"/>
            <p:cNvSpPr/>
            <p:nvPr/>
          </p:nvSpPr>
          <p:spPr>
            <a:xfrm>
              <a:off x="10099062" y="4335435"/>
              <a:ext cx="307340" cy="248920"/>
            </a:xfrm>
            <a:custGeom>
              <a:avLst/>
              <a:gdLst/>
              <a:ahLst/>
              <a:cxnLst/>
              <a:rect l="l" t="t" r="r" b="b"/>
              <a:pathLst>
                <a:path w="307340" h="248920">
                  <a:moveTo>
                    <a:pt x="307136" y="0"/>
                  </a:moveTo>
                  <a:lnTo>
                    <a:pt x="254112" y="1988"/>
                  </a:lnTo>
                  <a:lnTo>
                    <a:pt x="201533" y="7921"/>
                  </a:lnTo>
                  <a:lnTo>
                    <a:pt x="149615" y="17749"/>
                  </a:lnTo>
                  <a:lnTo>
                    <a:pt x="98576" y="31422"/>
                  </a:lnTo>
                  <a:lnTo>
                    <a:pt x="48632" y="48890"/>
                  </a:lnTo>
                  <a:lnTo>
                    <a:pt x="0" y="70104"/>
                  </a:lnTo>
                  <a:lnTo>
                    <a:pt x="85991" y="248678"/>
                  </a:lnTo>
                  <a:lnTo>
                    <a:pt x="128131" y="230672"/>
                  </a:lnTo>
                  <a:lnTo>
                    <a:pt x="171585" y="216560"/>
                  </a:lnTo>
                  <a:lnTo>
                    <a:pt x="216084" y="206405"/>
                  </a:lnTo>
                  <a:lnTo>
                    <a:pt x="261358" y="200268"/>
                  </a:lnTo>
                  <a:lnTo>
                    <a:pt x="307136" y="198208"/>
                  </a:lnTo>
                  <a:lnTo>
                    <a:pt x="307136" y="0"/>
                  </a:lnTo>
                  <a:close/>
                </a:path>
              </a:pathLst>
            </a:custGeom>
            <a:solidFill>
              <a:srgbClr val="E7E6E6"/>
            </a:solidFill>
          </p:spPr>
          <p:txBody>
            <a:bodyPr wrap="square" lIns="0" tIns="0" rIns="0" bIns="0" rtlCol="0"/>
            <a:lstStyle/>
            <a:p>
              <a:endParaRPr/>
            </a:p>
          </p:txBody>
        </p:sp>
        <p:pic>
          <p:nvPicPr>
            <p:cNvPr id="124" name="object 124"/>
            <p:cNvPicPr/>
            <p:nvPr/>
          </p:nvPicPr>
          <p:blipFill>
            <a:blip r:embed="rId19" cstate="print"/>
            <a:stretch>
              <a:fillRect/>
            </a:stretch>
          </p:blipFill>
          <p:spPr>
            <a:xfrm>
              <a:off x="9959340" y="4645151"/>
              <a:ext cx="894587" cy="894587"/>
            </a:xfrm>
            <a:prstGeom prst="rect">
              <a:avLst/>
            </a:prstGeom>
          </p:spPr>
        </p:pic>
        <p:sp>
          <p:nvSpPr>
            <p:cNvPr id="125" name="object 125"/>
            <p:cNvSpPr/>
            <p:nvPr/>
          </p:nvSpPr>
          <p:spPr>
            <a:xfrm>
              <a:off x="10012679" y="4660391"/>
              <a:ext cx="788035" cy="788035"/>
            </a:xfrm>
            <a:custGeom>
              <a:avLst/>
              <a:gdLst/>
              <a:ahLst/>
              <a:cxnLst/>
              <a:rect l="l" t="t" r="r" b="b"/>
              <a:pathLst>
                <a:path w="788034" h="788035">
                  <a:moveTo>
                    <a:pt x="393954" y="0"/>
                  </a:moveTo>
                  <a:lnTo>
                    <a:pt x="344536" y="3069"/>
                  </a:lnTo>
                  <a:lnTo>
                    <a:pt x="296951" y="12031"/>
                  </a:lnTo>
                  <a:lnTo>
                    <a:pt x="251567" y="26517"/>
                  </a:lnTo>
                  <a:lnTo>
                    <a:pt x="208753" y="46157"/>
                  </a:lnTo>
                  <a:lnTo>
                    <a:pt x="168878" y="70582"/>
                  </a:lnTo>
                  <a:lnTo>
                    <a:pt x="132312" y="99424"/>
                  </a:lnTo>
                  <a:lnTo>
                    <a:pt x="99424" y="132312"/>
                  </a:lnTo>
                  <a:lnTo>
                    <a:pt x="70582" y="168878"/>
                  </a:lnTo>
                  <a:lnTo>
                    <a:pt x="46157" y="208753"/>
                  </a:lnTo>
                  <a:lnTo>
                    <a:pt x="26517" y="251567"/>
                  </a:lnTo>
                  <a:lnTo>
                    <a:pt x="12031" y="296951"/>
                  </a:lnTo>
                  <a:lnTo>
                    <a:pt x="3069" y="344536"/>
                  </a:lnTo>
                  <a:lnTo>
                    <a:pt x="0" y="393954"/>
                  </a:lnTo>
                  <a:lnTo>
                    <a:pt x="3069" y="443371"/>
                  </a:lnTo>
                  <a:lnTo>
                    <a:pt x="12031" y="490956"/>
                  </a:lnTo>
                  <a:lnTo>
                    <a:pt x="26517" y="536340"/>
                  </a:lnTo>
                  <a:lnTo>
                    <a:pt x="46157" y="579154"/>
                  </a:lnTo>
                  <a:lnTo>
                    <a:pt x="70582" y="619029"/>
                  </a:lnTo>
                  <a:lnTo>
                    <a:pt x="99424" y="655595"/>
                  </a:lnTo>
                  <a:lnTo>
                    <a:pt x="132312" y="688483"/>
                  </a:lnTo>
                  <a:lnTo>
                    <a:pt x="168878" y="717325"/>
                  </a:lnTo>
                  <a:lnTo>
                    <a:pt x="208753" y="741750"/>
                  </a:lnTo>
                  <a:lnTo>
                    <a:pt x="251567" y="761390"/>
                  </a:lnTo>
                  <a:lnTo>
                    <a:pt x="296951" y="775876"/>
                  </a:lnTo>
                  <a:lnTo>
                    <a:pt x="344536" y="784838"/>
                  </a:lnTo>
                  <a:lnTo>
                    <a:pt x="393954" y="787908"/>
                  </a:lnTo>
                  <a:lnTo>
                    <a:pt x="443371" y="784838"/>
                  </a:lnTo>
                  <a:lnTo>
                    <a:pt x="490956" y="775876"/>
                  </a:lnTo>
                  <a:lnTo>
                    <a:pt x="536340" y="761390"/>
                  </a:lnTo>
                  <a:lnTo>
                    <a:pt x="579154" y="741750"/>
                  </a:lnTo>
                  <a:lnTo>
                    <a:pt x="619029" y="717325"/>
                  </a:lnTo>
                  <a:lnTo>
                    <a:pt x="655595" y="688483"/>
                  </a:lnTo>
                  <a:lnTo>
                    <a:pt x="688483" y="655595"/>
                  </a:lnTo>
                  <a:lnTo>
                    <a:pt x="717325" y="619029"/>
                  </a:lnTo>
                  <a:lnTo>
                    <a:pt x="741750" y="579154"/>
                  </a:lnTo>
                  <a:lnTo>
                    <a:pt x="761390" y="536340"/>
                  </a:lnTo>
                  <a:lnTo>
                    <a:pt x="775876" y="490956"/>
                  </a:lnTo>
                  <a:lnTo>
                    <a:pt x="784838" y="443371"/>
                  </a:lnTo>
                  <a:lnTo>
                    <a:pt x="787908" y="393954"/>
                  </a:lnTo>
                  <a:lnTo>
                    <a:pt x="784838" y="344536"/>
                  </a:lnTo>
                  <a:lnTo>
                    <a:pt x="775876" y="296951"/>
                  </a:lnTo>
                  <a:lnTo>
                    <a:pt x="761390" y="251567"/>
                  </a:lnTo>
                  <a:lnTo>
                    <a:pt x="741750" y="208753"/>
                  </a:lnTo>
                  <a:lnTo>
                    <a:pt x="717325" y="168878"/>
                  </a:lnTo>
                  <a:lnTo>
                    <a:pt x="688483" y="132312"/>
                  </a:lnTo>
                  <a:lnTo>
                    <a:pt x="655595" y="99424"/>
                  </a:lnTo>
                  <a:lnTo>
                    <a:pt x="619029" y="70582"/>
                  </a:lnTo>
                  <a:lnTo>
                    <a:pt x="579154" y="46157"/>
                  </a:lnTo>
                  <a:lnTo>
                    <a:pt x="536340" y="26517"/>
                  </a:lnTo>
                  <a:lnTo>
                    <a:pt x="490956" y="12031"/>
                  </a:lnTo>
                  <a:lnTo>
                    <a:pt x="443371" y="3069"/>
                  </a:lnTo>
                  <a:lnTo>
                    <a:pt x="393954" y="0"/>
                  </a:lnTo>
                  <a:close/>
                </a:path>
              </a:pathLst>
            </a:custGeom>
            <a:solidFill>
              <a:srgbClr val="0E0A1D"/>
            </a:solidFill>
          </p:spPr>
          <p:txBody>
            <a:bodyPr wrap="square" lIns="0" tIns="0" rIns="0" bIns="0" rtlCol="0"/>
            <a:lstStyle/>
            <a:p>
              <a:endParaRPr/>
            </a:p>
          </p:txBody>
        </p:sp>
      </p:grpSp>
      <p:sp>
        <p:nvSpPr>
          <p:cNvPr id="126" name="object 126"/>
          <p:cNvSpPr txBox="1"/>
          <p:nvPr/>
        </p:nvSpPr>
        <p:spPr>
          <a:xfrm>
            <a:off x="7629143" y="4905755"/>
            <a:ext cx="1651000" cy="277495"/>
          </a:xfrm>
          <a:prstGeom prst="rect">
            <a:avLst/>
          </a:prstGeom>
          <a:solidFill>
            <a:srgbClr val="F1F1F1"/>
          </a:solidFill>
        </p:spPr>
        <p:txBody>
          <a:bodyPr vert="horz" wrap="square" lIns="0" tIns="0" rIns="0" bIns="0" rtlCol="0">
            <a:spAutoFit/>
          </a:bodyPr>
          <a:lstStyle/>
          <a:p>
            <a:pPr marL="447675">
              <a:lnSpc>
                <a:spcPts val="2115"/>
              </a:lnSpc>
            </a:pPr>
            <a:r>
              <a:rPr sz="1800" b="1" spc="-10" dirty="0">
                <a:latin typeface="Segoe UI"/>
                <a:cs typeface="Segoe UI"/>
              </a:rPr>
              <a:t>Robust</a:t>
            </a:r>
            <a:endParaRPr sz="1800">
              <a:latin typeface="Segoe UI"/>
              <a:cs typeface="Segoe UI"/>
            </a:endParaRPr>
          </a:p>
        </p:txBody>
      </p:sp>
      <p:sp>
        <p:nvSpPr>
          <p:cNvPr id="127" name="object 127"/>
          <p:cNvSpPr txBox="1"/>
          <p:nvPr/>
        </p:nvSpPr>
        <p:spPr>
          <a:xfrm>
            <a:off x="9675876" y="4905755"/>
            <a:ext cx="1463040" cy="277495"/>
          </a:xfrm>
          <a:prstGeom prst="rect">
            <a:avLst/>
          </a:prstGeom>
          <a:solidFill>
            <a:srgbClr val="F1F1F1"/>
          </a:solidFill>
        </p:spPr>
        <p:txBody>
          <a:bodyPr vert="horz" wrap="square" lIns="0" tIns="0" rIns="0" bIns="0" rtlCol="0">
            <a:spAutoFit/>
          </a:bodyPr>
          <a:lstStyle/>
          <a:p>
            <a:pPr marL="389890">
              <a:lnSpc>
                <a:spcPts val="2115"/>
              </a:lnSpc>
            </a:pPr>
            <a:r>
              <a:rPr sz="1800" b="1" dirty="0">
                <a:latin typeface="Segoe UI"/>
                <a:cs typeface="Segoe UI"/>
              </a:rPr>
              <a:t>Frugal</a:t>
            </a:r>
            <a:endParaRPr sz="1800">
              <a:latin typeface="Segoe UI"/>
              <a:cs typeface="Segoe UI"/>
            </a:endParaRPr>
          </a:p>
        </p:txBody>
      </p:sp>
      <p:pic>
        <p:nvPicPr>
          <p:cNvPr id="128" name="object 128"/>
          <p:cNvPicPr/>
          <p:nvPr/>
        </p:nvPicPr>
        <p:blipFill>
          <a:blip r:embed="rId21" cstate="print"/>
          <a:stretch>
            <a:fillRect/>
          </a:stretch>
        </p:blipFill>
        <p:spPr>
          <a:xfrm>
            <a:off x="10571988" y="158495"/>
            <a:ext cx="1460131" cy="54312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784"/>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6000"/>
            </a:blip>
            <a:stretch>
              <a:fillRect t="-9222" b="-922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9"/>
          <p:cNvGrpSpPr/>
          <p:nvPr/>
        </p:nvGrpSpPr>
        <p:grpSpPr>
          <a:xfrm>
            <a:off x="1386244" y="1649118"/>
            <a:ext cx="9419514" cy="3559765"/>
            <a:chOff x="0" y="0"/>
            <a:chExt cx="3721289" cy="1406327"/>
          </a:xfrm>
        </p:grpSpPr>
        <p:sp>
          <p:nvSpPr>
            <p:cNvPr id="10" name="Freeform 10"/>
            <p:cNvSpPr/>
            <p:nvPr/>
          </p:nvSpPr>
          <p:spPr>
            <a:xfrm>
              <a:off x="0" y="0"/>
              <a:ext cx="3721290" cy="1406327"/>
            </a:xfrm>
            <a:custGeom>
              <a:avLst/>
              <a:gdLst/>
              <a:ahLst/>
              <a:cxnLst/>
              <a:rect l="l" t="t" r="r" b="b"/>
              <a:pathLst>
                <a:path w="3721290" h="1406327">
                  <a:moveTo>
                    <a:pt x="27945" y="0"/>
                  </a:moveTo>
                  <a:lnTo>
                    <a:pt x="3693345" y="0"/>
                  </a:lnTo>
                  <a:cubicBezTo>
                    <a:pt x="3700756" y="0"/>
                    <a:pt x="3707864" y="2944"/>
                    <a:pt x="3713105" y="8185"/>
                  </a:cubicBezTo>
                  <a:cubicBezTo>
                    <a:pt x="3718346" y="13425"/>
                    <a:pt x="3721290" y="20533"/>
                    <a:pt x="3721290" y="27945"/>
                  </a:cubicBezTo>
                  <a:lnTo>
                    <a:pt x="3721290" y="1378382"/>
                  </a:lnTo>
                  <a:cubicBezTo>
                    <a:pt x="3721290" y="1393816"/>
                    <a:pt x="3708778" y="1406327"/>
                    <a:pt x="3693345" y="1406327"/>
                  </a:cubicBezTo>
                  <a:lnTo>
                    <a:pt x="27945" y="1406327"/>
                  </a:lnTo>
                  <a:cubicBezTo>
                    <a:pt x="12511" y="1406327"/>
                    <a:pt x="0" y="1393816"/>
                    <a:pt x="0" y="1378382"/>
                  </a:cubicBezTo>
                  <a:lnTo>
                    <a:pt x="0" y="27945"/>
                  </a:lnTo>
                  <a:cubicBezTo>
                    <a:pt x="0" y="12511"/>
                    <a:pt x="12511" y="0"/>
                    <a:pt x="27945" y="0"/>
                  </a:cubicBezTo>
                  <a:close/>
                </a:path>
              </a:pathLst>
            </a:custGeom>
            <a:solidFill>
              <a:srgbClr val="14264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11" name="TextBox 11"/>
            <p:cNvSpPr txBox="1"/>
            <p:nvPr/>
          </p:nvSpPr>
          <p:spPr>
            <a:xfrm>
              <a:off x="0" y="0"/>
              <a:ext cx="3721289" cy="1406327"/>
            </a:xfrm>
            <a:prstGeom prst="rect">
              <a:avLst/>
            </a:prstGeom>
            <a:solidFill>
              <a:srgbClr val="142643"/>
            </a:solidFill>
          </p:spPr>
          <p:txBody>
            <a:bodyPr lIns="33867" tIns="33867" rIns="33867" bIns="33867" rtlCol="0" anchor="ctr"/>
            <a:lstStyle/>
            <a:p>
              <a:pPr marL="0" marR="0" lvl="0" indent="0" algn="ctr" defTabSz="609630" rtl="0" eaLnBrk="1" fontAlgn="auto" latinLnBrk="0" hangingPunct="1">
                <a:lnSpc>
                  <a:spcPts val="1440"/>
                </a:lnSpc>
                <a:spcBef>
                  <a:spcPts val="0"/>
                </a:spcBef>
                <a:spcAft>
                  <a:spcPts val="0"/>
                </a:spcAft>
                <a:buClrTx/>
                <a:buSzTx/>
                <a:buFontTx/>
                <a:buNone/>
                <a:tabLst/>
                <a:defRPr/>
              </a:pPr>
              <a:endParaRPr kumimoji="0" sz="1200" b="0" i="0" u="none" strike="noStrike" kern="1200" cap="none" spc="0" normalizeH="0" baseline="0" noProof="0">
                <a:ln>
                  <a:noFill/>
                </a:ln>
                <a:solidFill>
                  <a:srgbClr val="002060"/>
                </a:solidFill>
                <a:effectLst/>
                <a:uLnTx/>
                <a:uFillTx/>
                <a:latin typeface="Calibri"/>
                <a:ea typeface="+mn-ea"/>
                <a:cs typeface="+mn-cs"/>
              </a:endParaRPr>
            </a:p>
          </p:txBody>
        </p:sp>
      </p:grpSp>
      <p:sp>
        <p:nvSpPr>
          <p:cNvPr id="23" name="TextBox 11"/>
          <p:cNvSpPr txBox="1"/>
          <p:nvPr/>
        </p:nvSpPr>
        <p:spPr>
          <a:xfrm>
            <a:off x="2467441" y="2751891"/>
            <a:ext cx="7257117" cy="1354217"/>
          </a:xfrm>
          <a:prstGeom prst="rect">
            <a:avLst/>
          </a:prstGeom>
        </p:spPr>
        <p:txBody>
          <a:bodyPr wrap="square" lIns="0" tIns="0" rIns="0" bIns="0" rtlCol="0" anchor="t">
            <a:spAutoFit/>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t>ORGANIZATIONAL &amp; DELIVERY CAPABILITY</a:t>
            </a:r>
            <a:endPar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 name="Group 16"/>
          <p:cNvGrpSpPr/>
          <p:nvPr/>
        </p:nvGrpSpPr>
        <p:grpSpPr>
          <a:xfrm>
            <a:off x="1680006" y="1220441"/>
            <a:ext cx="1879120" cy="857354"/>
            <a:chOff x="0" y="0"/>
            <a:chExt cx="8416924" cy="8522006"/>
          </a:xfrm>
          <a:solidFill>
            <a:schemeClr val="accent1">
              <a:lumMod val="20000"/>
              <a:lumOff val="80000"/>
            </a:schemeClr>
          </a:solidFill>
        </p:grpSpPr>
        <p:sp>
          <p:nvSpPr>
            <p:cNvPr id="25" name="Freeform 17"/>
            <p:cNvSpPr/>
            <p:nvPr/>
          </p:nvSpPr>
          <p:spPr>
            <a:xfrm>
              <a:off x="0" y="0"/>
              <a:ext cx="8416924" cy="8522006"/>
            </a:xfrm>
            <a:custGeom>
              <a:avLst/>
              <a:gdLst/>
              <a:ahLst/>
              <a:cxnLst/>
              <a:rect l="l" t="t" r="r" b="b"/>
              <a:pathLst>
                <a:path w="8416924" h="8522006">
                  <a:moveTo>
                    <a:pt x="0" y="0"/>
                  </a:moveTo>
                  <a:lnTo>
                    <a:pt x="8416924" y="0"/>
                  </a:lnTo>
                  <a:lnTo>
                    <a:pt x="8416924" y="8522006"/>
                  </a:lnTo>
                  <a:lnTo>
                    <a:pt x="0" y="8522006"/>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Rectangle 26"/>
          <p:cNvSpPr/>
          <p:nvPr/>
        </p:nvSpPr>
        <p:spPr>
          <a:xfrm>
            <a:off x="2014592" y="1387508"/>
            <a:ext cx="120994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PART 2</a:t>
            </a: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object 58">
            <a:extLst>
              <a:ext uri="{FF2B5EF4-FFF2-40B4-BE49-F238E27FC236}">
                <a16:creationId xmlns:a16="http://schemas.microsoft.com/office/drawing/2014/main" id="{2B1DF89D-DF90-C390-EF80-56896BE284C5}"/>
              </a:ext>
            </a:extLst>
          </p:cNvPr>
          <p:cNvPicPr/>
          <p:nvPr/>
        </p:nvPicPr>
        <p:blipFill>
          <a:blip r:embed="rId3"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298705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10A586-A2C5-46D0-8983-3092DD4885C9}"/>
              </a:ext>
            </a:extLst>
          </p:cNvPr>
          <p:cNvCxnSpPr>
            <a:cxnSpLocks/>
          </p:cNvCxnSpPr>
          <p:nvPr/>
        </p:nvCxnSpPr>
        <p:spPr>
          <a:xfrm>
            <a:off x="1592641" y="2428565"/>
            <a:ext cx="8936814" cy="0"/>
          </a:xfrm>
          <a:prstGeom prst="line">
            <a:avLst/>
          </a:prstGeom>
          <a:ln w="22225">
            <a:solidFill>
              <a:schemeClr val="bg1"/>
            </a:solidFill>
            <a:headEnd w="sm" len="sm"/>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EBD961D-E537-44F6-B24B-AED161311AAD}"/>
              </a:ext>
            </a:extLst>
          </p:cNvPr>
          <p:cNvCxnSpPr>
            <a:cxnSpLocks/>
          </p:cNvCxnSpPr>
          <p:nvPr/>
        </p:nvCxnSpPr>
        <p:spPr>
          <a:xfrm>
            <a:off x="926041" y="3568108"/>
            <a:ext cx="1332883" cy="1007"/>
          </a:xfrm>
          <a:prstGeom prst="line">
            <a:avLst/>
          </a:prstGeom>
          <a:ln w="22225">
            <a:solidFill>
              <a:schemeClr val="bg1"/>
            </a:solidFill>
            <a:headEnd w="sm" len="sm"/>
          </a:ln>
        </p:spPr>
        <p:style>
          <a:lnRef idx="1">
            <a:schemeClr val="accent1"/>
          </a:lnRef>
          <a:fillRef idx="0">
            <a:schemeClr val="accent1"/>
          </a:fillRef>
          <a:effectRef idx="0">
            <a:schemeClr val="accent1"/>
          </a:effectRef>
          <a:fontRef idx="minor">
            <a:schemeClr val="tx1"/>
          </a:fontRef>
        </p:style>
      </p:cxnSp>
      <p:sp>
        <p:nvSpPr>
          <p:cNvPr id="6" name="object 17">
            <a:extLst>
              <a:ext uri="{FF2B5EF4-FFF2-40B4-BE49-F238E27FC236}">
                <a16:creationId xmlns:a16="http://schemas.microsoft.com/office/drawing/2014/main" id="{E3985613-D089-41F1-9A10-03A0696524B0}"/>
              </a:ext>
            </a:extLst>
          </p:cNvPr>
          <p:cNvSpPr/>
          <p:nvPr/>
        </p:nvSpPr>
        <p:spPr>
          <a:xfrm>
            <a:off x="1520818" y="4333135"/>
            <a:ext cx="107281"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8" name="object 17">
            <a:extLst>
              <a:ext uri="{FF2B5EF4-FFF2-40B4-BE49-F238E27FC236}">
                <a16:creationId xmlns:a16="http://schemas.microsoft.com/office/drawing/2014/main" id="{88EE4B00-86E8-4678-B1AE-3BE38105F405}"/>
              </a:ext>
            </a:extLst>
          </p:cNvPr>
          <p:cNvSpPr/>
          <p:nvPr/>
        </p:nvSpPr>
        <p:spPr>
          <a:xfrm>
            <a:off x="5528216" y="3551040"/>
            <a:ext cx="69940" cy="234804"/>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9" name="object 14">
            <a:extLst>
              <a:ext uri="{FF2B5EF4-FFF2-40B4-BE49-F238E27FC236}">
                <a16:creationId xmlns:a16="http://schemas.microsoft.com/office/drawing/2014/main" id="{C9933ECF-E3C5-4FD1-AC0F-06448642B40D}"/>
              </a:ext>
            </a:extLst>
          </p:cNvPr>
          <p:cNvSpPr txBox="1"/>
          <p:nvPr/>
        </p:nvSpPr>
        <p:spPr>
          <a:xfrm>
            <a:off x="5171015" y="626386"/>
            <a:ext cx="1780066" cy="442523"/>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CLIENT</a:t>
            </a: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bject 14">
            <a:extLst>
              <a:ext uri="{FF2B5EF4-FFF2-40B4-BE49-F238E27FC236}">
                <a16:creationId xmlns:a16="http://schemas.microsoft.com/office/drawing/2014/main" id="{26816B64-E5E7-4A51-BF6D-197BAE43BE54}"/>
              </a:ext>
            </a:extLst>
          </p:cNvPr>
          <p:cNvSpPr txBox="1"/>
          <p:nvPr/>
        </p:nvSpPr>
        <p:spPr>
          <a:xfrm>
            <a:off x="4565614" y="1204583"/>
            <a:ext cx="2922875" cy="571874"/>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Key Account Director(20+ MBA or equivalent)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bject 14">
            <a:extLst>
              <a:ext uri="{FF2B5EF4-FFF2-40B4-BE49-F238E27FC236}">
                <a16:creationId xmlns:a16="http://schemas.microsoft.com/office/drawing/2014/main" id="{26816B64-E5E7-4A51-BF6D-197BAE43BE54}"/>
              </a:ext>
            </a:extLst>
          </p:cNvPr>
          <p:cNvSpPr txBox="1"/>
          <p:nvPr/>
        </p:nvSpPr>
        <p:spPr>
          <a:xfrm>
            <a:off x="8308722" y="1190899"/>
            <a:ext cx="2725996" cy="585029"/>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HSSE Officer (6-8 years experience)</a:t>
            </a:r>
          </a:p>
        </p:txBody>
      </p:sp>
      <p:cxnSp>
        <p:nvCxnSpPr>
          <p:cNvPr id="15" name="Straight Connector 14"/>
          <p:cNvCxnSpPr/>
          <p:nvPr/>
        </p:nvCxnSpPr>
        <p:spPr>
          <a:xfrm>
            <a:off x="7477123" y="1490520"/>
            <a:ext cx="831599" cy="0"/>
          </a:xfrm>
          <a:prstGeom prst="line">
            <a:avLst/>
          </a:prstGeom>
          <a:ln w="28575">
            <a:solidFill>
              <a:schemeClr val="bg1"/>
            </a:solidFill>
          </a:ln>
        </p:spPr>
        <p:style>
          <a:lnRef idx="2">
            <a:schemeClr val="dk1"/>
          </a:lnRef>
          <a:fillRef idx="0">
            <a:schemeClr val="dk1"/>
          </a:fillRef>
          <a:effectRef idx="1">
            <a:schemeClr val="dk1"/>
          </a:effectRef>
          <a:fontRef idx="minor">
            <a:schemeClr val="tx1"/>
          </a:fontRef>
        </p:style>
      </p:cxnSp>
      <p:sp>
        <p:nvSpPr>
          <p:cNvPr id="17" name="object 14">
            <a:extLst>
              <a:ext uri="{FF2B5EF4-FFF2-40B4-BE49-F238E27FC236}">
                <a16:creationId xmlns:a16="http://schemas.microsoft.com/office/drawing/2014/main" id="{F7E8F62D-FDD9-436B-ADB5-1079A1DDA609}"/>
              </a:ext>
            </a:extLst>
          </p:cNvPr>
          <p:cNvSpPr txBox="1"/>
          <p:nvPr/>
        </p:nvSpPr>
        <p:spPr>
          <a:xfrm>
            <a:off x="1002313" y="2585933"/>
            <a:ext cx="1211231" cy="735794"/>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Shift Incharge (7-9 years Graduate) </a:t>
            </a:r>
          </a:p>
        </p:txBody>
      </p:sp>
      <p:sp>
        <p:nvSpPr>
          <p:cNvPr id="18" name="TextBox 17"/>
          <p:cNvSpPr txBox="1"/>
          <p:nvPr/>
        </p:nvSpPr>
        <p:spPr>
          <a:xfrm>
            <a:off x="4565614" y="1871820"/>
            <a:ext cx="2957862" cy="307777"/>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Site Lead(15+yrs/ Graduate)</a:t>
            </a:r>
          </a:p>
        </p:txBody>
      </p:sp>
      <p:sp>
        <p:nvSpPr>
          <p:cNvPr id="19" name="object 14">
            <a:extLst>
              <a:ext uri="{FF2B5EF4-FFF2-40B4-BE49-F238E27FC236}">
                <a16:creationId xmlns:a16="http://schemas.microsoft.com/office/drawing/2014/main" id="{21B51F5D-0D20-5AA4-D625-E58C7D64D639}"/>
              </a:ext>
            </a:extLst>
          </p:cNvPr>
          <p:cNvSpPr txBox="1"/>
          <p:nvPr/>
        </p:nvSpPr>
        <p:spPr>
          <a:xfrm>
            <a:off x="424262" y="3799045"/>
            <a:ext cx="1203837" cy="867515"/>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Tracker/ Deployer - 2 (Intermediate 5-7 years) </a:t>
            </a:r>
          </a:p>
        </p:txBody>
      </p:sp>
      <p:sp>
        <p:nvSpPr>
          <p:cNvPr id="20" name="object 17">
            <a:extLst>
              <a:ext uri="{FF2B5EF4-FFF2-40B4-BE49-F238E27FC236}">
                <a16:creationId xmlns:a16="http://schemas.microsoft.com/office/drawing/2014/main" id="{98093704-49BC-19C4-6F27-BB07A4062C83}"/>
              </a:ext>
            </a:extLst>
          </p:cNvPr>
          <p:cNvSpPr/>
          <p:nvPr/>
        </p:nvSpPr>
        <p:spPr>
          <a:xfrm>
            <a:off x="6604291" y="3526665"/>
            <a:ext cx="50703" cy="246715"/>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21" name="object 17">
            <a:extLst>
              <a:ext uri="{FF2B5EF4-FFF2-40B4-BE49-F238E27FC236}">
                <a16:creationId xmlns:a16="http://schemas.microsoft.com/office/drawing/2014/main" id="{2EB1A975-63CB-31A7-967B-9047422EFABD}"/>
              </a:ext>
            </a:extLst>
          </p:cNvPr>
          <p:cNvSpPr/>
          <p:nvPr/>
        </p:nvSpPr>
        <p:spPr>
          <a:xfrm>
            <a:off x="2232685" y="3580594"/>
            <a:ext cx="65835" cy="21478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solidFill>
                  <a:sysClr val="windowText" lastClr="000000"/>
                </a:solidFill>
              </a:ln>
              <a:solidFill>
                <a:prstClr val="black"/>
              </a:solidFill>
              <a:effectLst/>
              <a:uLnTx/>
              <a:uFillTx/>
              <a:latin typeface="Calibri" panose="020F0502020204030204"/>
              <a:ea typeface="+mn-ea"/>
              <a:cs typeface="+mn-cs"/>
            </a:endParaRPr>
          </a:p>
        </p:txBody>
      </p:sp>
      <p:sp>
        <p:nvSpPr>
          <p:cNvPr id="23" name="object 17">
            <a:extLst>
              <a:ext uri="{FF2B5EF4-FFF2-40B4-BE49-F238E27FC236}">
                <a16:creationId xmlns:a16="http://schemas.microsoft.com/office/drawing/2014/main" id="{2EB1A975-63CB-31A7-967B-9047422EFABD}"/>
              </a:ext>
            </a:extLst>
          </p:cNvPr>
          <p:cNvSpPr/>
          <p:nvPr/>
        </p:nvSpPr>
        <p:spPr>
          <a:xfrm>
            <a:off x="899915" y="3553656"/>
            <a:ext cx="65835" cy="21478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solidFill>
                  <a:sysClr val="windowText" lastClr="000000"/>
                </a:solidFill>
              </a:ln>
              <a:solidFill>
                <a:prstClr val="black"/>
              </a:solidFill>
              <a:effectLst/>
              <a:uLnTx/>
              <a:uFillTx/>
              <a:latin typeface="Calibri" panose="020F0502020204030204"/>
              <a:ea typeface="+mn-ea"/>
              <a:cs typeface="+mn-cs"/>
            </a:endParaRPr>
          </a:p>
        </p:txBody>
      </p:sp>
      <p:sp>
        <p:nvSpPr>
          <p:cNvPr id="24" name="object 17">
            <a:extLst>
              <a:ext uri="{FF2B5EF4-FFF2-40B4-BE49-F238E27FC236}">
                <a16:creationId xmlns:a16="http://schemas.microsoft.com/office/drawing/2014/main" id="{DEDAE914-80ED-4DB9-8B2A-5C38A2303ABD}"/>
              </a:ext>
            </a:extLst>
          </p:cNvPr>
          <p:cNvSpPr/>
          <p:nvPr/>
        </p:nvSpPr>
        <p:spPr>
          <a:xfrm>
            <a:off x="5970910" y="1040747"/>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31" name="object 14">
            <a:extLst>
              <a:ext uri="{FF2B5EF4-FFF2-40B4-BE49-F238E27FC236}">
                <a16:creationId xmlns:a16="http://schemas.microsoft.com/office/drawing/2014/main" id="{21B51F5D-0D20-5AA4-D625-E58C7D64D639}"/>
              </a:ext>
            </a:extLst>
          </p:cNvPr>
          <p:cNvSpPr txBox="1"/>
          <p:nvPr/>
        </p:nvSpPr>
        <p:spPr>
          <a:xfrm>
            <a:off x="1884206" y="3811915"/>
            <a:ext cx="797687" cy="811255"/>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Router</a:t>
            </a:r>
          </a:p>
        </p:txBody>
      </p:sp>
      <p:cxnSp>
        <p:nvCxnSpPr>
          <p:cNvPr id="33" name="Straight Connector 32">
            <a:extLst>
              <a:ext uri="{FF2B5EF4-FFF2-40B4-BE49-F238E27FC236}">
                <a16:creationId xmlns:a16="http://schemas.microsoft.com/office/drawing/2014/main" id="{9EBD961D-E537-44F6-B24B-AED161311AAD}"/>
              </a:ext>
            </a:extLst>
          </p:cNvPr>
          <p:cNvCxnSpPr>
            <a:cxnSpLocks/>
          </p:cNvCxnSpPr>
          <p:nvPr/>
        </p:nvCxnSpPr>
        <p:spPr>
          <a:xfrm>
            <a:off x="3216854" y="3515873"/>
            <a:ext cx="1332883" cy="1007"/>
          </a:xfrm>
          <a:prstGeom prst="line">
            <a:avLst/>
          </a:prstGeom>
          <a:ln w="22225">
            <a:solidFill>
              <a:schemeClr val="bg1"/>
            </a:solidFill>
            <a:headEnd w="sm" len="sm"/>
          </a:ln>
        </p:spPr>
        <p:style>
          <a:lnRef idx="1">
            <a:schemeClr val="accent1"/>
          </a:lnRef>
          <a:fillRef idx="0">
            <a:schemeClr val="accent1"/>
          </a:fillRef>
          <a:effectRef idx="0">
            <a:schemeClr val="accent1"/>
          </a:effectRef>
          <a:fontRef idx="minor">
            <a:schemeClr val="tx1"/>
          </a:fontRef>
        </p:style>
      </p:cxnSp>
      <p:sp>
        <p:nvSpPr>
          <p:cNvPr id="34" name="object 17">
            <a:extLst>
              <a:ext uri="{FF2B5EF4-FFF2-40B4-BE49-F238E27FC236}">
                <a16:creationId xmlns:a16="http://schemas.microsoft.com/office/drawing/2014/main" id="{2EB1A975-63CB-31A7-967B-9047422EFABD}"/>
              </a:ext>
            </a:extLst>
          </p:cNvPr>
          <p:cNvSpPr/>
          <p:nvPr/>
        </p:nvSpPr>
        <p:spPr>
          <a:xfrm>
            <a:off x="3183936" y="3522870"/>
            <a:ext cx="65835" cy="21478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solidFill>
                  <a:sysClr val="windowText" lastClr="000000"/>
                </a:solidFill>
              </a:ln>
              <a:solidFill>
                <a:prstClr val="black"/>
              </a:solidFill>
              <a:effectLst/>
              <a:uLnTx/>
              <a:uFillTx/>
              <a:latin typeface="Calibri" panose="020F0502020204030204"/>
              <a:ea typeface="+mn-ea"/>
              <a:cs typeface="+mn-cs"/>
            </a:endParaRPr>
          </a:p>
        </p:txBody>
      </p:sp>
      <p:sp>
        <p:nvSpPr>
          <p:cNvPr id="35" name="object 17">
            <a:extLst>
              <a:ext uri="{FF2B5EF4-FFF2-40B4-BE49-F238E27FC236}">
                <a16:creationId xmlns:a16="http://schemas.microsoft.com/office/drawing/2014/main" id="{2EB1A975-63CB-31A7-967B-9047422EFABD}"/>
              </a:ext>
            </a:extLst>
          </p:cNvPr>
          <p:cNvSpPr/>
          <p:nvPr/>
        </p:nvSpPr>
        <p:spPr>
          <a:xfrm>
            <a:off x="4499779" y="3505597"/>
            <a:ext cx="65835" cy="21478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solidFill>
                  <a:sysClr val="windowText" lastClr="000000"/>
                </a:solidFill>
              </a:ln>
              <a:solidFill>
                <a:prstClr val="black"/>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9EBD961D-E537-44F6-B24B-AED161311AAD}"/>
              </a:ext>
            </a:extLst>
          </p:cNvPr>
          <p:cNvCxnSpPr>
            <a:cxnSpLocks/>
          </p:cNvCxnSpPr>
          <p:nvPr/>
        </p:nvCxnSpPr>
        <p:spPr>
          <a:xfrm flipV="1">
            <a:off x="5552754" y="3515801"/>
            <a:ext cx="1084384" cy="7069"/>
          </a:xfrm>
          <a:prstGeom prst="line">
            <a:avLst/>
          </a:prstGeom>
          <a:ln w="22225">
            <a:solidFill>
              <a:schemeClr val="bg1"/>
            </a:solidFill>
            <a:headEnd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EBD961D-E537-44F6-B24B-AED161311AAD}"/>
              </a:ext>
            </a:extLst>
          </p:cNvPr>
          <p:cNvCxnSpPr>
            <a:cxnSpLocks/>
          </p:cNvCxnSpPr>
          <p:nvPr/>
        </p:nvCxnSpPr>
        <p:spPr>
          <a:xfrm>
            <a:off x="7524426" y="3534873"/>
            <a:ext cx="1332883" cy="1007"/>
          </a:xfrm>
          <a:prstGeom prst="line">
            <a:avLst/>
          </a:prstGeom>
          <a:ln w="22225">
            <a:solidFill>
              <a:schemeClr val="bg1"/>
            </a:solidFill>
            <a:headEnd w="sm" len="sm"/>
          </a:ln>
        </p:spPr>
        <p:style>
          <a:lnRef idx="1">
            <a:schemeClr val="accent1"/>
          </a:lnRef>
          <a:fillRef idx="0">
            <a:schemeClr val="accent1"/>
          </a:fillRef>
          <a:effectRef idx="0">
            <a:schemeClr val="accent1"/>
          </a:effectRef>
          <a:fontRef idx="minor">
            <a:schemeClr val="tx1"/>
          </a:fontRef>
        </p:style>
      </p:cxnSp>
      <p:sp>
        <p:nvSpPr>
          <p:cNvPr id="44" name="object 17">
            <a:extLst>
              <a:ext uri="{FF2B5EF4-FFF2-40B4-BE49-F238E27FC236}">
                <a16:creationId xmlns:a16="http://schemas.microsoft.com/office/drawing/2014/main" id="{98093704-49BC-19C4-6F27-BB07A4062C83}"/>
              </a:ext>
            </a:extLst>
          </p:cNvPr>
          <p:cNvSpPr/>
          <p:nvPr/>
        </p:nvSpPr>
        <p:spPr>
          <a:xfrm>
            <a:off x="7496650" y="3513452"/>
            <a:ext cx="50703" cy="246715"/>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45" name="object 17">
            <a:extLst>
              <a:ext uri="{FF2B5EF4-FFF2-40B4-BE49-F238E27FC236}">
                <a16:creationId xmlns:a16="http://schemas.microsoft.com/office/drawing/2014/main" id="{98093704-49BC-19C4-6F27-BB07A4062C83}"/>
              </a:ext>
            </a:extLst>
          </p:cNvPr>
          <p:cNvSpPr/>
          <p:nvPr/>
        </p:nvSpPr>
        <p:spPr>
          <a:xfrm>
            <a:off x="8827502" y="3508940"/>
            <a:ext cx="50703" cy="246715"/>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47" name="Title 46"/>
          <p:cNvSpPr>
            <a:spLocks noGrp="1"/>
          </p:cNvSpPr>
          <p:nvPr>
            <p:ph type="title"/>
          </p:nvPr>
        </p:nvSpPr>
        <p:spPr>
          <a:xfrm>
            <a:off x="2581670" y="146259"/>
            <a:ext cx="7247038" cy="417831"/>
          </a:xfrm>
        </p:spPr>
        <p:style>
          <a:lnRef idx="2">
            <a:schemeClr val="dk1"/>
          </a:lnRef>
          <a:fillRef idx="1">
            <a:schemeClr val="lt1"/>
          </a:fillRef>
          <a:effectRef idx="0">
            <a:schemeClr val="dk1"/>
          </a:effectRef>
          <a:fontRef idx="minor">
            <a:schemeClr val="dk1"/>
          </a:fontRef>
        </p:style>
        <p:txBody>
          <a:bodyPr>
            <a:noAutofit/>
          </a:bodyPr>
          <a:lstStyle/>
          <a:p>
            <a:pPr algn="ctr"/>
            <a:r>
              <a:rPr lang="en-US" sz="2800" dirty="0">
                <a:solidFill>
                  <a:srgbClr val="002060"/>
                </a:solidFill>
              </a:rPr>
              <a:t>Existing BP Structure (Expansion scope available)</a:t>
            </a:r>
            <a:endParaRPr lang="en-IN" sz="2800" dirty="0">
              <a:solidFill>
                <a:srgbClr val="002060"/>
              </a:solidFill>
            </a:endParaRPr>
          </a:p>
        </p:txBody>
      </p:sp>
      <p:sp>
        <p:nvSpPr>
          <p:cNvPr id="48" name="TextBox 47"/>
          <p:cNvSpPr txBox="1"/>
          <p:nvPr/>
        </p:nvSpPr>
        <p:spPr>
          <a:xfrm>
            <a:off x="1249388" y="1858163"/>
            <a:ext cx="2496902" cy="307777"/>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Manager - User relations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1" name="Straight Connector 50"/>
          <p:cNvCxnSpPr/>
          <p:nvPr/>
        </p:nvCxnSpPr>
        <p:spPr>
          <a:xfrm>
            <a:off x="3734015" y="2056486"/>
            <a:ext cx="831599" cy="0"/>
          </a:xfrm>
          <a:prstGeom prst="line">
            <a:avLst/>
          </a:prstGeom>
          <a:ln w="28575">
            <a:solidFill>
              <a:schemeClr val="bg1"/>
            </a:solidFill>
          </a:ln>
        </p:spPr>
        <p:style>
          <a:lnRef idx="2">
            <a:schemeClr val="dk1"/>
          </a:lnRef>
          <a:fillRef idx="0">
            <a:schemeClr val="dk1"/>
          </a:fillRef>
          <a:effectRef idx="1">
            <a:schemeClr val="dk1"/>
          </a:effectRef>
          <a:fontRef idx="minor">
            <a:schemeClr val="tx1"/>
          </a:fontRef>
        </p:style>
      </p:cxnSp>
      <p:sp>
        <p:nvSpPr>
          <p:cNvPr id="52" name="object 14">
            <a:extLst>
              <a:ext uri="{FF2B5EF4-FFF2-40B4-BE49-F238E27FC236}">
                <a16:creationId xmlns:a16="http://schemas.microsoft.com/office/drawing/2014/main" id="{F7E8F62D-FDD9-436B-ADB5-1079A1DDA609}"/>
              </a:ext>
            </a:extLst>
          </p:cNvPr>
          <p:cNvSpPr txBox="1"/>
          <p:nvPr/>
        </p:nvSpPr>
        <p:spPr>
          <a:xfrm>
            <a:off x="3236117" y="2573268"/>
            <a:ext cx="1211231" cy="735794"/>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Shift Incharge (7-9 years Graduate) </a:t>
            </a:r>
          </a:p>
        </p:txBody>
      </p:sp>
      <p:sp>
        <p:nvSpPr>
          <p:cNvPr id="53" name="object 14">
            <a:extLst>
              <a:ext uri="{FF2B5EF4-FFF2-40B4-BE49-F238E27FC236}">
                <a16:creationId xmlns:a16="http://schemas.microsoft.com/office/drawing/2014/main" id="{F7E8F62D-FDD9-436B-ADB5-1079A1DDA609}"/>
              </a:ext>
            </a:extLst>
          </p:cNvPr>
          <p:cNvSpPr txBox="1"/>
          <p:nvPr/>
        </p:nvSpPr>
        <p:spPr>
          <a:xfrm>
            <a:off x="5405524" y="2585933"/>
            <a:ext cx="1211231" cy="735794"/>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Shift Incharge (7-9 years Graduate) </a:t>
            </a:r>
          </a:p>
        </p:txBody>
      </p:sp>
      <p:sp>
        <p:nvSpPr>
          <p:cNvPr id="54" name="object 14">
            <a:extLst>
              <a:ext uri="{FF2B5EF4-FFF2-40B4-BE49-F238E27FC236}">
                <a16:creationId xmlns:a16="http://schemas.microsoft.com/office/drawing/2014/main" id="{F7E8F62D-FDD9-436B-ADB5-1079A1DDA609}"/>
              </a:ext>
            </a:extLst>
          </p:cNvPr>
          <p:cNvSpPr txBox="1"/>
          <p:nvPr/>
        </p:nvSpPr>
        <p:spPr>
          <a:xfrm>
            <a:off x="7612963" y="2610699"/>
            <a:ext cx="1211231" cy="735794"/>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Shift Incharge (7-9 years Graduate) </a:t>
            </a:r>
          </a:p>
        </p:txBody>
      </p:sp>
      <p:sp>
        <p:nvSpPr>
          <p:cNvPr id="55" name="object 14">
            <a:extLst>
              <a:ext uri="{FF2B5EF4-FFF2-40B4-BE49-F238E27FC236}">
                <a16:creationId xmlns:a16="http://schemas.microsoft.com/office/drawing/2014/main" id="{F7E8F62D-FDD9-436B-ADB5-1079A1DDA609}"/>
              </a:ext>
            </a:extLst>
          </p:cNvPr>
          <p:cNvSpPr txBox="1"/>
          <p:nvPr/>
        </p:nvSpPr>
        <p:spPr>
          <a:xfrm>
            <a:off x="9822157" y="2614241"/>
            <a:ext cx="1444609" cy="774922"/>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MIS and Data Analyst (5-7 years Graduate)</a:t>
            </a:r>
          </a:p>
        </p:txBody>
      </p:sp>
      <p:sp>
        <p:nvSpPr>
          <p:cNvPr id="56" name="object 14">
            <a:extLst>
              <a:ext uri="{FF2B5EF4-FFF2-40B4-BE49-F238E27FC236}">
                <a16:creationId xmlns:a16="http://schemas.microsoft.com/office/drawing/2014/main" id="{21B51F5D-0D20-5AA4-D625-E58C7D64D639}"/>
              </a:ext>
            </a:extLst>
          </p:cNvPr>
          <p:cNvSpPr txBox="1"/>
          <p:nvPr/>
        </p:nvSpPr>
        <p:spPr>
          <a:xfrm>
            <a:off x="2715487" y="3755655"/>
            <a:ext cx="1199974" cy="853313"/>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Tracker/ Deployer – 2 (Intermediate 5-7 years) </a:t>
            </a:r>
          </a:p>
        </p:txBody>
      </p:sp>
      <p:sp>
        <p:nvSpPr>
          <p:cNvPr id="57" name="object 14">
            <a:extLst>
              <a:ext uri="{FF2B5EF4-FFF2-40B4-BE49-F238E27FC236}">
                <a16:creationId xmlns:a16="http://schemas.microsoft.com/office/drawing/2014/main" id="{21B51F5D-0D20-5AA4-D625-E58C7D64D639}"/>
              </a:ext>
            </a:extLst>
          </p:cNvPr>
          <p:cNvSpPr txBox="1"/>
          <p:nvPr/>
        </p:nvSpPr>
        <p:spPr>
          <a:xfrm>
            <a:off x="4100935" y="3798190"/>
            <a:ext cx="797687" cy="811255"/>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Router</a:t>
            </a:r>
          </a:p>
        </p:txBody>
      </p:sp>
      <p:sp>
        <p:nvSpPr>
          <p:cNvPr id="58" name="object 14">
            <a:extLst>
              <a:ext uri="{FF2B5EF4-FFF2-40B4-BE49-F238E27FC236}">
                <a16:creationId xmlns:a16="http://schemas.microsoft.com/office/drawing/2014/main" id="{21B51F5D-0D20-5AA4-D625-E58C7D64D639}"/>
              </a:ext>
            </a:extLst>
          </p:cNvPr>
          <p:cNvSpPr txBox="1"/>
          <p:nvPr/>
        </p:nvSpPr>
        <p:spPr>
          <a:xfrm>
            <a:off x="4944961" y="3801403"/>
            <a:ext cx="1218939" cy="821768"/>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Tracker/ Deployer - 2 (Intermediate 5-7 years) </a:t>
            </a:r>
          </a:p>
        </p:txBody>
      </p:sp>
      <p:sp>
        <p:nvSpPr>
          <p:cNvPr id="59" name="object 14">
            <a:extLst>
              <a:ext uri="{FF2B5EF4-FFF2-40B4-BE49-F238E27FC236}">
                <a16:creationId xmlns:a16="http://schemas.microsoft.com/office/drawing/2014/main" id="{21B51F5D-0D20-5AA4-D625-E58C7D64D639}"/>
              </a:ext>
            </a:extLst>
          </p:cNvPr>
          <p:cNvSpPr txBox="1"/>
          <p:nvPr/>
        </p:nvSpPr>
        <p:spPr>
          <a:xfrm>
            <a:off x="6186043" y="3811914"/>
            <a:ext cx="797687" cy="811255"/>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Router</a:t>
            </a:r>
          </a:p>
        </p:txBody>
      </p:sp>
      <p:sp>
        <p:nvSpPr>
          <p:cNvPr id="60" name="object 14">
            <a:extLst>
              <a:ext uri="{FF2B5EF4-FFF2-40B4-BE49-F238E27FC236}">
                <a16:creationId xmlns:a16="http://schemas.microsoft.com/office/drawing/2014/main" id="{21B51F5D-0D20-5AA4-D625-E58C7D64D639}"/>
              </a:ext>
            </a:extLst>
          </p:cNvPr>
          <p:cNvSpPr txBox="1"/>
          <p:nvPr/>
        </p:nvSpPr>
        <p:spPr>
          <a:xfrm>
            <a:off x="7123770" y="3755655"/>
            <a:ext cx="1184952" cy="851841"/>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Tracker/ Deployer - 2 (Intermediate 5-7 years) </a:t>
            </a:r>
          </a:p>
        </p:txBody>
      </p:sp>
      <p:sp>
        <p:nvSpPr>
          <p:cNvPr id="61" name="object 14">
            <a:extLst>
              <a:ext uri="{FF2B5EF4-FFF2-40B4-BE49-F238E27FC236}">
                <a16:creationId xmlns:a16="http://schemas.microsoft.com/office/drawing/2014/main" id="{21B51F5D-0D20-5AA4-D625-E58C7D64D639}"/>
              </a:ext>
            </a:extLst>
          </p:cNvPr>
          <p:cNvSpPr txBox="1"/>
          <p:nvPr/>
        </p:nvSpPr>
        <p:spPr>
          <a:xfrm>
            <a:off x="8451263" y="3784196"/>
            <a:ext cx="797687" cy="811255"/>
          </a:xfrm>
          <a:prstGeom prst="rect">
            <a:avLst/>
          </a:prstGeom>
          <a:solidFill>
            <a:schemeClr val="accent1">
              <a:lumMod val="20000"/>
              <a:lumOff val="80000"/>
            </a:schemeClr>
          </a:solidFill>
          <a:ln w="57150">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Router</a:t>
            </a:r>
          </a:p>
        </p:txBody>
      </p:sp>
      <p:sp>
        <p:nvSpPr>
          <p:cNvPr id="63" name="object 17">
            <a:extLst>
              <a:ext uri="{FF2B5EF4-FFF2-40B4-BE49-F238E27FC236}">
                <a16:creationId xmlns:a16="http://schemas.microsoft.com/office/drawing/2014/main" id="{DEDAE914-80ED-4DB9-8B2A-5C38A2303ABD}"/>
              </a:ext>
            </a:extLst>
          </p:cNvPr>
          <p:cNvSpPr/>
          <p:nvPr/>
        </p:nvSpPr>
        <p:spPr>
          <a:xfrm>
            <a:off x="5970909" y="1678135"/>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64" name="object 17">
            <a:extLst>
              <a:ext uri="{FF2B5EF4-FFF2-40B4-BE49-F238E27FC236}">
                <a16:creationId xmlns:a16="http://schemas.microsoft.com/office/drawing/2014/main" id="{DEDAE914-80ED-4DB9-8B2A-5C38A2303ABD}"/>
              </a:ext>
            </a:extLst>
          </p:cNvPr>
          <p:cNvSpPr/>
          <p:nvPr/>
        </p:nvSpPr>
        <p:spPr>
          <a:xfrm>
            <a:off x="5970908" y="2246133"/>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65" name="object 17">
            <a:extLst>
              <a:ext uri="{FF2B5EF4-FFF2-40B4-BE49-F238E27FC236}">
                <a16:creationId xmlns:a16="http://schemas.microsoft.com/office/drawing/2014/main" id="{DEDAE914-80ED-4DB9-8B2A-5C38A2303ABD}"/>
              </a:ext>
            </a:extLst>
          </p:cNvPr>
          <p:cNvSpPr/>
          <p:nvPr/>
        </p:nvSpPr>
        <p:spPr>
          <a:xfrm>
            <a:off x="1551375" y="2422207"/>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66" name="object 17">
            <a:extLst>
              <a:ext uri="{FF2B5EF4-FFF2-40B4-BE49-F238E27FC236}">
                <a16:creationId xmlns:a16="http://schemas.microsoft.com/office/drawing/2014/main" id="{DEDAE914-80ED-4DB9-8B2A-5C38A2303ABD}"/>
              </a:ext>
            </a:extLst>
          </p:cNvPr>
          <p:cNvSpPr/>
          <p:nvPr/>
        </p:nvSpPr>
        <p:spPr>
          <a:xfrm>
            <a:off x="3783491" y="2440247"/>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67" name="object 17">
            <a:extLst>
              <a:ext uri="{FF2B5EF4-FFF2-40B4-BE49-F238E27FC236}">
                <a16:creationId xmlns:a16="http://schemas.microsoft.com/office/drawing/2014/main" id="{DEDAE914-80ED-4DB9-8B2A-5C38A2303ABD}"/>
              </a:ext>
            </a:extLst>
          </p:cNvPr>
          <p:cNvSpPr/>
          <p:nvPr/>
        </p:nvSpPr>
        <p:spPr>
          <a:xfrm>
            <a:off x="5962127" y="2426133"/>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68" name="object 17">
            <a:extLst>
              <a:ext uri="{FF2B5EF4-FFF2-40B4-BE49-F238E27FC236}">
                <a16:creationId xmlns:a16="http://schemas.microsoft.com/office/drawing/2014/main" id="{DEDAE914-80ED-4DB9-8B2A-5C38A2303ABD}"/>
              </a:ext>
            </a:extLst>
          </p:cNvPr>
          <p:cNvSpPr/>
          <p:nvPr/>
        </p:nvSpPr>
        <p:spPr>
          <a:xfrm>
            <a:off x="8175271" y="2440247"/>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69" name="object 17">
            <a:extLst>
              <a:ext uri="{FF2B5EF4-FFF2-40B4-BE49-F238E27FC236}">
                <a16:creationId xmlns:a16="http://schemas.microsoft.com/office/drawing/2014/main" id="{DEDAE914-80ED-4DB9-8B2A-5C38A2303ABD}"/>
              </a:ext>
            </a:extLst>
          </p:cNvPr>
          <p:cNvSpPr/>
          <p:nvPr/>
        </p:nvSpPr>
        <p:spPr>
          <a:xfrm>
            <a:off x="10502498" y="2440247"/>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70" name="object 17">
            <a:extLst>
              <a:ext uri="{FF2B5EF4-FFF2-40B4-BE49-F238E27FC236}">
                <a16:creationId xmlns:a16="http://schemas.microsoft.com/office/drawing/2014/main" id="{DEDAE914-80ED-4DB9-8B2A-5C38A2303ABD}"/>
              </a:ext>
            </a:extLst>
          </p:cNvPr>
          <p:cNvSpPr/>
          <p:nvPr/>
        </p:nvSpPr>
        <p:spPr>
          <a:xfrm>
            <a:off x="1544965" y="3316381"/>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71" name="object 17">
            <a:extLst>
              <a:ext uri="{FF2B5EF4-FFF2-40B4-BE49-F238E27FC236}">
                <a16:creationId xmlns:a16="http://schemas.microsoft.com/office/drawing/2014/main" id="{DEDAE914-80ED-4DB9-8B2A-5C38A2303ABD}"/>
              </a:ext>
            </a:extLst>
          </p:cNvPr>
          <p:cNvSpPr/>
          <p:nvPr/>
        </p:nvSpPr>
        <p:spPr>
          <a:xfrm>
            <a:off x="3760408" y="3299656"/>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72" name="object 17">
            <a:extLst>
              <a:ext uri="{FF2B5EF4-FFF2-40B4-BE49-F238E27FC236}">
                <a16:creationId xmlns:a16="http://schemas.microsoft.com/office/drawing/2014/main" id="{DEDAE914-80ED-4DB9-8B2A-5C38A2303ABD}"/>
              </a:ext>
            </a:extLst>
          </p:cNvPr>
          <p:cNvSpPr/>
          <p:nvPr/>
        </p:nvSpPr>
        <p:spPr>
          <a:xfrm>
            <a:off x="5970908" y="3311913"/>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sp>
        <p:nvSpPr>
          <p:cNvPr id="73" name="object 17">
            <a:extLst>
              <a:ext uri="{FF2B5EF4-FFF2-40B4-BE49-F238E27FC236}">
                <a16:creationId xmlns:a16="http://schemas.microsoft.com/office/drawing/2014/main" id="{DEDAE914-80ED-4DB9-8B2A-5C38A2303ABD}"/>
              </a:ext>
            </a:extLst>
          </p:cNvPr>
          <p:cNvSpPr/>
          <p:nvPr/>
        </p:nvSpPr>
        <p:spPr>
          <a:xfrm>
            <a:off x="8212645" y="3342610"/>
            <a:ext cx="46165" cy="180000"/>
          </a:xfrm>
          <a:custGeom>
            <a:avLst/>
            <a:gdLst/>
            <a:ahLst/>
            <a:cxnLst/>
            <a:rect l="l" t="t" r="r" b="b"/>
            <a:pathLst>
              <a:path w="109854" h="389889">
                <a:moveTo>
                  <a:pt x="10159" y="284987"/>
                </a:moveTo>
                <a:lnTo>
                  <a:pt x="5841" y="287527"/>
                </a:lnTo>
                <a:lnTo>
                  <a:pt x="1396" y="290067"/>
                </a:lnTo>
                <a:lnTo>
                  <a:pt x="0" y="295655"/>
                </a:lnTo>
                <a:lnTo>
                  <a:pt x="2539" y="299973"/>
                </a:lnTo>
                <a:lnTo>
                  <a:pt x="54863" y="389762"/>
                </a:lnTo>
                <a:lnTo>
                  <a:pt x="65447" y="371601"/>
                </a:lnTo>
                <a:lnTo>
                  <a:pt x="45719" y="371601"/>
                </a:lnTo>
                <a:lnTo>
                  <a:pt x="45719" y="337856"/>
                </a:lnTo>
                <a:lnTo>
                  <a:pt x="18287" y="290829"/>
                </a:lnTo>
                <a:lnTo>
                  <a:pt x="15748" y="286511"/>
                </a:lnTo>
                <a:lnTo>
                  <a:pt x="10159" y="284987"/>
                </a:lnTo>
                <a:close/>
              </a:path>
              <a:path w="109854" h="389889">
                <a:moveTo>
                  <a:pt x="45720" y="337856"/>
                </a:moveTo>
                <a:lnTo>
                  <a:pt x="45719" y="371601"/>
                </a:lnTo>
                <a:lnTo>
                  <a:pt x="64007" y="371601"/>
                </a:lnTo>
                <a:lnTo>
                  <a:pt x="64007" y="367029"/>
                </a:lnTo>
                <a:lnTo>
                  <a:pt x="46989" y="367029"/>
                </a:lnTo>
                <a:lnTo>
                  <a:pt x="54863" y="353531"/>
                </a:lnTo>
                <a:lnTo>
                  <a:pt x="45720" y="337856"/>
                </a:lnTo>
                <a:close/>
              </a:path>
              <a:path w="109854" h="389889">
                <a:moveTo>
                  <a:pt x="99567" y="284987"/>
                </a:moveTo>
                <a:lnTo>
                  <a:pt x="93979" y="286511"/>
                </a:lnTo>
                <a:lnTo>
                  <a:pt x="91439" y="290829"/>
                </a:lnTo>
                <a:lnTo>
                  <a:pt x="64007" y="337856"/>
                </a:lnTo>
                <a:lnTo>
                  <a:pt x="64007" y="371601"/>
                </a:lnTo>
                <a:lnTo>
                  <a:pt x="65447" y="371601"/>
                </a:lnTo>
                <a:lnTo>
                  <a:pt x="107187" y="299973"/>
                </a:lnTo>
                <a:lnTo>
                  <a:pt x="109727" y="295655"/>
                </a:lnTo>
                <a:lnTo>
                  <a:pt x="108330" y="290067"/>
                </a:lnTo>
                <a:lnTo>
                  <a:pt x="103886" y="287527"/>
                </a:lnTo>
                <a:lnTo>
                  <a:pt x="99567" y="284987"/>
                </a:lnTo>
                <a:close/>
              </a:path>
              <a:path w="109854" h="389889">
                <a:moveTo>
                  <a:pt x="54863" y="353531"/>
                </a:moveTo>
                <a:lnTo>
                  <a:pt x="46989" y="367029"/>
                </a:lnTo>
                <a:lnTo>
                  <a:pt x="62737" y="367029"/>
                </a:lnTo>
                <a:lnTo>
                  <a:pt x="54863" y="353531"/>
                </a:lnTo>
                <a:close/>
              </a:path>
              <a:path w="109854" h="389889">
                <a:moveTo>
                  <a:pt x="64007" y="337856"/>
                </a:moveTo>
                <a:lnTo>
                  <a:pt x="54863" y="353531"/>
                </a:lnTo>
                <a:lnTo>
                  <a:pt x="62737" y="367029"/>
                </a:lnTo>
                <a:lnTo>
                  <a:pt x="64007" y="367029"/>
                </a:lnTo>
                <a:lnTo>
                  <a:pt x="64007" y="337856"/>
                </a:lnTo>
                <a:close/>
              </a:path>
              <a:path w="109854" h="389889">
                <a:moveTo>
                  <a:pt x="46227" y="202818"/>
                </a:moveTo>
                <a:lnTo>
                  <a:pt x="45719" y="202818"/>
                </a:lnTo>
                <a:lnTo>
                  <a:pt x="45720" y="337856"/>
                </a:lnTo>
                <a:lnTo>
                  <a:pt x="54863" y="353531"/>
                </a:lnTo>
                <a:lnTo>
                  <a:pt x="64007" y="337856"/>
                </a:lnTo>
                <a:lnTo>
                  <a:pt x="64007" y="221106"/>
                </a:lnTo>
                <a:lnTo>
                  <a:pt x="54863" y="221106"/>
                </a:lnTo>
                <a:lnTo>
                  <a:pt x="64007" y="211962"/>
                </a:lnTo>
                <a:lnTo>
                  <a:pt x="46227" y="211962"/>
                </a:lnTo>
                <a:lnTo>
                  <a:pt x="46227" y="202818"/>
                </a:lnTo>
                <a:close/>
              </a:path>
              <a:path w="109854" h="389889">
                <a:moveTo>
                  <a:pt x="64007" y="211962"/>
                </a:moveTo>
                <a:lnTo>
                  <a:pt x="54863" y="221106"/>
                </a:lnTo>
                <a:lnTo>
                  <a:pt x="64007" y="221106"/>
                </a:lnTo>
                <a:lnTo>
                  <a:pt x="64007" y="211962"/>
                </a:lnTo>
                <a:close/>
              </a:path>
              <a:path w="109854" h="389889">
                <a:moveTo>
                  <a:pt x="64515" y="202818"/>
                </a:moveTo>
                <a:lnTo>
                  <a:pt x="55371" y="202818"/>
                </a:lnTo>
                <a:lnTo>
                  <a:pt x="46227" y="211962"/>
                </a:lnTo>
                <a:lnTo>
                  <a:pt x="64007" y="211962"/>
                </a:lnTo>
                <a:lnTo>
                  <a:pt x="64007" y="221106"/>
                </a:lnTo>
                <a:lnTo>
                  <a:pt x="64515" y="221106"/>
                </a:lnTo>
                <a:lnTo>
                  <a:pt x="64515" y="202818"/>
                </a:lnTo>
                <a:close/>
              </a:path>
              <a:path w="109854" h="389889">
                <a:moveTo>
                  <a:pt x="64515" y="0"/>
                </a:moveTo>
                <a:lnTo>
                  <a:pt x="46227" y="0"/>
                </a:lnTo>
                <a:lnTo>
                  <a:pt x="46227" y="211962"/>
                </a:lnTo>
                <a:lnTo>
                  <a:pt x="55371" y="202818"/>
                </a:lnTo>
                <a:lnTo>
                  <a:pt x="64515" y="202818"/>
                </a:lnTo>
                <a:lnTo>
                  <a:pt x="64515" y="0"/>
                </a:lnTo>
                <a:close/>
              </a:path>
            </a:pathLst>
          </a:custGeom>
          <a:solidFill>
            <a:schemeClr val="bg1"/>
          </a:solidFill>
          <a:ln>
            <a:solidFill>
              <a:schemeClr val="bg1"/>
            </a:solidFill>
          </a:ln>
        </p:spPr>
        <p:txBody>
          <a:bodyPr wrap="square" lIns="0" tIns="0" rIns="0" bIns="0" rtlCol="0"/>
          <a:lstStyle/>
          <a:p>
            <a:pPr marL="0" marR="0" lvl="0" indent="0" algn="ctr" defTabSz="768313"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solidFill>
                  <a:sysClr val="windowText" lastClr="000000"/>
                </a:solidFill>
              </a:ln>
              <a:solidFill>
                <a:prstClr val="black"/>
              </a:solidFill>
              <a:effectLst/>
              <a:uLnTx/>
              <a:uFillTx/>
              <a:latin typeface="Calibri" panose="020F0502020204030204"/>
              <a:ea typeface="+mn-ea"/>
              <a:cs typeface="+mn-cs"/>
            </a:endParaRPr>
          </a:p>
        </p:txBody>
      </p:sp>
      <p:graphicFrame>
        <p:nvGraphicFramePr>
          <p:cNvPr id="74" name="Diagram 73"/>
          <p:cNvGraphicFramePr/>
          <p:nvPr/>
        </p:nvGraphicFramePr>
        <p:xfrm>
          <a:off x="833647" y="6026086"/>
          <a:ext cx="10601037" cy="741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5" name="Title 46"/>
          <p:cNvSpPr txBox="1">
            <a:spLocks/>
          </p:cNvSpPr>
          <p:nvPr/>
        </p:nvSpPr>
        <p:spPr>
          <a:xfrm>
            <a:off x="1884206" y="5224929"/>
            <a:ext cx="8855507" cy="41907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mn-ea"/>
                <a:cs typeface="+mn-cs"/>
              </a:rPr>
              <a:t>Continuous Resource Supply System to meet BP Expectation</a:t>
            </a:r>
            <a:endParaRPr kumimoji="0" lang="en-IN" sz="28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2" name="object 58">
            <a:extLst>
              <a:ext uri="{FF2B5EF4-FFF2-40B4-BE49-F238E27FC236}">
                <a16:creationId xmlns:a16="http://schemas.microsoft.com/office/drawing/2014/main" id="{2C2EB3E8-BDF0-12F1-4D88-DDBB3DA88F08}"/>
              </a:ext>
            </a:extLst>
          </p:cNvPr>
          <p:cNvPicPr/>
          <p:nvPr/>
        </p:nvPicPr>
        <p:blipFill>
          <a:blip r:embed="rId7"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1970457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p:cNvSpPr>
            <a:spLocks noChangeArrowheads="1"/>
          </p:cNvSpPr>
          <p:nvPr/>
        </p:nvSpPr>
        <p:spPr bwMode="auto">
          <a:xfrm>
            <a:off x="591353" y="732548"/>
            <a:ext cx="1237902" cy="490538"/>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3"/>
          <p:cNvSpPr>
            <a:spLocks noChangeArrowheads="1"/>
          </p:cNvSpPr>
          <p:nvPr/>
        </p:nvSpPr>
        <p:spPr bwMode="auto">
          <a:xfrm>
            <a:off x="2138807" y="653611"/>
            <a:ext cx="1191323" cy="720725"/>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Manpower Recruitment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Schedule</a:t>
            </a:r>
          </a:p>
        </p:txBody>
      </p:sp>
      <p:sp>
        <p:nvSpPr>
          <p:cNvPr id="18" name="Rectangle 14"/>
          <p:cNvSpPr>
            <a:spLocks noChangeArrowheads="1"/>
          </p:cNvSpPr>
          <p:nvPr/>
        </p:nvSpPr>
        <p:spPr bwMode="auto">
          <a:xfrm>
            <a:off x="3663727" y="842087"/>
            <a:ext cx="1418776" cy="336113"/>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Job Descriptions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5"/>
          <p:cNvSpPr>
            <a:spLocks noChangeArrowheads="1"/>
          </p:cNvSpPr>
          <p:nvPr/>
        </p:nvSpPr>
        <p:spPr bwMode="auto">
          <a:xfrm>
            <a:off x="5428645" y="630949"/>
            <a:ext cx="1484453" cy="750888"/>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Identification of sources for recruitment</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6"/>
          <p:cNvSpPr>
            <a:spLocks noChangeArrowheads="1"/>
          </p:cNvSpPr>
          <p:nvPr/>
        </p:nvSpPr>
        <p:spPr bwMode="auto">
          <a:xfrm>
            <a:off x="7214723" y="643649"/>
            <a:ext cx="1901825" cy="700802"/>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Screening &amp; Forwarding of Resumes by HR to Business Head</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17"/>
          <p:cNvSpPr>
            <a:spLocks noChangeArrowheads="1"/>
          </p:cNvSpPr>
          <p:nvPr/>
        </p:nvSpPr>
        <p:spPr bwMode="auto">
          <a:xfrm>
            <a:off x="9458645" y="628255"/>
            <a:ext cx="1903413" cy="939362"/>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Business Head shortlists resumes and return to HR to call for interview</a:t>
            </a:r>
            <a:endPar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066" name="AutoShape 18"/>
          <p:cNvCxnSpPr>
            <a:cxnSpLocks noChangeShapeType="1"/>
          </p:cNvCxnSpPr>
          <p:nvPr/>
        </p:nvCxnSpPr>
        <p:spPr bwMode="auto">
          <a:xfrm>
            <a:off x="1820179" y="1010361"/>
            <a:ext cx="3286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070" name="AutoShape 22"/>
          <p:cNvCxnSpPr>
            <a:cxnSpLocks noChangeShapeType="1"/>
            <a:stCxn id="21" idx="2"/>
            <a:endCxn id="53" idx="0"/>
          </p:cNvCxnSpPr>
          <p:nvPr/>
        </p:nvCxnSpPr>
        <p:spPr bwMode="auto">
          <a:xfrm>
            <a:off x="10410352" y="1567617"/>
            <a:ext cx="0" cy="289676"/>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53" name="Rectangle 23"/>
          <p:cNvSpPr>
            <a:spLocks noChangeArrowheads="1"/>
          </p:cNvSpPr>
          <p:nvPr/>
        </p:nvSpPr>
        <p:spPr bwMode="auto">
          <a:xfrm>
            <a:off x="9458645" y="1857293"/>
            <a:ext cx="1903413" cy="486214"/>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Interview Schedule</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24"/>
          <p:cNvSpPr>
            <a:spLocks noChangeArrowheads="1"/>
          </p:cNvSpPr>
          <p:nvPr/>
        </p:nvSpPr>
        <p:spPr bwMode="auto">
          <a:xfrm>
            <a:off x="7886754" y="1719947"/>
            <a:ext cx="1220036" cy="834557"/>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Psychometric Test</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Rectangle 26"/>
          <p:cNvSpPr>
            <a:spLocks noChangeArrowheads="1"/>
          </p:cNvSpPr>
          <p:nvPr/>
        </p:nvSpPr>
        <p:spPr bwMode="auto">
          <a:xfrm>
            <a:off x="6481817" y="1757281"/>
            <a:ext cx="1173254" cy="717718"/>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1400" b="0" i="0" u="none" strike="noStrike" kern="1200" cap="none" spc="0" normalizeH="0" baseline="30000" noProof="0" dirty="0">
                <a:ln>
                  <a:noFill/>
                </a:ln>
                <a:solidFill>
                  <a:prstClr val="black"/>
                </a:solidFill>
                <a:effectLst/>
                <a:uLnTx/>
                <a:uFillTx/>
                <a:latin typeface="Calibri" panose="020F0502020204030204"/>
                <a:ea typeface="+mn-ea"/>
                <a:cs typeface="+mn-cs"/>
              </a:rPr>
              <a:t>st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/2</a:t>
            </a:r>
            <a:r>
              <a:rPr kumimoji="0" lang="en-US" sz="1400" b="0" i="0" u="none" strike="noStrike" kern="1200" cap="none" spc="0" normalizeH="0" baseline="30000" noProof="0" dirty="0">
                <a:ln>
                  <a:noFill/>
                </a:ln>
                <a:solidFill>
                  <a:prstClr val="black"/>
                </a:solidFill>
                <a:effectLst/>
                <a:uLnTx/>
                <a:uFillTx/>
                <a:latin typeface="Calibri" panose="020F0502020204030204"/>
                <a:ea typeface="+mn-ea"/>
                <a:cs typeface="+mn-cs"/>
              </a:rPr>
              <a:t>nd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/Final Round</a:t>
            </a:r>
          </a:p>
        </p:txBody>
      </p:sp>
      <p:sp>
        <p:nvSpPr>
          <p:cNvPr id="57" name="Rectangle 27"/>
          <p:cNvSpPr>
            <a:spLocks noChangeArrowheads="1"/>
          </p:cNvSpPr>
          <p:nvPr/>
        </p:nvSpPr>
        <p:spPr bwMode="auto">
          <a:xfrm>
            <a:off x="4985388" y="1844626"/>
            <a:ext cx="1059449" cy="579956"/>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Salary Fixation</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28"/>
          <p:cNvSpPr>
            <a:spLocks noChangeArrowheads="1"/>
          </p:cNvSpPr>
          <p:nvPr/>
        </p:nvSpPr>
        <p:spPr bwMode="auto">
          <a:xfrm>
            <a:off x="3482923" y="1866484"/>
            <a:ext cx="1065485" cy="497930"/>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Reference Check</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29"/>
          <p:cNvSpPr>
            <a:spLocks noChangeArrowheads="1"/>
          </p:cNvSpPr>
          <p:nvPr/>
        </p:nvSpPr>
        <p:spPr bwMode="auto">
          <a:xfrm>
            <a:off x="1893068" y="1881602"/>
            <a:ext cx="1162467" cy="511249"/>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Approval for appointment</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Rectangle 30"/>
          <p:cNvSpPr>
            <a:spLocks noChangeArrowheads="1"/>
          </p:cNvSpPr>
          <p:nvPr/>
        </p:nvSpPr>
        <p:spPr bwMode="auto">
          <a:xfrm>
            <a:off x="591353" y="1802387"/>
            <a:ext cx="804521" cy="672612"/>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Issue Offer letter</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p:cNvSpPr txBox="1"/>
          <p:nvPr/>
        </p:nvSpPr>
        <p:spPr>
          <a:xfrm>
            <a:off x="583411" y="709828"/>
            <a:ext cx="13096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Requirement for</a:t>
            </a: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Manpower</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6" name="AutoShape 18"/>
          <p:cNvCxnSpPr>
            <a:cxnSpLocks noChangeShapeType="1"/>
          </p:cNvCxnSpPr>
          <p:nvPr/>
        </p:nvCxnSpPr>
        <p:spPr bwMode="auto">
          <a:xfrm>
            <a:off x="6913098" y="1006393"/>
            <a:ext cx="3286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87" name="AutoShape 18"/>
          <p:cNvCxnSpPr>
            <a:cxnSpLocks noChangeShapeType="1"/>
          </p:cNvCxnSpPr>
          <p:nvPr/>
        </p:nvCxnSpPr>
        <p:spPr bwMode="auto">
          <a:xfrm>
            <a:off x="5082501" y="1013973"/>
            <a:ext cx="3286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88" name="AutoShape 18"/>
          <p:cNvCxnSpPr>
            <a:cxnSpLocks noChangeShapeType="1"/>
          </p:cNvCxnSpPr>
          <p:nvPr/>
        </p:nvCxnSpPr>
        <p:spPr bwMode="auto">
          <a:xfrm>
            <a:off x="3330130" y="1013973"/>
            <a:ext cx="3286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89" name="AutoShape 18"/>
          <p:cNvCxnSpPr>
            <a:cxnSpLocks noChangeShapeType="1"/>
          </p:cNvCxnSpPr>
          <p:nvPr/>
        </p:nvCxnSpPr>
        <p:spPr bwMode="auto">
          <a:xfrm>
            <a:off x="9116548" y="984961"/>
            <a:ext cx="3286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96" name="AutoShape 22"/>
          <p:cNvCxnSpPr>
            <a:cxnSpLocks noChangeShapeType="1"/>
          </p:cNvCxnSpPr>
          <p:nvPr/>
        </p:nvCxnSpPr>
        <p:spPr bwMode="auto">
          <a:xfrm flipH="1">
            <a:off x="9107603" y="2129588"/>
            <a:ext cx="457409" cy="1003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51" name="Rounded Rectangle 50"/>
          <p:cNvSpPr/>
          <p:nvPr/>
        </p:nvSpPr>
        <p:spPr>
          <a:xfrm>
            <a:off x="4271949" y="28512"/>
            <a:ext cx="3580280" cy="45073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p:cNvSpPr txBox="1"/>
          <p:nvPr/>
        </p:nvSpPr>
        <p:spPr>
          <a:xfrm>
            <a:off x="4168298" y="234"/>
            <a:ext cx="3789073"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Onboarding Process</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9" name="AutoShape 22"/>
          <p:cNvCxnSpPr>
            <a:cxnSpLocks noChangeShapeType="1"/>
          </p:cNvCxnSpPr>
          <p:nvPr/>
        </p:nvCxnSpPr>
        <p:spPr bwMode="auto">
          <a:xfrm flipH="1">
            <a:off x="7655070" y="2133821"/>
            <a:ext cx="457409" cy="1003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121" name="AutoShape 22"/>
          <p:cNvCxnSpPr>
            <a:cxnSpLocks noChangeShapeType="1"/>
          </p:cNvCxnSpPr>
          <p:nvPr/>
        </p:nvCxnSpPr>
        <p:spPr bwMode="auto">
          <a:xfrm flipH="1">
            <a:off x="6059951" y="2115449"/>
            <a:ext cx="457409" cy="1003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p:cNvCxnSpPr>
          <p:nvPr/>
        </p:nvCxnSpPr>
        <p:spPr bwMode="auto">
          <a:xfrm flipH="1">
            <a:off x="4550066" y="2115449"/>
            <a:ext cx="457409" cy="1003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123" name="AutoShape 22"/>
          <p:cNvCxnSpPr>
            <a:cxnSpLocks noChangeShapeType="1"/>
          </p:cNvCxnSpPr>
          <p:nvPr/>
        </p:nvCxnSpPr>
        <p:spPr bwMode="auto">
          <a:xfrm flipH="1">
            <a:off x="3085224" y="2115629"/>
            <a:ext cx="457409" cy="1003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124" name="AutoShape 22"/>
          <p:cNvCxnSpPr>
            <a:cxnSpLocks noChangeShapeType="1"/>
          </p:cNvCxnSpPr>
          <p:nvPr/>
        </p:nvCxnSpPr>
        <p:spPr bwMode="auto">
          <a:xfrm flipH="1">
            <a:off x="1453431" y="2138844"/>
            <a:ext cx="457409" cy="1003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60" name="Rectangle 12"/>
          <p:cNvSpPr>
            <a:spLocks noChangeArrowheads="1"/>
          </p:cNvSpPr>
          <p:nvPr/>
        </p:nvSpPr>
        <p:spPr bwMode="auto">
          <a:xfrm>
            <a:off x="494368" y="3655870"/>
            <a:ext cx="1237902" cy="490538"/>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3"/>
          <p:cNvSpPr>
            <a:spLocks noChangeArrowheads="1"/>
          </p:cNvSpPr>
          <p:nvPr/>
        </p:nvSpPr>
        <p:spPr bwMode="auto">
          <a:xfrm>
            <a:off x="2069532" y="3572740"/>
            <a:ext cx="1191323" cy="490538"/>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Review of Resignation</a:t>
            </a:r>
          </a:p>
        </p:txBody>
      </p:sp>
      <p:sp>
        <p:nvSpPr>
          <p:cNvPr id="162" name="Rectangle 14"/>
          <p:cNvSpPr>
            <a:spLocks noChangeArrowheads="1"/>
          </p:cNvSpPr>
          <p:nvPr/>
        </p:nvSpPr>
        <p:spPr bwMode="auto">
          <a:xfrm>
            <a:off x="4245874" y="3515333"/>
            <a:ext cx="1418776" cy="263838"/>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Continue</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Rectangle 15"/>
          <p:cNvSpPr>
            <a:spLocks noChangeArrowheads="1"/>
          </p:cNvSpPr>
          <p:nvPr/>
        </p:nvSpPr>
        <p:spPr bwMode="auto">
          <a:xfrm>
            <a:off x="8061022" y="3712649"/>
            <a:ext cx="1239337" cy="535620"/>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Conducting Exit Interview</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5" name="AutoShape 18"/>
          <p:cNvCxnSpPr>
            <a:cxnSpLocks noChangeShapeType="1"/>
          </p:cNvCxnSpPr>
          <p:nvPr/>
        </p:nvCxnSpPr>
        <p:spPr bwMode="auto">
          <a:xfrm>
            <a:off x="1750904" y="3850553"/>
            <a:ext cx="3286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67" name="Rectangle 23"/>
          <p:cNvSpPr>
            <a:spLocks noChangeArrowheads="1"/>
          </p:cNvSpPr>
          <p:nvPr/>
        </p:nvSpPr>
        <p:spPr bwMode="auto">
          <a:xfrm>
            <a:off x="6338432" y="3711204"/>
            <a:ext cx="1193436" cy="659901"/>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Acceptance of Resignation</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Rectangle 24"/>
          <p:cNvSpPr>
            <a:spLocks noChangeArrowheads="1"/>
          </p:cNvSpPr>
          <p:nvPr/>
        </p:nvSpPr>
        <p:spPr bwMode="auto">
          <a:xfrm>
            <a:off x="9829513" y="3700104"/>
            <a:ext cx="1621827" cy="467954"/>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Handing over formalities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Rectangle 28"/>
          <p:cNvSpPr>
            <a:spLocks noChangeArrowheads="1"/>
          </p:cNvSpPr>
          <p:nvPr/>
        </p:nvSpPr>
        <p:spPr bwMode="auto">
          <a:xfrm>
            <a:off x="9924730" y="4601560"/>
            <a:ext cx="1477323" cy="566649"/>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Submission of No Dues Form</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Rectangle 29"/>
          <p:cNvSpPr>
            <a:spLocks noChangeArrowheads="1"/>
          </p:cNvSpPr>
          <p:nvPr/>
        </p:nvSpPr>
        <p:spPr bwMode="auto">
          <a:xfrm>
            <a:off x="10164866" y="5806562"/>
            <a:ext cx="997053" cy="959753"/>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Prepare full &amp; final Settlement</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Rectangle 30"/>
          <p:cNvSpPr>
            <a:spLocks noChangeArrowheads="1"/>
          </p:cNvSpPr>
          <p:nvPr/>
        </p:nvSpPr>
        <p:spPr bwMode="auto">
          <a:xfrm>
            <a:off x="8345360" y="5860544"/>
            <a:ext cx="1243599" cy="934182"/>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Payment/ Recovery of Full Final Settlement</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Rectangle 31"/>
          <p:cNvSpPr>
            <a:spLocks noChangeArrowheads="1"/>
          </p:cNvSpPr>
          <p:nvPr/>
        </p:nvSpPr>
        <p:spPr bwMode="auto">
          <a:xfrm>
            <a:off x="6746273" y="5969942"/>
            <a:ext cx="867713" cy="715385"/>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Issue of Relieving Letter</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Rectangle 32"/>
          <p:cNvSpPr>
            <a:spLocks noChangeArrowheads="1"/>
          </p:cNvSpPr>
          <p:nvPr/>
        </p:nvSpPr>
        <p:spPr bwMode="auto">
          <a:xfrm>
            <a:off x="4913504" y="5875940"/>
            <a:ext cx="1197706" cy="877590"/>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De-activating the name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Of employee</a:t>
            </a:r>
          </a:p>
        </p:txBody>
      </p:sp>
      <p:sp>
        <p:nvSpPr>
          <p:cNvPr id="175" name="Rectangle 33"/>
          <p:cNvSpPr>
            <a:spLocks noChangeArrowheads="1"/>
          </p:cNvSpPr>
          <p:nvPr/>
        </p:nvSpPr>
        <p:spPr bwMode="auto">
          <a:xfrm>
            <a:off x="3554046" y="6091117"/>
            <a:ext cx="950816" cy="624559"/>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Exit of Employee</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TextBox 175"/>
          <p:cNvSpPr txBox="1"/>
          <p:nvPr/>
        </p:nvSpPr>
        <p:spPr>
          <a:xfrm>
            <a:off x="486426" y="3633150"/>
            <a:ext cx="13096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Submission of Resignation</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7" name="AutoShape 18"/>
          <p:cNvCxnSpPr>
            <a:cxnSpLocks noChangeShapeType="1"/>
          </p:cNvCxnSpPr>
          <p:nvPr/>
        </p:nvCxnSpPr>
        <p:spPr bwMode="auto">
          <a:xfrm flipV="1">
            <a:off x="5719948" y="4064615"/>
            <a:ext cx="597286" cy="11545"/>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178" name="AutoShape 18"/>
          <p:cNvCxnSpPr>
            <a:cxnSpLocks noChangeShapeType="1"/>
          </p:cNvCxnSpPr>
          <p:nvPr/>
        </p:nvCxnSpPr>
        <p:spPr bwMode="auto">
          <a:xfrm>
            <a:off x="3257164" y="3709484"/>
            <a:ext cx="975294" cy="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180" name="AutoShape 22"/>
          <p:cNvCxnSpPr>
            <a:cxnSpLocks noChangeShapeType="1"/>
          </p:cNvCxnSpPr>
          <p:nvPr/>
        </p:nvCxnSpPr>
        <p:spPr bwMode="auto">
          <a:xfrm flipH="1">
            <a:off x="10640426" y="4269265"/>
            <a:ext cx="1" cy="350263"/>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187" name="AutoShape 22"/>
          <p:cNvCxnSpPr>
            <a:cxnSpLocks noChangeShapeType="1"/>
          </p:cNvCxnSpPr>
          <p:nvPr/>
        </p:nvCxnSpPr>
        <p:spPr bwMode="auto">
          <a:xfrm flipH="1">
            <a:off x="6222043" y="6366813"/>
            <a:ext cx="4013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190" name="AutoShape 18"/>
          <p:cNvCxnSpPr>
            <a:cxnSpLocks noChangeShapeType="1"/>
          </p:cNvCxnSpPr>
          <p:nvPr/>
        </p:nvCxnSpPr>
        <p:spPr bwMode="auto">
          <a:xfrm>
            <a:off x="3257164" y="3955782"/>
            <a:ext cx="975294" cy="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91" name="Rectangle 14"/>
          <p:cNvSpPr>
            <a:spLocks noChangeArrowheads="1"/>
          </p:cNvSpPr>
          <p:nvPr/>
        </p:nvSpPr>
        <p:spPr bwMode="auto">
          <a:xfrm>
            <a:off x="4245874" y="3867726"/>
            <a:ext cx="1418776" cy="672773"/>
          </a:xfrm>
          <a:prstGeom prst="rect">
            <a:avLst/>
          </a:prstGeom>
          <a:solidFill>
            <a:schemeClr val="accent1">
              <a:lumMod val="20000"/>
              <a:lumOff val="80000"/>
            </a:schemeClr>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Forwarding for acceptance of Resignation</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TextBox 191"/>
          <p:cNvSpPr txBox="1"/>
          <p:nvPr/>
        </p:nvSpPr>
        <p:spPr>
          <a:xfrm>
            <a:off x="3303370" y="3940059"/>
            <a:ext cx="918142" cy="73866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Not Ready to Continue</a:t>
            </a:r>
            <a:endPar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TextBox 192"/>
          <p:cNvSpPr txBox="1"/>
          <p:nvPr/>
        </p:nvSpPr>
        <p:spPr>
          <a:xfrm>
            <a:off x="3227544" y="3253724"/>
            <a:ext cx="1089912"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Ready to Continue</a:t>
            </a:r>
            <a:endParaRPr kumimoji="0" lang="en-IN"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4" name="AutoShape 18"/>
          <p:cNvCxnSpPr>
            <a:cxnSpLocks noChangeShapeType="1"/>
          </p:cNvCxnSpPr>
          <p:nvPr/>
        </p:nvCxnSpPr>
        <p:spPr bwMode="auto">
          <a:xfrm>
            <a:off x="9445229" y="3955782"/>
            <a:ext cx="3286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196" name="Rounded Rectangle 195"/>
          <p:cNvSpPr/>
          <p:nvPr/>
        </p:nvSpPr>
        <p:spPr>
          <a:xfrm>
            <a:off x="4317456" y="2769542"/>
            <a:ext cx="3713013" cy="45685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TextBox 196"/>
          <p:cNvSpPr txBox="1"/>
          <p:nvPr/>
        </p:nvSpPr>
        <p:spPr>
          <a:xfrm>
            <a:off x="4271949" y="2736419"/>
            <a:ext cx="3789073"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Off boarding Process</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8" name="AutoShape 22"/>
          <p:cNvCxnSpPr>
            <a:cxnSpLocks noChangeShapeType="1"/>
          </p:cNvCxnSpPr>
          <p:nvPr/>
        </p:nvCxnSpPr>
        <p:spPr bwMode="auto">
          <a:xfrm flipH="1">
            <a:off x="9638457" y="6319105"/>
            <a:ext cx="457409" cy="1003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199" name="AutoShape 22"/>
          <p:cNvCxnSpPr>
            <a:cxnSpLocks noChangeShapeType="1"/>
          </p:cNvCxnSpPr>
          <p:nvPr/>
        </p:nvCxnSpPr>
        <p:spPr bwMode="auto">
          <a:xfrm flipH="1">
            <a:off x="7708226" y="6311754"/>
            <a:ext cx="457409" cy="10031"/>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03" name="AutoShape 22"/>
          <p:cNvCxnSpPr>
            <a:cxnSpLocks noChangeShapeType="1"/>
          </p:cNvCxnSpPr>
          <p:nvPr/>
        </p:nvCxnSpPr>
        <p:spPr bwMode="auto">
          <a:xfrm flipH="1">
            <a:off x="4512123" y="6366812"/>
            <a:ext cx="4013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77" name="AutoShape 18"/>
          <p:cNvCxnSpPr>
            <a:cxnSpLocks noChangeShapeType="1"/>
          </p:cNvCxnSpPr>
          <p:nvPr/>
        </p:nvCxnSpPr>
        <p:spPr bwMode="auto">
          <a:xfrm>
            <a:off x="7573442" y="3921216"/>
            <a:ext cx="328681"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78" name="AutoShape 22"/>
          <p:cNvCxnSpPr>
            <a:cxnSpLocks noChangeShapeType="1"/>
          </p:cNvCxnSpPr>
          <p:nvPr/>
        </p:nvCxnSpPr>
        <p:spPr bwMode="auto">
          <a:xfrm flipH="1">
            <a:off x="10640425" y="5349523"/>
            <a:ext cx="1" cy="350263"/>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7" name="Rectangle 6"/>
          <p:cNvSpPr/>
          <p:nvPr/>
        </p:nvSpPr>
        <p:spPr>
          <a:xfrm>
            <a:off x="3542633" y="4937213"/>
            <a:ext cx="492790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Attrition Rate: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1.97 % Yearly</a:t>
            </a:r>
          </a:p>
        </p:txBody>
      </p:sp>
      <p:pic>
        <p:nvPicPr>
          <p:cNvPr id="2" name="object 58">
            <a:extLst>
              <a:ext uri="{FF2B5EF4-FFF2-40B4-BE49-F238E27FC236}">
                <a16:creationId xmlns:a16="http://schemas.microsoft.com/office/drawing/2014/main" id="{8EECAC84-6CE2-61C5-20C9-E5BCAF20C86D}"/>
              </a:ext>
            </a:extLst>
          </p:cNvPr>
          <p:cNvPicPr/>
          <p:nvPr/>
        </p:nvPicPr>
        <p:blipFill>
          <a:blip r:embed="rId2" cstate="print"/>
          <a:stretch>
            <a:fillRect/>
          </a:stretch>
        </p:blipFill>
        <p:spPr>
          <a:xfrm>
            <a:off x="10613310" y="94875"/>
            <a:ext cx="1497495" cy="443280"/>
          </a:xfrm>
          <a:prstGeom prst="rect">
            <a:avLst/>
          </a:prstGeom>
        </p:spPr>
      </p:pic>
    </p:spTree>
    <p:extLst>
      <p:ext uri="{BB962C8B-B14F-4D97-AF65-F5344CB8AC3E}">
        <p14:creationId xmlns:p14="http://schemas.microsoft.com/office/powerpoint/2010/main" val="1898986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348343" y="993239"/>
            <a:ext cx="11457709" cy="56665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1" i="0" u="none" strike="noStrike" kern="1200" cap="none" spc="0" normalizeH="0" baseline="0" noProof="0" dirty="0">
                <a:ln>
                  <a:noFill/>
                </a:ln>
                <a:solidFill>
                  <a:srgbClr val="FFC000">
                    <a:lumMod val="60000"/>
                    <a:lumOff val="40000"/>
                  </a:srgbClr>
                </a:solidFill>
                <a:effectLst/>
                <a:uLnTx/>
                <a:uFillTx/>
                <a:latin typeface="Calibri" panose="020F0502020204030204" pitchFamily="34" charset="0"/>
                <a:ea typeface="+mn-ea"/>
                <a:cs typeface="+mn-cs"/>
              </a:rPr>
              <a:t>1) Eligibility Check</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Applicants must have a Bachelor's degree from a recognized university (any stream).</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Be less than 24 years old as of June 1st, 2024 (assuming the information is for the August 5th, 2024 program; adjust for future programs).</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Meet all other requirements listed in the job description (communication skills, teamwork, etc.).</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IN" sz="18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Online Application: </a:t>
            </a: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Submit an updated resume through the provided Google Form link.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1" i="0" u="none" strike="noStrike" kern="1200" cap="none" spc="0" normalizeH="0" baseline="0" noProof="0" dirty="0">
                <a:ln>
                  <a:noFill/>
                </a:ln>
                <a:solidFill>
                  <a:srgbClr val="FFC000">
                    <a:lumMod val="60000"/>
                    <a:lumOff val="40000"/>
                  </a:srgbClr>
                </a:solidFill>
                <a:effectLst/>
                <a:uLnTx/>
                <a:uFillTx/>
                <a:latin typeface="Calibri" panose="020F0502020204030204" pitchFamily="34" charset="0"/>
                <a:ea typeface="+mn-ea"/>
                <a:cs typeface="+mn-cs"/>
              </a:rPr>
              <a:t>2) Selection Stages</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IN" sz="18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Online Assessment               HR Talk                Screening Round              Group Discussion             Panel Interview</a:t>
            </a: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1" i="0" u="none" strike="noStrike" kern="1200" cap="none" spc="0" normalizeH="0" baseline="0" noProof="0" dirty="0">
                <a:ln>
                  <a:noFill/>
                </a:ln>
                <a:solidFill>
                  <a:srgbClr val="FFC000">
                    <a:lumMod val="60000"/>
                    <a:lumOff val="40000"/>
                  </a:srgbClr>
                </a:solidFill>
                <a:effectLst/>
                <a:uLnTx/>
                <a:uFillTx/>
                <a:latin typeface="Calibri" panose="020F0502020204030204" pitchFamily="34" charset="0"/>
                <a:ea typeface="+mn-ea"/>
                <a:cs typeface="+mn-cs"/>
              </a:rPr>
              <a:t>3) Selection Notification</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Following the selection process, candidates will be notified of the outcome via email.</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Once the candidate is notified they have to submit PAN, Aadhar, Bank Account details, class X, XII &amp; Graduation certificate along with Reference</a:t>
            </a:r>
            <a:endParaRPr kumimoji="0" lang="en-IN" sz="1800" b="0" i="0" u="none" strike="noStrike" kern="1200" cap="none" spc="0" normalizeH="0" baseline="0" noProof="0" dirty="0">
              <a:ln>
                <a:noFill/>
              </a:ln>
              <a:solidFill>
                <a:srgbClr val="424242"/>
              </a:solidFill>
              <a:effectLst/>
              <a:uLnTx/>
              <a:uFillTx/>
              <a:latin typeface="Calibri" panose="020F0502020204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The documents are verified and then the letter of Offer is issue to GMTs.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All GMTs are scheduled to join on a specific day as decided by the Organisation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1800" b="0" i="0" u="none" strike="noStrike" kern="1200" cap="none" spc="0" normalizeH="0" baseline="0" noProof="0" dirty="0">
              <a:ln>
                <a:noFill/>
              </a:ln>
              <a:solidFill>
                <a:srgbClr val="424242"/>
              </a:solidFill>
              <a:effectLst/>
              <a:uLnTx/>
              <a:uFillTx/>
              <a:latin typeface="Calibri" panose="020F0502020204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itle 46"/>
          <p:cNvSpPr txBox="1">
            <a:spLocks/>
          </p:cNvSpPr>
          <p:nvPr/>
        </p:nvSpPr>
        <p:spPr>
          <a:xfrm>
            <a:off x="348343" y="246741"/>
            <a:ext cx="11176000" cy="50800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The selection process for the WTi  - Graduate Management Trainee program</a:t>
            </a:r>
            <a:endParaRPr kumimoji="0" lang="en-IN" sz="28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17" name="Arrow: Right 14">
            <a:extLst>
              <a:ext uri="{FF2B5EF4-FFF2-40B4-BE49-F238E27FC236}">
                <a16:creationId xmlns:a16="http://schemas.microsoft.com/office/drawing/2014/main" id="{E1D9DCCD-7F5D-F312-02C7-53CB1B29450B}"/>
              </a:ext>
            </a:extLst>
          </p:cNvPr>
          <p:cNvSpPr/>
          <p:nvPr/>
        </p:nvSpPr>
        <p:spPr>
          <a:xfrm>
            <a:off x="2693457" y="3697834"/>
            <a:ext cx="421240" cy="118125"/>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4">
            <a:extLst>
              <a:ext uri="{FF2B5EF4-FFF2-40B4-BE49-F238E27FC236}">
                <a16:creationId xmlns:a16="http://schemas.microsoft.com/office/drawing/2014/main" id="{E1D9DCCD-7F5D-F312-02C7-53CB1B29450B}"/>
              </a:ext>
            </a:extLst>
          </p:cNvPr>
          <p:cNvSpPr/>
          <p:nvPr/>
        </p:nvSpPr>
        <p:spPr>
          <a:xfrm>
            <a:off x="6572871" y="3697833"/>
            <a:ext cx="421240" cy="118125"/>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Right 14">
            <a:extLst>
              <a:ext uri="{FF2B5EF4-FFF2-40B4-BE49-F238E27FC236}">
                <a16:creationId xmlns:a16="http://schemas.microsoft.com/office/drawing/2014/main" id="{E1D9DCCD-7F5D-F312-02C7-53CB1B29450B}"/>
              </a:ext>
            </a:extLst>
          </p:cNvPr>
          <p:cNvSpPr/>
          <p:nvPr/>
        </p:nvSpPr>
        <p:spPr>
          <a:xfrm>
            <a:off x="8910172" y="3712347"/>
            <a:ext cx="421240" cy="118125"/>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row: Right 14">
            <a:extLst>
              <a:ext uri="{FF2B5EF4-FFF2-40B4-BE49-F238E27FC236}">
                <a16:creationId xmlns:a16="http://schemas.microsoft.com/office/drawing/2014/main" id="{E1D9DCCD-7F5D-F312-02C7-53CB1B29450B}"/>
              </a:ext>
            </a:extLst>
          </p:cNvPr>
          <p:cNvSpPr/>
          <p:nvPr/>
        </p:nvSpPr>
        <p:spPr>
          <a:xfrm>
            <a:off x="4223668" y="3698926"/>
            <a:ext cx="421240" cy="118125"/>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object 58">
            <a:extLst>
              <a:ext uri="{FF2B5EF4-FFF2-40B4-BE49-F238E27FC236}">
                <a16:creationId xmlns:a16="http://schemas.microsoft.com/office/drawing/2014/main" id="{E1A2F42E-E358-7C26-B0D8-A7CDB4AFEF43}"/>
              </a:ext>
            </a:extLst>
          </p:cNvPr>
          <p:cNvPicPr/>
          <p:nvPr/>
        </p:nvPicPr>
        <p:blipFill>
          <a:blip r:embed="rId3" cstate="print"/>
          <a:stretch>
            <a:fillRect/>
          </a:stretch>
        </p:blipFill>
        <p:spPr>
          <a:xfrm>
            <a:off x="10346162" y="6167979"/>
            <a:ext cx="1497495" cy="443280"/>
          </a:xfrm>
          <a:prstGeom prst="rect">
            <a:avLst/>
          </a:prstGeom>
        </p:spPr>
      </p:pic>
    </p:spTree>
    <p:extLst>
      <p:ext uri="{BB962C8B-B14F-4D97-AF65-F5344CB8AC3E}">
        <p14:creationId xmlns:p14="http://schemas.microsoft.com/office/powerpoint/2010/main" val="121116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7BF598C7-1163-2516-7D59-54FC3936618B}"/>
              </a:ext>
            </a:extLst>
          </p:cNvPr>
          <p:cNvSpPr txBox="1"/>
          <p:nvPr/>
        </p:nvSpPr>
        <p:spPr>
          <a:xfrm>
            <a:off x="508365" y="3883695"/>
            <a:ext cx="9742540" cy="240065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Supply Chain Management for backfilling of resource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FFC000">
                    <a:lumMod val="20000"/>
                    <a:lumOff val="80000"/>
                  </a:srgbClr>
                </a:solidFill>
                <a:effectLst/>
                <a:uLnTx/>
                <a:uFillTx/>
                <a:latin typeface="Calibri" panose="020F0502020204030204"/>
                <a:ea typeface="+mn-ea"/>
                <a:cs typeface="+mn-cs"/>
              </a:rPr>
              <a:t>Collection &amp; Creation of Databank for manpower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dirty="0">
                <a:solidFill>
                  <a:srgbClr val="FFC000">
                    <a:lumMod val="20000"/>
                    <a:lumOff val="80000"/>
                  </a:srgbClr>
                </a:solidFill>
                <a:latin typeface="Calibri" panose="020F0502020204030204"/>
              </a:rPr>
              <a:t>GMT </a:t>
            </a:r>
            <a:r>
              <a:rPr lang="en-US" dirty="0" err="1">
                <a:solidFill>
                  <a:srgbClr val="FFC000">
                    <a:lumMod val="20000"/>
                    <a:lumOff val="80000"/>
                  </a:srgbClr>
                </a:solidFill>
                <a:latin typeface="Calibri" panose="020F0502020204030204"/>
              </a:rPr>
              <a:t>Programme</a:t>
            </a:r>
            <a:endParaRPr lang="en-US" dirty="0">
              <a:solidFill>
                <a:srgbClr val="FFC000">
                  <a:lumMod val="20000"/>
                  <a:lumOff val="80000"/>
                </a:srgbClr>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FFC000">
                    <a:lumMod val="20000"/>
                    <a:lumOff val="80000"/>
                  </a:srgbClr>
                </a:solidFill>
                <a:effectLst/>
                <a:uLnTx/>
                <a:uFillTx/>
                <a:latin typeface="Calibri" panose="020F0502020204030204"/>
                <a:ea typeface="+mn-ea"/>
                <a:cs typeface="+mn-cs"/>
              </a:rPr>
              <a:t>Continuous Head Hunting to create buffer pool of manpower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Source :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Job Portals, References, Head Hunting, Social media like linked 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425147" y="744374"/>
            <a:ext cx="9735876" cy="31393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C000">
                    <a:lumMod val="60000"/>
                    <a:lumOff val="40000"/>
                  </a:srgbClr>
                </a:solidFill>
                <a:effectLst/>
                <a:uLnTx/>
                <a:uFillTx/>
                <a:latin typeface="Calibri" panose="020F0502020204030204" pitchFamily="34" charset="0"/>
                <a:ea typeface="+mn-ea"/>
                <a:cs typeface="+mn-cs"/>
              </a:rPr>
              <a:t>4) Mapping of KRA</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C000">
                    <a:lumMod val="60000"/>
                    <a:lumOff val="40000"/>
                  </a:srgbClr>
                </a:solidFill>
                <a:effectLst/>
                <a:uLnTx/>
                <a:uFillTx/>
                <a:latin typeface="Calibri" panose="020F0502020204030204" pitchFamily="34" charset="0"/>
                <a:ea typeface="+mn-ea"/>
                <a:cs typeface="+mn-cs"/>
              </a:rPr>
              <a:t>5)  Joining &amp; Induction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Travel and accommodation will be provided for a 3-day orientation at the company headquarters for shortlisted candidates.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The program emphasizes continuous learning through rotations across core departments (Operations, Sales &amp; Marketing, Customer Success), deep dives into specialized areas, and collaborative projects for 12 months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By successfully completing the program, graduates receive a pre-placement offer within </a:t>
            </a:r>
            <a:r>
              <a:rPr kumimoji="0" lang="en-IN" sz="18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mn-cs"/>
              </a:rPr>
              <a:t>WTi</a:t>
            </a:r>
            <a:r>
              <a:rPr kumimoji="0" lang="en-IN"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 Cabs.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object 58">
            <a:extLst>
              <a:ext uri="{FF2B5EF4-FFF2-40B4-BE49-F238E27FC236}">
                <a16:creationId xmlns:a16="http://schemas.microsoft.com/office/drawing/2014/main" id="{CF304AD4-6234-8E6E-53C4-96F9E0D6D968}"/>
              </a:ext>
            </a:extLst>
          </p:cNvPr>
          <p:cNvPicPr/>
          <p:nvPr/>
        </p:nvPicPr>
        <p:blipFill>
          <a:blip r:embed="rId2" cstate="print"/>
          <a:stretch>
            <a:fillRect/>
          </a:stretch>
        </p:blipFill>
        <p:spPr>
          <a:xfrm>
            <a:off x="10546080" y="242520"/>
            <a:ext cx="1497495" cy="443280"/>
          </a:xfrm>
          <a:prstGeom prst="rect">
            <a:avLst/>
          </a:prstGeom>
        </p:spPr>
      </p:pic>
    </p:spTree>
    <p:extLst>
      <p:ext uri="{BB962C8B-B14F-4D97-AF65-F5344CB8AC3E}">
        <p14:creationId xmlns:p14="http://schemas.microsoft.com/office/powerpoint/2010/main" val="1643928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6000"/>
            </a:blip>
            <a:stretch>
              <a:fillRect t="-9222" b="-922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9"/>
          <p:cNvGrpSpPr/>
          <p:nvPr/>
        </p:nvGrpSpPr>
        <p:grpSpPr>
          <a:xfrm>
            <a:off x="1386244" y="1649118"/>
            <a:ext cx="9419514" cy="3559765"/>
            <a:chOff x="0" y="0"/>
            <a:chExt cx="3721289" cy="1406327"/>
          </a:xfrm>
        </p:grpSpPr>
        <p:sp>
          <p:nvSpPr>
            <p:cNvPr id="10" name="Freeform 10"/>
            <p:cNvSpPr/>
            <p:nvPr/>
          </p:nvSpPr>
          <p:spPr>
            <a:xfrm>
              <a:off x="0" y="0"/>
              <a:ext cx="3721290" cy="1406327"/>
            </a:xfrm>
            <a:custGeom>
              <a:avLst/>
              <a:gdLst/>
              <a:ahLst/>
              <a:cxnLst/>
              <a:rect l="l" t="t" r="r" b="b"/>
              <a:pathLst>
                <a:path w="3721290" h="1406327">
                  <a:moveTo>
                    <a:pt x="27945" y="0"/>
                  </a:moveTo>
                  <a:lnTo>
                    <a:pt x="3693345" y="0"/>
                  </a:lnTo>
                  <a:cubicBezTo>
                    <a:pt x="3700756" y="0"/>
                    <a:pt x="3707864" y="2944"/>
                    <a:pt x="3713105" y="8185"/>
                  </a:cubicBezTo>
                  <a:cubicBezTo>
                    <a:pt x="3718346" y="13425"/>
                    <a:pt x="3721290" y="20533"/>
                    <a:pt x="3721290" y="27945"/>
                  </a:cubicBezTo>
                  <a:lnTo>
                    <a:pt x="3721290" y="1378382"/>
                  </a:lnTo>
                  <a:cubicBezTo>
                    <a:pt x="3721290" y="1393816"/>
                    <a:pt x="3708778" y="1406327"/>
                    <a:pt x="3693345" y="1406327"/>
                  </a:cubicBezTo>
                  <a:lnTo>
                    <a:pt x="27945" y="1406327"/>
                  </a:lnTo>
                  <a:cubicBezTo>
                    <a:pt x="12511" y="1406327"/>
                    <a:pt x="0" y="1393816"/>
                    <a:pt x="0" y="1378382"/>
                  </a:cubicBezTo>
                  <a:lnTo>
                    <a:pt x="0" y="27945"/>
                  </a:lnTo>
                  <a:cubicBezTo>
                    <a:pt x="0" y="12511"/>
                    <a:pt x="12511" y="0"/>
                    <a:pt x="27945" y="0"/>
                  </a:cubicBezTo>
                  <a:close/>
                </a:path>
              </a:pathLst>
            </a:custGeom>
            <a:solidFill>
              <a:srgbClr val="14264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1"/>
            <p:cNvSpPr txBox="1"/>
            <p:nvPr/>
          </p:nvSpPr>
          <p:spPr>
            <a:xfrm>
              <a:off x="0" y="0"/>
              <a:ext cx="3721289" cy="1406327"/>
            </a:xfrm>
            <a:prstGeom prst="rect">
              <a:avLst/>
            </a:prstGeom>
            <a:solidFill>
              <a:srgbClr val="142643"/>
            </a:solidFill>
          </p:spPr>
          <p:txBody>
            <a:bodyPr lIns="33867" tIns="33867" rIns="33867" bIns="33867" rtlCol="0" anchor="ctr"/>
            <a:lstStyle/>
            <a:p>
              <a:pPr marL="0" marR="0" lvl="0" indent="0" algn="ctr" defTabSz="609630" rtl="0" eaLnBrk="1" fontAlgn="auto" latinLnBrk="0" hangingPunct="1">
                <a:lnSpc>
                  <a:spcPts val="144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11"/>
          <p:cNvSpPr txBox="1"/>
          <p:nvPr/>
        </p:nvSpPr>
        <p:spPr>
          <a:xfrm>
            <a:off x="2362200" y="2711250"/>
            <a:ext cx="7257117" cy="2031325"/>
          </a:xfrm>
          <a:prstGeom prst="rect">
            <a:avLst/>
          </a:prstGeom>
        </p:spPr>
        <p:txBody>
          <a:bodyPr wrap="square" lIns="0" tIns="0" rIns="0" bIns="0" rtlCol="0" anchor="t">
            <a:spAutoFit/>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t>RELEVANT EXPERIENCE</a:t>
            </a:r>
          </a:p>
          <a:p>
            <a:pPr marL="0" marR="0" lvl="0" indent="0" algn="ctr" defTabSz="609630" rtl="0" eaLnBrk="1" fontAlgn="auto" latinLnBrk="0" hangingPunct="1">
              <a:lnSpc>
                <a:spcPct val="100000"/>
              </a:lnSpc>
              <a:spcBef>
                <a:spcPts val="0"/>
              </a:spcBef>
              <a:spcAft>
                <a:spcPts val="0"/>
              </a:spcAft>
              <a:buClrTx/>
              <a:buSzTx/>
              <a:buFontTx/>
              <a:buNone/>
              <a:tabLst/>
              <a:defRPr/>
            </a:pPr>
            <a:r>
              <a:rPr lang="en-US" sz="4400" dirty="0">
                <a:solidFill>
                  <a:srgbClr val="4472C4">
                    <a:lumMod val="20000"/>
                    <a:lumOff val="80000"/>
                  </a:srgbClr>
                </a:solidFill>
                <a:latin typeface="Calibri" panose="020F0502020204030204"/>
              </a:rPr>
              <a:t>Pioneer in End to End Mobility Solution</a:t>
            </a:r>
            <a:endPar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 name="Group 16"/>
          <p:cNvGrpSpPr/>
          <p:nvPr/>
        </p:nvGrpSpPr>
        <p:grpSpPr>
          <a:xfrm>
            <a:off x="1680006" y="1220441"/>
            <a:ext cx="1879120" cy="857354"/>
            <a:chOff x="0" y="0"/>
            <a:chExt cx="8416924" cy="8522006"/>
          </a:xfrm>
          <a:solidFill>
            <a:schemeClr val="accent1">
              <a:lumMod val="20000"/>
              <a:lumOff val="80000"/>
            </a:schemeClr>
          </a:solidFill>
        </p:grpSpPr>
        <p:sp>
          <p:nvSpPr>
            <p:cNvPr id="25" name="Freeform 17"/>
            <p:cNvSpPr/>
            <p:nvPr/>
          </p:nvSpPr>
          <p:spPr>
            <a:xfrm>
              <a:off x="0" y="0"/>
              <a:ext cx="8416924" cy="8522006"/>
            </a:xfrm>
            <a:custGeom>
              <a:avLst/>
              <a:gdLst/>
              <a:ahLst/>
              <a:cxnLst/>
              <a:rect l="l" t="t" r="r" b="b"/>
              <a:pathLst>
                <a:path w="8416924" h="8522006">
                  <a:moveTo>
                    <a:pt x="0" y="0"/>
                  </a:moveTo>
                  <a:lnTo>
                    <a:pt x="8416924" y="0"/>
                  </a:lnTo>
                  <a:lnTo>
                    <a:pt x="8416924" y="8522006"/>
                  </a:lnTo>
                  <a:lnTo>
                    <a:pt x="0" y="8522006"/>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Rectangle 26"/>
          <p:cNvSpPr/>
          <p:nvPr/>
        </p:nvSpPr>
        <p:spPr>
          <a:xfrm>
            <a:off x="2014592" y="1387508"/>
            <a:ext cx="120994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PART 3</a:t>
            </a: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object 58">
            <a:extLst>
              <a:ext uri="{FF2B5EF4-FFF2-40B4-BE49-F238E27FC236}">
                <a16:creationId xmlns:a16="http://schemas.microsoft.com/office/drawing/2014/main" id="{54FFF142-56F8-CC48-320B-34079556E015}"/>
              </a:ext>
            </a:extLst>
          </p:cNvPr>
          <p:cNvPicPr/>
          <p:nvPr/>
        </p:nvPicPr>
        <p:blipFill>
          <a:blip r:embed="rId3"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13146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867888" y="796345"/>
          <a:ext cx="10120745" cy="2527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529782" y="1364312"/>
            <a:ext cx="192578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First Source</a:t>
            </a:r>
            <a:endParaRPr kumimoji="0" lang="en-IN"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p:nvSpPr>
        <p:spPr>
          <a:xfrm>
            <a:off x="8529782" y="1600915"/>
            <a:ext cx="231370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Location: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Bangalore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Contract Duration: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Approx. 6Years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Contract Scope: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Management of Employee Transportation Services (End to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Total Contract Amount: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26 Cr per annum </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6"/>
          <p:cNvSpPr txBox="1">
            <a:spLocks/>
          </p:cNvSpPr>
          <p:nvPr/>
        </p:nvSpPr>
        <p:spPr>
          <a:xfrm>
            <a:off x="4353976" y="160247"/>
            <a:ext cx="3484047" cy="43542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a:ea typeface="+mn-ea"/>
                <a:cs typeface="+mn-cs"/>
              </a:rPr>
              <a:t>List of Current Clients</a:t>
            </a:r>
            <a:endParaRPr kumimoji="0" lang="en-IN" sz="28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aphicFrame>
        <p:nvGraphicFramePr>
          <p:cNvPr id="8" name="Content Placeholder 3"/>
          <p:cNvGraphicFramePr>
            <a:graphicFrameLocks/>
          </p:cNvGraphicFramePr>
          <p:nvPr/>
        </p:nvGraphicFramePr>
        <p:xfrm>
          <a:off x="3484047" y="4160539"/>
          <a:ext cx="5223906" cy="25834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itle 46"/>
          <p:cNvSpPr txBox="1">
            <a:spLocks/>
          </p:cNvSpPr>
          <p:nvPr/>
        </p:nvSpPr>
        <p:spPr>
          <a:xfrm>
            <a:off x="4353976" y="3463853"/>
            <a:ext cx="3573133" cy="53449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Calibri" panose="020F0502020204030204"/>
                <a:ea typeface="+mn-ea"/>
                <a:cs typeface="+mn-cs"/>
              </a:rPr>
              <a:t>List of Previous Clients</a:t>
            </a:r>
            <a:endParaRPr kumimoji="0" lang="en-IN" sz="28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2" name="object 58">
            <a:extLst>
              <a:ext uri="{FF2B5EF4-FFF2-40B4-BE49-F238E27FC236}">
                <a16:creationId xmlns:a16="http://schemas.microsoft.com/office/drawing/2014/main" id="{323B1AAB-FF6C-7D79-18E9-A0D1C357547B}"/>
              </a:ext>
            </a:extLst>
          </p:cNvPr>
          <p:cNvPicPr/>
          <p:nvPr/>
        </p:nvPicPr>
        <p:blipFill>
          <a:blip r:embed="rId12"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1857631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74171" y="1072115"/>
          <a:ext cx="6008915" cy="5633484"/>
        </p:xfrm>
        <a:graphic>
          <a:graphicData uri="http://schemas.openxmlformats.org/drawingml/2006/table">
            <a:tbl>
              <a:tblPr/>
              <a:tblGrid>
                <a:gridCol w="1771645">
                  <a:extLst>
                    <a:ext uri="{9D8B030D-6E8A-4147-A177-3AD203B41FA5}">
                      <a16:colId xmlns:a16="http://schemas.microsoft.com/office/drawing/2014/main" val="2566067200"/>
                    </a:ext>
                  </a:extLst>
                </a:gridCol>
                <a:gridCol w="1664976">
                  <a:extLst>
                    <a:ext uri="{9D8B030D-6E8A-4147-A177-3AD203B41FA5}">
                      <a16:colId xmlns:a16="http://schemas.microsoft.com/office/drawing/2014/main" val="275917666"/>
                    </a:ext>
                  </a:extLst>
                </a:gridCol>
                <a:gridCol w="2572294">
                  <a:extLst>
                    <a:ext uri="{9D8B030D-6E8A-4147-A177-3AD203B41FA5}">
                      <a16:colId xmlns:a16="http://schemas.microsoft.com/office/drawing/2014/main" val="1320112255"/>
                    </a:ext>
                  </a:extLst>
                </a:gridCol>
              </a:tblGrid>
              <a:tr h="412371">
                <a:tc>
                  <a:txBody>
                    <a:bodyPr/>
                    <a:lstStyle/>
                    <a:p>
                      <a:pPr algn="ctr" rtl="0" fontAlgn="ctr"/>
                      <a:r>
                        <a:rPr lang="en-IN" sz="2000" b="1" i="0" u="none" strike="noStrike" dirty="0">
                          <a:solidFill>
                            <a:srgbClr val="FFFFFF"/>
                          </a:solidFill>
                          <a:effectLst/>
                          <a:latin typeface="Calibri" panose="020F0502020204030204" pitchFamily="34" charset="0"/>
                        </a:rPr>
                        <a:t>Objective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IN" sz="2000" b="1" i="0" u="none" strike="noStrike" dirty="0">
                          <a:solidFill>
                            <a:srgbClr val="FFFFFF"/>
                          </a:solidFill>
                          <a:effectLst/>
                          <a:latin typeface="Calibri" panose="020F0502020204030204" pitchFamily="34" charset="0"/>
                        </a:rPr>
                        <a:t>Before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IN" sz="2000" b="1" i="0" u="none" strike="noStrike" dirty="0">
                          <a:solidFill>
                            <a:srgbClr val="FFFFFF"/>
                          </a:solidFill>
                          <a:effectLst/>
                          <a:latin typeface="Calibri" panose="020F0502020204030204" pitchFamily="34" charset="0"/>
                        </a:rPr>
                        <a:t>After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519287389"/>
                  </a:ext>
                </a:extLst>
              </a:tr>
              <a:tr h="654743">
                <a:tc>
                  <a:txBody>
                    <a:bodyPr/>
                    <a:lstStyle/>
                    <a:p>
                      <a:pPr algn="ctr" rtl="0" fontAlgn="ctr"/>
                      <a:r>
                        <a:rPr lang="en-IN" sz="1600" b="1" i="0" u="none" strike="noStrike" dirty="0">
                          <a:solidFill>
                            <a:srgbClr val="000000"/>
                          </a:solidFill>
                          <a:effectLst/>
                          <a:latin typeface="Calibri" panose="020F0502020204030204" pitchFamily="34" charset="0"/>
                        </a:rPr>
                        <a:t>Sites Managed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a:solidFill>
                            <a:srgbClr val="000000"/>
                          </a:solidFill>
                          <a:effectLst/>
                          <a:latin typeface="Calibri" panose="020F0502020204030204" pitchFamily="34" charset="0"/>
                        </a:rPr>
                        <a:t>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it-IT" sz="1600" b="1" i="0" u="none" strike="noStrike" dirty="0">
                          <a:solidFill>
                            <a:srgbClr val="000000"/>
                          </a:solidFill>
                          <a:effectLst/>
                          <a:latin typeface="Calibri" panose="020F0502020204030204" pitchFamily="34" charset="0"/>
                        </a:rPr>
                        <a:t>Delhi, Mumbai, Pune, Kolkata, Bangalore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19142606"/>
                  </a:ext>
                </a:extLst>
              </a:tr>
              <a:tr h="331579">
                <a:tc>
                  <a:txBody>
                    <a:bodyPr/>
                    <a:lstStyle/>
                    <a:p>
                      <a:pPr algn="ctr" rtl="0" fontAlgn="ctr"/>
                      <a:r>
                        <a:rPr lang="en-IN" sz="1600" b="1" i="0" u="none" strike="noStrike" dirty="0">
                          <a:solidFill>
                            <a:srgbClr val="000000"/>
                          </a:solidFill>
                          <a:effectLst/>
                          <a:latin typeface="Calibri" panose="020F0502020204030204" pitchFamily="34" charset="0"/>
                        </a:rPr>
                        <a:t>User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a:solidFill>
                            <a:srgbClr val="000000"/>
                          </a:solidFill>
                          <a:effectLst/>
                          <a:latin typeface="Calibri" panose="020F0502020204030204" pitchFamily="34" charset="0"/>
                        </a:rPr>
                        <a:t>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9000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48767376"/>
                  </a:ext>
                </a:extLst>
              </a:tr>
              <a:tr h="331579">
                <a:tc>
                  <a:txBody>
                    <a:bodyPr/>
                    <a:lstStyle/>
                    <a:p>
                      <a:pPr algn="ctr" rtl="0" fontAlgn="ctr"/>
                      <a:r>
                        <a:rPr lang="en-IN" sz="1600" b="1" i="0" u="none" strike="noStrike" dirty="0">
                          <a:solidFill>
                            <a:srgbClr val="000000"/>
                          </a:solidFill>
                          <a:effectLst/>
                          <a:latin typeface="Calibri" panose="020F0502020204030204" pitchFamily="34" charset="0"/>
                        </a:rPr>
                        <a:t>OTA/OTD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80%/85%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98%/99%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78797219"/>
                  </a:ext>
                </a:extLst>
              </a:tr>
              <a:tr h="331579">
                <a:tc>
                  <a:txBody>
                    <a:bodyPr/>
                    <a:lstStyle/>
                    <a:p>
                      <a:pPr algn="ctr" rtl="0" fontAlgn="ctr"/>
                      <a:r>
                        <a:rPr lang="en-IN" sz="1600" b="1" i="0" u="none" strike="noStrike" dirty="0">
                          <a:solidFill>
                            <a:srgbClr val="000000"/>
                          </a:solidFill>
                          <a:effectLst/>
                          <a:latin typeface="Calibri" panose="020F0502020204030204" pitchFamily="34" charset="0"/>
                        </a:rPr>
                        <a:t>Occupancy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40-45%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70-85%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62533749"/>
                  </a:ext>
                </a:extLst>
              </a:tr>
              <a:tr h="331579">
                <a:tc>
                  <a:txBody>
                    <a:bodyPr/>
                    <a:lstStyle/>
                    <a:p>
                      <a:pPr algn="ctr" rtl="0" fontAlgn="ctr"/>
                      <a:r>
                        <a:rPr lang="en-IN" sz="1600" b="1" i="0" u="none" strike="noStrike" dirty="0">
                          <a:solidFill>
                            <a:srgbClr val="000000"/>
                          </a:solidFill>
                          <a:effectLst/>
                          <a:latin typeface="Calibri" panose="020F0502020204030204" pitchFamily="34" charset="0"/>
                        </a:rPr>
                        <a:t>Compliance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34651466"/>
                  </a:ext>
                </a:extLst>
              </a:tr>
              <a:tr h="3240054">
                <a:tc>
                  <a:txBody>
                    <a:bodyPr/>
                    <a:lstStyle/>
                    <a:p>
                      <a:pPr algn="ctr" rtl="0" fontAlgn="ctr"/>
                      <a:r>
                        <a:rPr lang="en-IN" sz="1600" b="1" i="0" u="none" strike="noStrike" dirty="0">
                          <a:solidFill>
                            <a:srgbClr val="000000"/>
                          </a:solidFill>
                          <a:effectLst/>
                          <a:latin typeface="Calibri" panose="020F0502020204030204" pitchFamily="34" charset="0"/>
                        </a:rPr>
                        <a:t>Technology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Manual operations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Implemented end to end technology covering all aspects of operations, i.e. employee registration, rostering, routing, allocation, dispatch, , GPS tracking, compliance, billing, SMS alerts, MIS, IVR, Mobile app for employees and drivers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47835935"/>
                  </a:ext>
                </a:extLst>
              </a:tr>
            </a:tbl>
          </a:graphicData>
        </a:graphic>
      </p:graphicFrame>
      <p:graphicFrame>
        <p:nvGraphicFramePr>
          <p:cNvPr id="8" name="Table 7"/>
          <p:cNvGraphicFramePr>
            <a:graphicFrameLocks noGrp="1"/>
          </p:cNvGraphicFramePr>
          <p:nvPr/>
        </p:nvGraphicFramePr>
        <p:xfrm>
          <a:off x="6284686" y="1070173"/>
          <a:ext cx="5791200" cy="5633484"/>
        </p:xfrm>
        <a:graphic>
          <a:graphicData uri="http://schemas.openxmlformats.org/drawingml/2006/table">
            <a:tbl>
              <a:tblPr/>
              <a:tblGrid>
                <a:gridCol w="1438081">
                  <a:extLst>
                    <a:ext uri="{9D8B030D-6E8A-4147-A177-3AD203B41FA5}">
                      <a16:colId xmlns:a16="http://schemas.microsoft.com/office/drawing/2014/main" val="3397527521"/>
                    </a:ext>
                  </a:extLst>
                </a:gridCol>
                <a:gridCol w="1776124">
                  <a:extLst>
                    <a:ext uri="{9D8B030D-6E8A-4147-A177-3AD203B41FA5}">
                      <a16:colId xmlns:a16="http://schemas.microsoft.com/office/drawing/2014/main" val="1140064989"/>
                    </a:ext>
                  </a:extLst>
                </a:gridCol>
                <a:gridCol w="2576995">
                  <a:extLst>
                    <a:ext uri="{9D8B030D-6E8A-4147-A177-3AD203B41FA5}">
                      <a16:colId xmlns:a16="http://schemas.microsoft.com/office/drawing/2014/main" val="977392571"/>
                    </a:ext>
                  </a:extLst>
                </a:gridCol>
              </a:tblGrid>
              <a:tr h="410530">
                <a:tc>
                  <a:txBody>
                    <a:bodyPr/>
                    <a:lstStyle/>
                    <a:p>
                      <a:pPr algn="ctr" rtl="0" fontAlgn="ctr"/>
                      <a:r>
                        <a:rPr lang="en-US" sz="2000" b="1" i="0" u="none" strike="noStrike" dirty="0">
                          <a:solidFill>
                            <a:schemeClr val="bg1"/>
                          </a:solidFill>
                          <a:effectLst/>
                          <a:latin typeface="Calibri" panose="020F0502020204030204" pitchFamily="34" charset="0"/>
                        </a:rPr>
                        <a:t>Objective</a:t>
                      </a:r>
                      <a:endParaRPr lang="en-IN" sz="2000" b="1" i="0" u="none" strike="noStrike" dirty="0">
                        <a:solidFill>
                          <a:schemeClr val="bg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US" sz="2000" b="1" i="0" u="none" strike="noStrike" dirty="0">
                          <a:solidFill>
                            <a:schemeClr val="bg1"/>
                          </a:solidFill>
                          <a:effectLst/>
                          <a:latin typeface="Calibri" panose="020F0502020204030204" pitchFamily="34" charset="0"/>
                        </a:rPr>
                        <a:t>Before</a:t>
                      </a:r>
                      <a:endParaRPr lang="en-IN" sz="2000" b="1" i="0" u="none" strike="noStrike" dirty="0">
                        <a:solidFill>
                          <a:schemeClr val="bg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US" sz="2000" b="1" i="0" u="none" strike="noStrike" dirty="0">
                          <a:solidFill>
                            <a:schemeClr val="bg1"/>
                          </a:solidFill>
                          <a:effectLst/>
                          <a:latin typeface="Calibri" panose="020F0502020204030204" pitchFamily="34" charset="0"/>
                        </a:rPr>
                        <a:t>After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20374989"/>
                  </a:ext>
                </a:extLst>
              </a:tr>
              <a:tr h="973544">
                <a:tc>
                  <a:txBody>
                    <a:bodyPr/>
                    <a:lstStyle/>
                    <a:p>
                      <a:pPr algn="ctr" rtl="0" fontAlgn="ctr"/>
                      <a:r>
                        <a:rPr lang="en-IN" sz="1600" b="1" i="0" u="none" strike="noStrike" dirty="0">
                          <a:solidFill>
                            <a:srgbClr val="000000"/>
                          </a:solidFill>
                          <a:effectLst/>
                          <a:latin typeface="Calibri" panose="020F0502020204030204" pitchFamily="34" charset="0"/>
                        </a:rPr>
                        <a:t>MIS, Reviews &amp; Reporting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a:solidFill>
                            <a:srgbClr val="000000"/>
                          </a:solidFill>
                          <a:effectLst/>
                          <a:latin typeface="Calibri" panose="020F0502020204030204" pitchFamily="34" charset="0"/>
                        </a:rPr>
                        <a:t>No structured reviews/Reporting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a:solidFill>
                            <a:srgbClr val="000000"/>
                          </a:solidFill>
                          <a:effectLst/>
                          <a:latin typeface="Calibri" panose="020F0502020204030204" pitchFamily="34" charset="0"/>
                        </a:rPr>
                        <a:t>MIS, Dashboard shared and weekly, Fortnightly, Monthly reviews with Client Teams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30210284"/>
                  </a:ext>
                </a:extLst>
              </a:tr>
              <a:tr h="651822">
                <a:tc>
                  <a:txBody>
                    <a:bodyPr/>
                    <a:lstStyle/>
                    <a:p>
                      <a:pPr algn="ctr" rtl="0" fontAlgn="ctr"/>
                      <a:r>
                        <a:rPr lang="en-IN" sz="1600" b="1" i="0" u="none" strike="noStrike" dirty="0">
                          <a:solidFill>
                            <a:srgbClr val="000000"/>
                          </a:solidFill>
                          <a:effectLst/>
                          <a:latin typeface="Calibri" panose="020F0502020204030204" pitchFamily="34" charset="0"/>
                        </a:rPr>
                        <a:t>Cost optimization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Not</a:t>
                      </a:r>
                      <a:r>
                        <a:rPr lang="en-IN" sz="1600" b="1" i="0" u="none" strike="noStrike" baseline="0" dirty="0">
                          <a:solidFill>
                            <a:srgbClr val="000000"/>
                          </a:solidFill>
                          <a:effectLst/>
                          <a:latin typeface="Calibri" panose="020F0502020204030204" pitchFamily="34" charset="0"/>
                        </a:rPr>
                        <a:t> Applicable</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87936460"/>
                  </a:ext>
                </a:extLst>
              </a:tr>
              <a:tr h="330100">
                <a:tc>
                  <a:txBody>
                    <a:bodyPr/>
                    <a:lstStyle/>
                    <a:p>
                      <a:pPr algn="ctr" rtl="0" fontAlgn="ctr"/>
                      <a:r>
                        <a:rPr lang="en-IN" sz="1600" b="1" i="0" u="none" strike="noStrike" dirty="0">
                          <a:solidFill>
                            <a:srgbClr val="000000"/>
                          </a:solidFill>
                          <a:effectLst/>
                          <a:latin typeface="Calibri" panose="020F0502020204030204" pitchFamily="34" charset="0"/>
                        </a:rPr>
                        <a:t>Safety Issues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1</a:t>
                      </a:r>
                      <a:r>
                        <a:rPr lang="en-IN" sz="1600" b="1" i="0" u="none" strike="noStrike" dirty="0">
                          <a:solidFill>
                            <a:srgbClr val="000000"/>
                          </a:solidFill>
                          <a:effectLst/>
                          <a:latin typeface="Calibri" panose="020F0502020204030204" pitchFamily="34" charset="0"/>
                        </a:rPr>
                        <a:t>.97%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0.0025%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859373"/>
                  </a:ext>
                </a:extLst>
              </a:tr>
              <a:tr h="330100">
                <a:tc>
                  <a:txBody>
                    <a:bodyPr/>
                    <a:lstStyle/>
                    <a:p>
                      <a:pPr algn="ctr" rtl="0" fontAlgn="ctr"/>
                      <a:r>
                        <a:rPr lang="en-IN" sz="1600" b="1" i="0" u="none" strike="noStrike">
                          <a:solidFill>
                            <a:srgbClr val="000000"/>
                          </a:solidFill>
                          <a:effectLst/>
                          <a:latin typeface="Calibri" panose="020F0502020204030204" pitchFamily="34" charset="0"/>
                        </a:rPr>
                        <a:t>CSAT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Not Measured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4.73/ 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88284910"/>
                  </a:ext>
                </a:extLst>
              </a:tr>
              <a:tr h="651822">
                <a:tc>
                  <a:txBody>
                    <a:bodyPr/>
                    <a:lstStyle/>
                    <a:p>
                      <a:pPr algn="ctr" rtl="0" fontAlgn="ctr"/>
                      <a:r>
                        <a:rPr lang="en-IN" sz="1600" b="1" i="0" u="none" strike="noStrike">
                          <a:solidFill>
                            <a:srgbClr val="000000"/>
                          </a:solidFill>
                          <a:effectLst/>
                          <a:latin typeface="Calibri" panose="020F0502020204030204" pitchFamily="34" charset="0"/>
                        </a:rPr>
                        <a:t>Female Safe Home Reach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Not Measured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4329993"/>
                  </a:ext>
                </a:extLst>
              </a:tr>
              <a:tr h="330100">
                <a:tc>
                  <a:txBody>
                    <a:bodyPr/>
                    <a:lstStyle/>
                    <a:p>
                      <a:pPr algn="ctr" rtl="0" fontAlgn="ctr"/>
                      <a:r>
                        <a:rPr lang="en-IN" sz="1600" b="1" i="0" u="none" strike="noStrike">
                          <a:solidFill>
                            <a:srgbClr val="000000"/>
                          </a:solidFill>
                          <a:effectLst/>
                          <a:latin typeface="Calibri" panose="020F0502020204030204" pitchFamily="34" charset="0"/>
                        </a:rPr>
                        <a:t>No Show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0.096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a:solidFill>
                            <a:srgbClr val="000000"/>
                          </a:solidFill>
                          <a:effectLst/>
                          <a:latin typeface="Calibri" panose="020F0502020204030204" pitchFamily="34" charset="0"/>
                        </a:rPr>
                        <a:t>0.0263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01777811"/>
                  </a:ext>
                </a:extLst>
              </a:tr>
              <a:tr h="651822">
                <a:tc>
                  <a:txBody>
                    <a:bodyPr/>
                    <a:lstStyle/>
                    <a:p>
                      <a:pPr algn="ctr" rtl="0" fontAlgn="ctr"/>
                      <a:r>
                        <a:rPr lang="en-IN" sz="1600" b="1" i="0" u="none" strike="noStrike">
                          <a:solidFill>
                            <a:srgbClr val="000000"/>
                          </a:solidFill>
                          <a:effectLst/>
                          <a:latin typeface="Calibri" panose="020F0502020204030204" pitchFamily="34" charset="0"/>
                        </a:rPr>
                        <a:t>Escort Trip Reduction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Not Measured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Reduced by 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02870447"/>
                  </a:ext>
                </a:extLst>
              </a:tr>
              <a:tr h="973544">
                <a:tc>
                  <a:txBody>
                    <a:bodyPr/>
                    <a:lstStyle/>
                    <a:p>
                      <a:pPr algn="ctr" rtl="0" fontAlgn="ctr"/>
                      <a:r>
                        <a:rPr lang="en-IN" sz="1600" b="1" i="0" u="none" strike="noStrike">
                          <a:solidFill>
                            <a:srgbClr val="000000"/>
                          </a:solidFill>
                          <a:effectLst/>
                          <a:latin typeface="Calibri" panose="020F0502020204030204" pitchFamily="34" charset="0"/>
                        </a:rPr>
                        <a:t>Central Helpdesk System 24/7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a:solidFill>
                            <a:srgbClr val="000000"/>
                          </a:solidFill>
                          <a:effectLst/>
                          <a:latin typeface="Calibri" panose="020F0502020204030204" pitchFamily="34" charset="0"/>
                        </a:rPr>
                        <a:t>Not Available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Created and made it core of support system to the user.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36052975"/>
                  </a:ext>
                </a:extLst>
              </a:tr>
              <a:tr h="330100">
                <a:tc>
                  <a:txBody>
                    <a:bodyPr/>
                    <a:lstStyle/>
                    <a:p>
                      <a:pPr algn="ctr" rtl="0" fontAlgn="ctr"/>
                      <a:r>
                        <a:rPr lang="en-IN" sz="1600" b="1" i="0" u="none" strike="noStrike">
                          <a:solidFill>
                            <a:srgbClr val="000000"/>
                          </a:solidFill>
                          <a:effectLst/>
                          <a:latin typeface="Calibri" panose="020F0502020204030204" pitchFamily="34" charset="0"/>
                        </a:rPr>
                        <a:t>QRT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a:solidFill>
                            <a:srgbClr val="000000"/>
                          </a:solidFill>
                          <a:effectLst/>
                          <a:latin typeface="Calibri" panose="020F0502020204030204" pitchFamily="34" charset="0"/>
                        </a:rPr>
                        <a:t>Not Available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Deployed for 24/7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44424873"/>
                  </a:ext>
                </a:extLst>
              </a:tr>
            </a:tbl>
          </a:graphicData>
        </a:graphic>
      </p:graphicFrame>
      <p:sp>
        <p:nvSpPr>
          <p:cNvPr id="9" name="Title 46"/>
          <p:cNvSpPr txBox="1">
            <a:spLocks/>
          </p:cNvSpPr>
          <p:nvPr/>
        </p:nvSpPr>
        <p:spPr>
          <a:xfrm>
            <a:off x="3643087" y="406400"/>
            <a:ext cx="4992914" cy="47897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mn-ea"/>
                <a:cs typeface="+mn-cs"/>
              </a:rPr>
              <a:t>Case Study 1 – BFSI</a:t>
            </a:r>
            <a:endParaRPr kumimoji="0" lang="en-IN" sz="28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2" name="object 58">
            <a:extLst>
              <a:ext uri="{FF2B5EF4-FFF2-40B4-BE49-F238E27FC236}">
                <a16:creationId xmlns:a16="http://schemas.microsoft.com/office/drawing/2014/main" id="{2D9D57E8-96DF-932E-9102-C98345CAFB2A}"/>
              </a:ext>
            </a:extLst>
          </p:cNvPr>
          <p:cNvPicPr/>
          <p:nvPr/>
        </p:nvPicPr>
        <p:blipFill>
          <a:blip r:embed="rId2"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3531894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6"/>
          <p:cNvSpPr txBox="1">
            <a:spLocks/>
          </p:cNvSpPr>
          <p:nvPr/>
        </p:nvSpPr>
        <p:spPr>
          <a:xfrm>
            <a:off x="3643087" y="406400"/>
            <a:ext cx="4992914" cy="47897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mn-ea"/>
                <a:cs typeface="+mn-cs"/>
              </a:rPr>
              <a:t>Case Study 2 – Large IT Company</a:t>
            </a:r>
            <a:endParaRPr kumimoji="0" lang="en-IN" sz="28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aphicFrame>
        <p:nvGraphicFramePr>
          <p:cNvPr id="5" name="Table 4"/>
          <p:cNvGraphicFramePr>
            <a:graphicFrameLocks noGrp="1"/>
          </p:cNvGraphicFramePr>
          <p:nvPr/>
        </p:nvGraphicFramePr>
        <p:xfrm>
          <a:off x="158817" y="1072117"/>
          <a:ext cx="5980727" cy="5680005"/>
        </p:xfrm>
        <a:graphic>
          <a:graphicData uri="http://schemas.openxmlformats.org/drawingml/2006/table">
            <a:tbl>
              <a:tblPr/>
              <a:tblGrid>
                <a:gridCol w="1896219">
                  <a:extLst>
                    <a:ext uri="{9D8B030D-6E8A-4147-A177-3AD203B41FA5}">
                      <a16:colId xmlns:a16="http://schemas.microsoft.com/office/drawing/2014/main" val="2566067200"/>
                    </a:ext>
                  </a:extLst>
                </a:gridCol>
                <a:gridCol w="1604950">
                  <a:extLst>
                    <a:ext uri="{9D8B030D-6E8A-4147-A177-3AD203B41FA5}">
                      <a16:colId xmlns:a16="http://schemas.microsoft.com/office/drawing/2014/main" val="275917666"/>
                    </a:ext>
                  </a:extLst>
                </a:gridCol>
                <a:gridCol w="2479558">
                  <a:extLst>
                    <a:ext uri="{9D8B030D-6E8A-4147-A177-3AD203B41FA5}">
                      <a16:colId xmlns:a16="http://schemas.microsoft.com/office/drawing/2014/main" val="1320112255"/>
                    </a:ext>
                  </a:extLst>
                </a:gridCol>
              </a:tblGrid>
              <a:tr h="367960">
                <a:tc>
                  <a:txBody>
                    <a:bodyPr/>
                    <a:lstStyle/>
                    <a:p>
                      <a:pPr algn="ctr" rtl="0" fontAlgn="ctr"/>
                      <a:r>
                        <a:rPr lang="en-IN" sz="2000" b="1" i="0" u="none" strike="noStrike" dirty="0">
                          <a:solidFill>
                            <a:srgbClr val="FFFFFF"/>
                          </a:solidFill>
                          <a:effectLst/>
                          <a:latin typeface="Calibri" panose="020F0502020204030204" pitchFamily="34" charset="0"/>
                        </a:rPr>
                        <a:t>Objective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IN" sz="2000" b="1" i="0" u="none" strike="noStrike" dirty="0">
                          <a:solidFill>
                            <a:srgbClr val="FFFFFF"/>
                          </a:solidFill>
                          <a:effectLst/>
                          <a:latin typeface="Calibri" panose="020F0502020204030204" pitchFamily="34" charset="0"/>
                        </a:rPr>
                        <a:t>Before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IN" sz="2000" b="1" i="0" u="none" strike="noStrike" dirty="0">
                          <a:solidFill>
                            <a:srgbClr val="FFFFFF"/>
                          </a:solidFill>
                          <a:effectLst/>
                          <a:latin typeface="Calibri" panose="020F0502020204030204" pitchFamily="34" charset="0"/>
                        </a:rPr>
                        <a:t>After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519287389"/>
                  </a:ext>
                </a:extLst>
              </a:tr>
              <a:tr h="566218">
                <a:tc>
                  <a:txBody>
                    <a:bodyPr/>
                    <a:lstStyle/>
                    <a:p>
                      <a:pPr algn="ctr" rtl="0" fontAlgn="ctr"/>
                      <a:r>
                        <a:rPr lang="en-IN" sz="1600" b="1" i="0" u="none" strike="noStrike" dirty="0">
                          <a:solidFill>
                            <a:srgbClr val="000000"/>
                          </a:solidFill>
                          <a:effectLst/>
                          <a:latin typeface="Calibri" panose="020F0502020204030204" pitchFamily="34" charset="0"/>
                        </a:rPr>
                        <a:t>Sites Managed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a:solidFill>
                            <a:srgbClr val="000000"/>
                          </a:solidFill>
                          <a:effectLst/>
                          <a:latin typeface="Calibri" panose="020F0502020204030204" pitchFamily="34" charset="0"/>
                        </a:rPr>
                        <a:t>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it-IT" sz="1600" b="1" i="0" u="none" strike="noStrike" dirty="0">
                          <a:solidFill>
                            <a:srgbClr val="000000"/>
                          </a:solidFill>
                          <a:effectLst/>
                          <a:latin typeface="Calibri" panose="020F0502020204030204" pitchFamily="34" charset="0"/>
                        </a:rPr>
                        <a:t>Hydrabad, NCR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19142606"/>
                  </a:ext>
                </a:extLst>
              </a:tr>
              <a:tr h="295870">
                <a:tc>
                  <a:txBody>
                    <a:bodyPr/>
                    <a:lstStyle/>
                    <a:p>
                      <a:pPr algn="ctr" rtl="0" fontAlgn="ctr"/>
                      <a:r>
                        <a:rPr lang="en-IN" sz="1600" b="1" i="0" u="none" strike="noStrike" dirty="0">
                          <a:solidFill>
                            <a:srgbClr val="000000"/>
                          </a:solidFill>
                          <a:effectLst/>
                          <a:latin typeface="Calibri" panose="020F0502020204030204" pitchFamily="34" charset="0"/>
                        </a:rPr>
                        <a:t>User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3600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48767376"/>
                  </a:ext>
                </a:extLst>
              </a:tr>
              <a:tr h="584230">
                <a:tc>
                  <a:txBody>
                    <a:bodyPr/>
                    <a:lstStyle/>
                    <a:p>
                      <a:pPr algn="ctr" rtl="0" fontAlgn="ctr"/>
                      <a:r>
                        <a:rPr lang="en-IN" sz="1600" b="1" i="0" u="none" strike="noStrike" dirty="0">
                          <a:solidFill>
                            <a:srgbClr val="000000"/>
                          </a:solidFill>
                          <a:effectLst/>
                          <a:latin typeface="Calibri" panose="020F0502020204030204" pitchFamily="34" charset="0"/>
                        </a:rPr>
                        <a:t>Hybrid Working (Two Days)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100% Complied Fleet Available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78797219"/>
                  </a:ext>
                </a:extLst>
              </a:tr>
              <a:tr h="872592">
                <a:tc>
                  <a:txBody>
                    <a:bodyPr/>
                    <a:lstStyle/>
                    <a:p>
                      <a:pPr algn="ctr" rtl="0" fontAlgn="ctr"/>
                      <a:r>
                        <a:rPr lang="en-US" sz="1600" b="1" i="0" u="none" strike="noStrike" dirty="0">
                          <a:solidFill>
                            <a:srgbClr val="000000"/>
                          </a:solidFill>
                          <a:effectLst/>
                          <a:latin typeface="Calibri" panose="020F0502020204030204" pitchFamily="34" charset="0"/>
                        </a:rPr>
                        <a:t>Management</a:t>
                      </a:r>
                      <a:r>
                        <a:rPr lang="en-US" sz="1600" b="1" i="0" u="none" strike="noStrike" baseline="0" dirty="0">
                          <a:solidFill>
                            <a:srgbClr val="000000"/>
                          </a:solidFill>
                          <a:effectLst/>
                          <a:latin typeface="Calibri" panose="020F0502020204030204" pitchFamily="34" charset="0"/>
                        </a:rPr>
                        <a:t> of Spike in request</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NA</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Mixed operating model – Fixed</a:t>
                      </a:r>
                      <a:r>
                        <a:rPr lang="en-US" sz="1600" b="1" i="0" u="none" strike="noStrike" baseline="0" dirty="0">
                          <a:solidFill>
                            <a:srgbClr val="000000"/>
                          </a:solidFill>
                          <a:effectLst/>
                          <a:latin typeface="Calibri" panose="020F0502020204030204" pitchFamily="34" charset="0"/>
                        </a:rPr>
                        <a:t> package and trip model implementation</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34651466"/>
                  </a:ext>
                </a:extLst>
              </a:tr>
              <a:tr h="2993135">
                <a:tc>
                  <a:txBody>
                    <a:bodyPr/>
                    <a:lstStyle/>
                    <a:p>
                      <a:pPr algn="ctr" rtl="0" fontAlgn="ctr"/>
                      <a:r>
                        <a:rPr lang="en-US" sz="1600" b="1" i="0" u="none" strike="noStrike" dirty="0">
                          <a:solidFill>
                            <a:srgbClr val="000000"/>
                          </a:solidFill>
                          <a:effectLst/>
                          <a:latin typeface="Calibri" panose="020F0502020204030204" pitchFamily="34" charset="0"/>
                        </a:rPr>
                        <a:t>Adequate Supply of Fleet</a:t>
                      </a:r>
                      <a:r>
                        <a:rPr lang="en-US" sz="1600" b="1" i="0" u="none" strike="noStrike" baseline="0" dirty="0">
                          <a:solidFill>
                            <a:srgbClr val="000000"/>
                          </a:solidFill>
                          <a:effectLst/>
                          <a:latin typeface="Calibri" panose="020F0502020204030204" pitchFamily="34" charset="0"/>
                        </a:rPr>
                        <a:t> </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NA</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Waiting Line “Q” Model Implemented in Supply Chain Management</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47835935"/>
                  </a:ext>
                </a:extLst>
              </a:tr>
            </a:tbl>
          </a:graphicData>
        </a:graphic>
      </p:graphicFrame>
      <p:graphicFrame>
        <p:nvGraphicFramePr>
          <p:cNvPr id="6" name="Table 5"/>
          <p:cNvGraphicFramePr>
            <a:graphicFrameLocks noGrp="1"/>
          </p:cNvGraphicFramePr>
          <p:nvPr/>
        </p:nvGraphicFramePr>
        <p:xfrm>
          <a:off x="6222733" y="1072116"/>
          <a:ext cx="5861785" cy="5665568"/>
        </p:xfrm>
        <a:graphic>
          <a:graphicData uri="http://schemas.openxmlformats.org/drawingml/2006/table">
            <a:tbl>
              <a:tblPr/>
              <a:tblGrid>
                <a:gridCol w="1507437">
                  <a:extLst>
                    <a:ext uri="{9D8B030D-6E8A-4147-A177-3AD203B41FA5}">
                      <a16:colId xmlns:a16="http://schemas.microsoft.com/office/drawing/2014/main" val="3397527521"/>
                    </a:ext>
                  </a:extLst>
                </a:gridCol>
                <a:gridCol w="1749416">
                  <a:extLst>
                    <a:ext uri="{9D8B030D-6E8A-4147-A177-3AD203B41FA5}">
                      <a16:colId xmlns:a16="http://schemas.microsoft.com/office/drawing/2014/main" val="1140064989"/>
                    </a:ext>
                  </a:extLst>
                </a:gridCol>
                <a:gridCol w="2604932">
                  <a:extLst>
                    <a:ext uri="{9D8B030D-6E8A-4147-A177-3AD203B41FA5}">
                      <a16:colId xmlns:a16="http://schemas.microsoft.com/office/drawing/2014/main" val="977392571"/>
                    </a:ext>
                  </a:extLst>
                </a:gridCol>
              </a:tblGrid>
              <a:tr h="381828">
                <a:tc>
                  <a:txBody>
                    <a:bodyPr/>
                    <a:lstStyle/>
                    <a:p>
                      <a:pPr algn="ctr" rtl="0" fontAlgn="ctr"/>
                      <a:r>
                        <a:rPr lang="en-US" sz="2000" b="1" i="0" u="none" strike="noStrike" dirty="0">
                          <a:solidFill>
                            <a:schemeClr val="bg1"/>
                          </a:solidFill>
                          <a:effectLst/>
                          <a:latin typeface="Calibri" panose="020F0502020204030204" pitchFamily="34" charset="0"/>
                        </a:rPr>
                        <a:t>Objective</a:t>
                      </a:r>
                      <a:endParaRPr lang="en-IN" sz="2000" b="1" i="0" u="none" strike="noStrike" dirty="0">
                        <a:solidFill>
                          <a:schemeClr val="bg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US" sz="2000" b="1" i="0" u="none" strike="noStrike" dirty="0">
                          <a:solidFill>
                            <a:schemeClr val="bg1"/>
                          </a:solidFill>
                          <a:effectLst/>
                          <a:latin typeface="Calibri" panose="020F0502020204030204" pitchFamily="34" charset="0"/>
                        </a:rPr>
                        <a:t>Before</a:t>
                      </a:r>
                      <a:endParaRPr lang="en-IN" sz="2000" b="1" i="0" u="none" strike="noStrike" dirty="0">
                        <a:solidFill>
                          <a:schemeClr val="bg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US" sz="2000" b="1" i="0" u="none" strike="noStrike" dirty="0">
                          <a:solidFill>
                            <a:schemeClr val="bg1"/>
                          </a:solidFill>
                          <a:effectLst/>
                          <a:latin typeface="Calibri" panose="020F0502020204030204" pitchFamily="34" charset="0"/>
                        </a:rPr>
                        <a:t>After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20374989"/>
                  </a:ext>
                </a:extLst>
              </a:tr>
              <a:tr h="387876">
                <a:tc>
                  <a:txBody>
                    <a:bodyPr/>
                    <a:lstStyle/>
                    <a:p>
                      <a:pPr algn="ctr" rtl="0" fontAlgn="ctr"/>
                      <a:r>
                        <a:rPr lang="en-US" sz="1600" b="1" i="0" u="none" strike="noStrike" dirty="0">
                          <a:solidFill>
                            <a:srgbClr val="000000"/>
                          </a:solidFill>
                          <a:effectLst/>
                          <a:latin typeface="Calibri" panose="020F0502020204030204" pitchFamily="34" charset="0"/>
                        </a:rPr>
                        <a:t>Compliance</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NA</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100%</a:t>
                      </a:r>
                      <a:endParaRPr lang="en-IN" sz="16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88284910"/>
                  </a:ext>
                </a:extLst>
              </a:tr>
              <a:tr h="2410992">
                <a:tc>
                  <a:txBody>
                    <a:bodyPr/>
                    <a:lstStyle/>
                    <a:p>
                      <a:pPr algn="ctr" rtl="0" fontAlgn="ctr"/>
                      <a:r>
                        <a:rPr lang="en-IN" sz="1600" b="1" i="0" u="none" strike="noStrike" dirty="0">
                          <a:solidFill>
                            <a:srgbClr val="000000"/>
                          </a:solidFill>
                          <a:effectLst/>
                          <a:latin typeface="Calibri" panose="020F0502020204030204" pitchFamily="34" charset="0"/>
                        </a:rPr>
                        <a:t>Technology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Manual operations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Implemented end to end technology covering all aspects of operations, i.e. employee registration, rostering, routing, allocation, dispatch, , GPS tracking, compliance, billing, SMS alerts, MIS, IVR, Mobile app for employees and drivers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01777811"/>
                  </a:ext>
                </a:extLst>
              </a:tr>
              <a:tr h="776336">
                <a:tc>
                  <a:txBody>
                    <a:bodyPr/>
                    <a:lstStyle/>
                    <a:p>
                      <a:pPr algn="ctr" rtl="0" fontAlgn="ctr"/>
                      <a:r>
                        <a:rPr lang="en-IN" sz="1600" b="1" i="0" u="none" strike="noStrike" dirty="0">
                          <a:solidFill>
                            <a:srgbClr val="000000"/>
                          </a:solidFill>
                          <a:effectLst/>
                          <a:latin typeface="Calibri" panose="020F0502020204030204" pitchFamily="34" charset="0"/>
                        </a:rPr>
                        <a:t>QRT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Not Available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Deployed for 24/7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02870447"/>
                  </a:ext>
                </a:extLst>
              </a:tr>
              <a:tr h="1143938">
                <a:tc>
                  <a:txBody>
                    <a:bodyPr/>
                    <a:lstStyle/>
                    <a:p>
                      <a:pPr algn="ctr" rtl="0" fontAlgn="ctr"/>
                      <a:r>
                        <a:rPr lang="en-IN" sz="1600" b="1" i="0" u="none" strike="noStrike" dirty="0">
                          <a:solidFill>
                            <a:srgbClr val="000000"/>
                          </a:solidFill>
                          <a:effectLst/>
                          <a:latin typeface="Calibri" panose="020F0502020204030204" pitchFamily="34" charset="0"/>
                        </a:rPr>
                        <a:t>Central Helpdesk System 24/7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Not Available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600" b="1" i="0" u="none" strike="noStrike" dirty="0">
                          <a:solidFill>
                            <a:srgbClr val="000000"/>
                          </a:solidFill>
                          <a:effectLst/>
                          <a:latin typeface="Calibri" panose="020F0502020204030204" pitchFamily="34" charset="0"/>
                        </a:rPr>
                        <a:t>Created and made it core of support system to the user.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36052975"/>
                  </a:ext>
                </a:extLst>
              </a:tr>
              <a:tr h="564598">
                <a:tc>
                  <a:txBody>
                    <a:bodyPr/>
                    <a:lstStyle/>
                    <a:p>
                      <a:pPr algn="ctr" rtl="0" fontAlgn="ctr"/>
                      <a:r>
                        <a:rPr lang="en-IN" sz="1600" b="1" i="0" u="none" strike="noStrike" dirty="0">
                          <a:solidFill>
                            <a:srgbClr val="000000"/>
                          </a:solidFill>
                          <a:effectLst/>
                          <a:latin typeface="Calibri" panose="020F0502020204030204" pitchFamily="34" charset="0"/>
                        </a:rPr>
                        <a:t>CSAT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Not Available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ctr"/>
                      <a:r>
                        <a:rPr lang="en-IN" sz="1600" b="1" i="0" u="none" strike="noStrike" dirty="0">
                          <a:solidFill>
                            <a:srgbClr val="000000"/>
                          </a:solidFill>
                          <a:effectLst/>
                          <a:latin typeface="Calibri" panose="020F0502020204030204" pitchFamily="34" charset="0"/>
                        </a:rPr>
                        <a:t>4.8/5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44424873"/>
                  </a:ext>
                </a:extLst>
              </a:tr>
            </a:tbl>
          </a:graphicData>
        </a:graphic>
      </p:graphicFrame>
      <p:pic>
        <p:nvPicPr>
          <p:cNvPr id="2" name="object 58">
            <a:extLst>
              <a:ext uri="{FF2B5EF4-FFF2-40B4-BE49-F238E27FC236}">
                <a16:creationId xmlns:a16="http://schemas.microsoft.com/office/drawing/2014/main" id="{C5149939-23E1-2789-6B44-BA7D67E8488C}"/>
              </a:ext>
            </a:extLst>
          </p:cNvPr>
          <p:cNvPicPr/>
          <p:nvPr/>
        </p:nvPicPr>
        <p:blipFill>
          <a:blip r:embed="rId2"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261284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0259" y="1097242"/>
          <a:ext cx="5832950" cy="5562348"/>
        </p:xfrm>
        <a:graphic>
          <a:graphicData uri="http://schemas.openxmlformats.org/drawingml/2006/table">
            <a:tbl>
              <a:tblPr/>
              <a:tblGrid>
                <a:gridCol w="1246756">
                  <a:extLst>
                    <a:ext uri="{9D8B030D-6E8A-4147-A177-3AD203B41FA5}">
                      <a16:colId xmlns:a16="http://schemas.microsoft.com/office/drawing/2014/main" val="2566067200"/>
                    </a:ext>
                  </a:extLst>
                </a:gridCol>
                <a:gridCol w="4586194">
                  <a:extLst>
                    <a:ext uri="{9D8B030D-6E8A-4147-A177-3AD203B41FA5}">
                      <a16:colId xmlns:a16="http://schemas.microsoft.com/office/drawing/2014/main" val="275917666"/>
                    </a:ext>
                  </a:extLst>
                </a:gridCol>
              </a:tblGrid>
              <a:tr h="28226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000" b="1" dirty="0">
                          <a:solidFill>
                            <a:schemeClr val="bg1"/>
                          </a:solidFill>
                        </a:rPr>
                        <a:t>Challenges</a:t>
                      </a:r>
                      <a:endParaRPr lang="en-IN" sz="2000" b="1" dirty="0">
                        <a:solidFill>
                          <a:schemeClr val="bg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US" sz="2000" b="1" i="0" u="none" strike="noStrike" dirty="0">
                          <a:solidFill>
                            <a:srgbClr val="FFFFFF"/>
                          </a:solidFill>
                          <a:effectLst/>
                          <a:latin typeface="Calibri" panose="020F0502020204030204" pitchFamily="34" charset="0"/>
                        </a:rPr>
                        <a:t>Solution</a:t>
                      </a:r>
                      <a:endParaRPr lang="en-IN" sz="2000" b="1" i="0" u="none" strike="noStrike" dirty="0">
                        <a:solidFill>
                          <a:srgbClr val="FFFFFF"/>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519287389"/>
                  </a:ext>
                </a:extLst>
              </a:tr>
              <a:tr h="1167096">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1400" b="1" dirty="0">
                          <a:solidFill>
                            <a:schemeClr val="tx1"/>
                          </a:solidFill>
                          <a:latin typeface="+mn-lt"/>
                          <a:cs typeface="Arial" panose="020B0604020202020204" pitchFamily="34" charset="0"/>
                        </a:rPr>
                        <a:t>  1. ) Started from Scratch</a:t>
                      </a:r>
                    </a:p>
                    <a:p>
                      <a:pPr algn="l" rtl="0" fontAlgn="ctr">
                        <a:lnSpc>
                          <a:spcPct val="150000"/>
                        </a:lnSpc>
                      </a:pPr>
                      <a:endParaRPr lang="en-IN" sz="1400" b="1" i="0" u="none" strike="noStrike" dirty="0">
                        <a:solidFill>
                          <a:schemeClr val="tx1"/>
                        </a:solidFill>
                        <a:effectLst/>
                        <a:latin typeface="+mn-lt"/>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marR="0" lvl="0" indent="-285750" algn="l" defTabSz="914400" rtl="0" eaLnBrk="1" fontAlgn="ctr" latinLnBrk="0" hangingPunct="1">
                        <a:lnSpc>
                          <a:spcPct val="150000"/>
                        </a:lnSpc>
                        <a:spcBef>
                          <a:spcPts val="0"/>
                        </a:spcBef>
                        <a:spcAft>
                          <a:spcPts val="0"/>
                        </a:spcAft>
                        <a:buClrTx/>
                        <a:buSzTx/>
                        <a:buFont typeface="Wingdings" panose="05000000000000000000" pitchFamily="2" charset="2"/>
                        <a:buChar char="Ø"/>
                        <a:tabLst/>
                        <a:defRPr/>
                      </a:pPr>
                      <a:r>
                        <a:rPr lang="en-US" sz="1400" b="1" dirty="0">
                          <a:solidFill>
                            <a:schemeClr val="tx1"/>
                          </a:solidFill>
                        </a:rPr>
                        <a:t>Minute and Micro Planning for</a:t>
                      </a:r>
                      <a:r>
                        <a:rPr lang="en-US" sz="1400" b="1" baseline="0" dirty="0">
                          <a:solidFill>
                            <a:schemeClr val="tx1"/>
                          </a:solidFill>
                        </a:rPr>
                        <a:t> setting up transport desk, manpower arrangement, fleet arrangement with highest safety standards including COVID -19 Government guideline.</a:t>
                      </a:r>
                      <a:endParaRPr lang="en-IN" sz="1400" b="1"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19142606"/>
                  </a:ext>
                </a:extLst>
              </a:tr>
              <a:tr h="2038098">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1400" b="1" dirty="0">
                          <a:solidFill>
                            <a:schemeClr val="tx1"/>
                          </a:solidFill>
                          <a:latin typeface="+mn-lt"/>
                          <a:cs typeface="Arial" panose="020B0604020202020204" pitchFamily="34" charset="0"/>
                        </a:rPr>
                        <a:t>  2.)  Covid – 19 </a:t>
                      </a:r>
                    </a:p>
                    <a:p>
                      <a:pPr algn="l" rtl="0" fontAlgn="ctr">
                        <a:lnSpc>
                          <a:spcPct val="150000"/>
                        </a:lnSpc>
                      </a:pPr>
                      <a:endParaRPr lang="en-IN" sz="1400" b="1" i="0" u="none" strike="noStrike" dirty="0">
                        <a:solidFill>
                          <a:schemeClr val="tx1"/>
                        </a:solidFill>
                        <a:effectLst/>
                        <a:latin typeface="+mn-lt"/>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marR="0" lvl="0" indent="-285750" algn="l" defTabSz="914400" rtl="0" eaLnBrk="1" fontAlgn="ctr" latinLnBrk="0" hangingPunct="1">
                        <a:lnSpc>
                          <a:spcPct val="150000"/>
                        </a:lnSpc>
                        <a:spcBef>
                          <a:spcPts val="0"/>
                        </a:spcBef>
                        <a:spcAft>
                          <a:spcPts val="0"/>
                        </a:spcAft>
                        <a:buClrTx/>
                        <a:buSzTx/>
                        <a:buFont typeface="Wingdings" panose="05000000000000000000" pitchFamily="2" charset="2"/>
                        <a:buChar char="Ø"/>
                        <a:tabLst/>
                        <a:defRPr/>
                      </a:pPr>
                      <a:r>
                        <a:rPr lang="en-US" sz="1400" b="1" dirty="0">
                          <a:solidFill>
                            <a:schemeClr val="tx1"/>
                          </a:solidFill>
                        </a:rPr>
                        <a:t>No induction of driver without vaccination.</a:t>
                      </a:r>
                    </a:p>
                    <a:p>
                      <a:pPr marL="285750" marR="0" lvl="0" indent="-285750" algn="l" defTabSz="914400" rtl="0" eaLnBrk="1" fontAlgn="ctr" latinLnBrk="0" hangingPunct="1">
                        <a:lnSpc>
                          <a:spcPct val="150000"/>
                        </a:lnSpc>
                        <a:spcBef>
                          <a:spcPts val="0"/>
                        </a:spcBef>
                        <a:spcAft>
                          <a:spcPts val="0"/>
                        </a:spcAft>
                        <a:buClrTx/>
                        <a:buSzTx/>
                        <a:buFont typeface="Wingdings" panose="05000000000000000000" pitchFamily="2" charset="2"/>
                        <a:buChar char="Ø"/>
                        <a:tabLst/>
                        <a:defRPr/>
                      </a:pPr>
                      <a:r>
                        <a:rPr lang="en-US" sz="1400" b="1" dirty="0">
                          <a:solidFill>
                            <a:schemeClr val="tx1"/>
                          </a:solidFill>
                        </a:rPr>
                        <a:t>Partition in car with all advised stuff like mask/sanitizer</a:t>
                      </a:r>
                    </a:p>
                    <a:p>
                      <a:pPr marL="285750" marR="0" lvl="0" indent="-285750" algn="l" defTabSz="914400" rtl="0" eaLnBrk="1" fontAlgn="ctr" latinLnBrk="0" hangingPunct="1">
                        <a:lnSpc>
                          <a:spcPct val="150000"/>
                        </a:lnSpc>
                        <a:spcBef>
                          <a:spcPts val="0"/>
                        </a:spcBef>
                        <a:spcAft>
                          <a:spcPts val="0"/>
                        </a:spcAft>
                        <a:buClrTx/>
                        <a:buSzTx/>
                        <a:buFont typeface="Wingdings" panose="05000000000000000000" pitchFamily="2" charset="2"/>
                        <a:buChar char="Ø"/>
                        <a:tabLst/>
                        <a:defRPr/>
                      </a:pPr>
                      <a:r>
                        <a:rPr lang="en-US" sz="1400" b="1" dirty="0">
                          <a:solidFill>
                            <a:schemeClr val="tx1"/>
                          </a:solidFill>
                        </a:rPr>
                        <a:t>During Covid required Inova fleet was not available in</a:t>
                      </a:r>
                    </a:p>
                    <a:p>
                      <a:pPr marL="0" marR="0" lvl="0" indent="0" algn="l" defTabSz="914400" rtl="0" eaLnBrk="1" fontAlgn="ctr" latinLnBrk="0" hangingPunct="1">
                        <a:lnSpc>
                          <a:spcPct val="150000"/>
                        </a:lnSpc>
                        <a:spcBef>
                          <a:spcPts val="0"/>
                        </a:spcBef>
                        <a:spcAft>
                          <a:spcPts val="0"/>
                        </a:spcAft>
                        <a:buClrTx/>
                        <a:buSzTx/>
                        <a:buFont typeface="Wingdings" panose="05000000000000000000" pitchFamily="2" charset="2"/>
                        <a:buNone/>
                        <a:tabLst/>
                        <a:defRPr/>
                      </a:pPr>
                      <a:r>
                        <a:rPr lang="en-US" sz="1400" b="1" dirty="0">
                          <a:solidFill>
                            <a:schemeClr val="tx1"/>
                          </a:solidFill>
                        </a:rPr>
                        <a:t>        market . However, we arranged Crysta on fair rate to </a:t>
                      </a:r>
                    </a:p>
                    <a:p>
                      <a:pPr marL="0" marR="0" lvl="0" indent="0" algn="l" defTabSz="914400" rtl="0" eaLnBrk="1" fontAlgn="ctr" latinLnBrk="0" hangingPunct="1">
                        <a:lnSpc>
                          <a:spcPct val="150000"/>
                        </a:lnSpc>
                        <a:spcBef>
                          <a:spcPts val="0"/>
                        </a:spcBef>
                        <a:spcAft>
                          <a:spcPts val="0"/>
                        </a:spcAft>
                        <a:buClrTx/>
                        <a:buSzTx/>
                        <a:buFont typeface="Wingdings" panose="05000000000000000000" pitchFamily="2" charset="2"/>
                        <a:buNone/>
                        <a:tabLst/>
                        <a:defRPr/>
                      </a:pPr>
                      <a:r>
                        <a:rPr lang="en-US" sz="1400" b="1" dirty="0">
                          <a:solidFill>
                            <a:schemeClr val="tx1"/>
                          </a:solidFill>
                        </a:rPr>
                        <a:t>        support the operation.</a:t>
                      </a:r>
                    </a:p>
                    <a:p>
                      <a:pPr marL="285750" marR="0" lvl="0" indent="-285750" algn="l" defTabSz="914400" rtl="0" eaLnBrk="1" fontAlgn="ctr" latinLnBrk="0" hangingPunct="1">
                        <a:lnSpc>
                          <a:spcPct val="150000"/>
                        </a:lnSpc>
                        <a:spcBef>
                          <a:spcPts val="0"/>
                        </a:spcBef>
                        <a:spcAft>
                          <a:spcPts val="0"/>
                        </a:spcAft>
                        <a:buClrTx/>
                        <a:buSzTx/>
                        <a:buFont typeface="Wingdings" panose="05000000000000000000" pitchFamily="2" charset="2"/>
                        <a:buChar char="Ø"/>
                        <a:tabLst/>
                        <a:defRPr/>
                      </a:pPr>
                      <a:r>
                        <a:rPr lang="en-US" sz="1400" b="1" dirty="0">
                          <a:solidFill>
                            <a:schemeClr val="tx1"/>
                          </a:solidFill>
                        </a:rPr>
                        <a:t>Standby cars without sufficient business during COVID.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48767376"/>
                  </a:ext>
                </a:extLst>
              </a:tr>
              <a:tr h="179452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1" dirty="0">
                          <a:solidFill>
                            <a:schemeClr val="tx1"/>
                          </a:solidFill>
                          <a:latin typeface="+mn-lt"/>
                          <a:cs typeface="Arial" panose="020B0604020202020204" pitchFamily="34" charset="0"/>
                        </a:rPr>
                        <a:t>  3.)  Exclusive category of fleet &amp; unpredictable demand</a:t>
                      </a:r>
                    </a:p>
                    <a:p>
                      <a:pPr algn="l" rtl="0" fontAlgn="ctr"/>
                      <a:endParaRPr lang="en-IN" sz="1400" b="1" i="0" u="none" strike="noStrike" dirty="0">
                        <a:solidFill>
                          <a:schemeClr val="tx1"/>
                        </a:solidFill>
                        <a:effectLst/>
                        <a:latin typeface="+mn-lt"/>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indent="-285750" algn="l">
                        <a:lnSpc>
                          <a:spcPct val="150000"/>
                        </a:lnSpc>
                        <a:buFont typeface="Wingdings" panose="05000000000000000000" pitchFamily="2" charset="2"/>
                        <a:buChar char="Ø"/>
                      </a:pPr>
                      <a:r>
                        <a:rPr lang="en-IN" sz="1400" b="1" dirty="0">
                          <a:solidFill>
                            <a:schemeClr val="tx1"/>
                          </a:solidFill>
                        </a:rPr>
                        <a:t>Allocation </a:t>
                      </a:r>
                      <a:r>
                        <a:rPr lang="en-US" sz="1400" b="1" dirty="0">
                          <a:solidFill>
                            <a:schemeClr val="tx1"/>
                          </a:solidFill>
                        </a:rPr>
                        <a:t> </a:t>
                      </a:r>
                      <a:r>
                        <a:rPr lang="en-IN" sz="1400" b="1" dirty="0">
                          <a:solidFill>
                            <a:schemeClr val="tx1"/>
                          </a:solidFill>
                        </a:rPr>
                        <a:t>of dedicated fleet to BP in trip based operation model.       </a:t>
                      </a:r>
                    </a:p>
                    <a:p>
                      <a:pPr marL="285750" indent="-285750" algn="l">
                        <a:lnSpc>
                          <a:spcPct val="150000"/>
                        </a:lnSpc>
                        <a:buFont typeface="Wingdings" panose="05000000000000000000" pitchFamily="2" charset="2"/>
                        <a:buChar char="Ø"/>
                      </a:pPr>
                      <a:r>
                        <a:rPr lang="en-US" sz="1400" b="1" dirty="0">
                          <a:solidFill>
                            <a:schemeClr val="tx1"/>
                          </a:solidFill>
                        </a:rPr>
                        <a:t>Exclusive category of fleet was hired on dedicated </a:t>
                      </a:r>
                    </a:p>
                    <a:p>
                      <a:pPr marL="0" indent="0" algn="l">
                        <a:lnSpc>
                          <a:spcPct val="150000"/>
                        </a:lnSpc>
                        <a:buFont typeface="Wingdings" panose="05000000000000000000" pitchFamily="2" charset="2"/>
                        <a:buNone/>
                      </a:pPr>
                      <a:r>
                        <a:rPr lang="en-US" sz="1400" b="1" dirty="0">
                          <a:solidFill>
                            <a:schemeClr val="tx1"/>
                          </a:solidFill>
                        </a:rPr>
                        <a:t>        model irrespective of  business volume.</a:t>
                      </a:r>
                    </a:p>
                    <a:p>
                      <a:pPr marL="285750" marR="0" lvl="0" indent="-285750" algn="l" defTabSz="914400" rtl="0" eaLnBrk="1" fontAlgn="ctr" latinLnBrk="0" hangingPunct="1">
                        <a:lnSpc>
                          <a:spcPct val="150000"/>
                        </a:lnSpc>
                        <a:spcBef>
                          <a:spcPts val="0"/>
                        </a:spcBef>
                        <a:spcAft>
                          <a:spcPts val="0"/>
                        </a:spcAft>
                        <a:buClrTx/>
                        <a:buSzTx/>
                        <a:buFont typeface="Wingdings" panose="05000000000000000000" pitchFamily="2" charset="2"/>
                        <a:buChar char="Ø"/>
                        <a:tabLst/>
                        <a:defRPr/>
                      </a:pPr>
                      <a:r>
                        <a:rPr lang="en-US" sz="1400" b="1" dirty="0">
                          <a:solidFill>
                            <a:schemeClr val="tx1"/>
                          </a:solidFill>
                          <a:latin typeface="+mn-lt"/>
                        </a:rPr>
                        <a:t>Covering high risk of loss but treated it as investment in relationship.</a:t>
                      </a:r>
                      <a:r>
                        <a:rPr lang="en-IN" sz="1400" b="1" dirty="0">
                          <a:solidFill>
                            <a:schemeClr val="tx1"/>
                          </a:solidFill>
                        </a:rPr>
                        <a:t>                      </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78797219"/>
                  </a:ext>
                </a:extLst>
              </a:tr>
            </a:tbl>
          </a:graphicData>
        </a:graphic>
      </p:graphicFrame>
      <p:graphicFrame>
        <p:nvGraphicFramePr>
          <p:cNvPr id="9" name="Table 8"/>
          <p:cNvGraphicFramePr>
            <a:graphicFrameLocks noGrp="1"/>
          </p:cNvGraphicFramePr>
          <p:nvPr/>
        </p:nvGraphicFramePr>
        <p:xfrm>
          <a:off x="6139544" y="950151"/>
          <a:ext cx="5994401" cy="5907849"/>
        </p:xfrm>
        <a:graphic>
          <a:graphicData uri="http://schemas.openxmlformats.org/drawingml/2006/table">
            <a:tbl>
              <a:tblPr/>
              <a:tblGrid>
                <a:gridCol w="2164249">
                  <a:extLst>
                    <a:ext uri="{9D8B030D-6E8A-4147-A177-3AD203B41FA5}">
                      <a16:colId xmlns:a16="http://schemas.microsoft.com/office/drawing/2014/main" val="3397527521"/>
                    </a:ext>
                  </a:extLst>
                </a:gridCol>
                <a:gridCol w="3830152">
                  <a:extLst>
                    <a:ext uri="{9D8B030D-6E8A-4147-A177-3AD203B41FA5}">
                      <a16:colId xmlns:a16="http://schemas.microsoft.com/office/drawing/2014/main" val="1140064989"/>
                    </a:ext>
                  </a:extLst>
                </a:gridCol>
              </a:tblGrid>
              <a:tr h="34778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dirty="0">
                          <a:solidFill>
                            <a:schemeClr val="bg1"/>
                          </a:solidFill>
                        </a:rPr>
                        <a:t>Challenges</a:t>
                      </a:r>
                      <a:endParaRPr lang="en-IN" sz="1400" b="1" dirty="0">
                        <a:solidFill>
                          <a:schemeClr val="bg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rtl="0" fontAlgn="ctr"/>
                      <a:r>
                        <a:rPr lang="en-US" sz="1400" b="1" i="0" u="none" strike="noStrike" dirty="0">
                          <a:solidFill>
                            <a:srgbClr val="FFFFFF"/>
                          </a:solidFill>
                          <a:effectLst/>
                          <a:latin typeface="Calibri" panose="020F0502020204030204" pitchFamily="34" charset="0"/>
                        </a:rPr>
                        <a:t>Solution</a:t>
                      </a:r>
                      <a:endParaRPr lang="en-IN" sz="1400" b="1" i="0" u="none" strike="noStrike" dirty="0">
                        <a:solidFill>
                          <a:srgbClr val="FFFFFF"/>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20374989"/>
                  </a:ext>
                </a:extLst>
              </a:tr>
              <a:tr h="824757">
                <a:tc>
                  <a:txBody>
                    <a:bodyPr/>
                    <a:lstStyle/>
                    <a:p>
                      <a:pPr algn="ctr" rtl="0" fontAlgn="ctr"/>
                      <a:r>
                        <a:rPr lang="en-IN" sz="1400" b="1" i="0" u="none" strike="noStrike" dirty="0">
                          <a:solidFill>
                            <a:srgbClr val="000000"/>
                          </a:solidFill>
                          <a:effectLst/>
                          <a:latin typeface="Calibri" panose="020F0502020204030204" pitchFamily="34" charset="0"/>
                        </a:rPr>
                        <a:t>4.) Specific Safety Compliance</a:t>
                      </a:r>
                    </a:p>
                    <a:p>
                      <a:pPr algn="ctr" rtl="0" fontAlgn="ctr"/>
                      <a:endParaRPr lang="en-IN"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indent="-285750" algn="l" rtl="0" fontAlgn="ctr">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Installation of  Dash Cam / IVMR in car.</a:t>
                      </a:r>
                    </a:p>
                    <a:p>
                      <a:pPr marL="285750" indent="-285750" algn="l" rtl="0" fontAlgn="ctr">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Contributed &amp; Connected all IVMR with BP central command center.</a:t>
                      </a:r>
                    </a:p>
                    <a:p>
                      <a:pPr marL="285750" indent="-285750" algn="l" rtl="0" fontAlgn="ctr">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Zero injury in accident</a:t>
                      </a:r>
                    </a:p>
                    <a:p>
                      <a:pPr marL="285750" indent="-285750" algn="l" rtl="0" fontAlgn="ctr">
                        <a:buFont typeface="Wingdings" panose="05000000000000000000" pitchFamily="2" charset="2"/>
                        <a:buChar char="Ø"/>
                      </a:pPr>
                      <a:r>
                        <a:rPr lang="en-US" sz="1400" b="1" i="0" u="none" strike="noStrike" dirty="0">
                          <a:solidFill>
                            <a:srgbClr val="000000"/>
                          </a:solidFill>
                          <a:effectLst/>
                          <a:latin typeface="Calibri" panose="020F0502020204030204" pitchFamily="34" charset="0"/>
                        </a:rPr>
                        <a:t>Accident/Incident rate- 0.020%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30210284"/>
                  </a:ext>
                </a:extLst>
              </a:tr>
              <a:tr h="4147314">
                <a:tc>
                  <a:txBody>
                    <a:bodyPr/>
                    <a:lstStyle/>
                    <a:p>
                      <a:pPr algn="ctr" rtl="0" fontAlgn="ctr"/>
                      <a:r>
                        <a:rPr lang="en-IN" sz="1400" b="1" i="0" u="none" strike="noStrike" dirty="0">
                          <a:solidFill>
                            <a:srgbClr val="000000"/>
                          </a:solidFill>
                          <a:effectLst/>
                          <a:latin typeface="Calibri" panose="020F0502020204030204" pitchFamily="34" charset="0"/>
                        </a:rPr>
                        <a:t>5.) Management of on Time Service Delivery :-</a:t>
                      </a:r>
                    </a:p>
                    <a:p>
                      <a:pPr algn="l" rtl="0" fontAlgn="ctr"/>
                      <a:endParaRPr lang="en-IN" sz="1400" b="1" i="0" u="none" strike="noStrike" dirty="0">
                        <a:solidFill>
                          <a:srgbClr val="000000"/>
                        </a:solidFill>
                        <a:effectLst/>
                        <a:latin typeface="Calibri" panose="020F0502020204030204" pitchFamily="34" charset="0"/>
                      </a:endParaRPr>
                    </a:p>
                    <a:p>
                      <a:pPr marL="0" indent="0" algn="l" rtl="0" fontAlgn="ctr">
                        <a:buFont typeface="+mj-lt"/>
                        <a:buNone/>
                      </a:pPr>
                      <a:r>
                        <a:rPr lang="en-IN" sz="1400" b="1" i="0" u="none" strike="noStrike" dirty="0">
                          <a:solidFill>
                            <a:srgbClr val="000000"/>
                          </a:solidFill>
                          <a:effectLst/>
                          <a:latin typeface="Calibri" panose="020F0502020204030204" pitchFamily="34" charset="0"/>
                        </a:rPr>
                        <a:t>a) Geographical Challenges</a:t>
                      </a:r>
                    </a:p>
                    <a:p>
                      <a:pPr marL="0" indent="0" algn="l" rtl="0" fontAlgn="ctr">
                        <a:buFont typeface="+mj-lt"/>
                        <a:buNone/>
                      </a:pPr>
                      <a:r>
                        <a:rPr lang="en-IN" sz="1400" b="1" i="0" u="none" strike="noStrike" dirty="0">
                          <a:solidFill>
                            <a:srgbClr val="000000"/>
                          </a:solidFill>
                          <a:effectLst/>
                          <a:latin typeface="Calibri" panose="020F0502020204030204" pitchFamily="34" charset="0"/>
                        </a:rPr>
                        <a:t> </a:t>
                      </a:r>
                      <a:br>
                        <a:rPr lang="en-IN" sz="1400" b="1" i="0" u="none" strike="noStrike" dirty="0">
                          <a:solidFill>
                            <a:srgbClr val="000000"/>
                          </a:solidFill>
                          <a:effectLst/>
                          <a:latin typeface="Calibri" panose="020F0502020204030204" pitchFamily="34" charset="0"/>
                        </a:rPr>
                      </a:br>
                      <a:br>
                        <a:rPr lang="en-IN" sz="1400" b="1" i="0" u="none" strike="noStrike" dirty="0">
                          <a:solidFill>
                            <a:srgbClr val="000000"/>
                          </a:solidFill>
                          <a:effectLst/>
                          <a:latin typeface="Calibri" panose="020F0502020204030204" pitchFamily="34" charset="0"/>
                        </a:rPr>
                      </a:br>
                      <a:endParaRPr lang="en-IN" sz="1400" b="1" i="0" u="none" strike="noStrike" dirty="0">
                        <a:solidFill>
                          <a:srgbClr val="000000"/>
                        </a:solidFill>
                        <a:effectLst/>
                        <a:latin typeface="Calibri" panose="020F0502020204030204" pitchFamily="34" charset="0"/>
                      </a:endParaRPr>
                    </a:p>
                    <a:p>
                      <a:pPr marL="0" indent="0" algn="l" rtl="0" fontAlgn="ctr">
                        <a:buFont typeface="+mj-lt"/>
                        <a:buNone/>
                      </a:pPr>
                      <a:r>
                        <a:rPr lang="en-IN" sz="1400" b="1" i="0" u="none" strike="noStrike" dirty="0">
                          <a:solidFill>
                            <a:srgbClr val="000000"/>
                          </a:solidFill>
                          <a:effectLst/>
                          <a:latin typeface="Calibri" panose="020F0502020204030204" pitchFamily="34" charset="0"/>
                        </a:rPr>
                        <a:t>b)</a:t>
                      </a:r>
                      <a:r>
                        <a:rPr lang="en-IN" sz="1400" b="1" i="0" u="none" strike="noStrike" baseline="0" dirty="0">
                          <a:solidFill>
                            <a:srgbClr val="000000"/>
                          </a:solidFill>
                          <a:effectLst/>
                          <a:latin typeface="Calibri" panose="020F0502020204030204" pitchFamily="34" charset="0"/>
                        </a:rPr>
                        <a:t> </a:t>
                      </a:r>
                      <a:r>
                        <a:rPr lang="en-IN" sz="1400" b="1" i="0" u="none" strike="noStrike" dirty="0">
                          <a:solidFill>
                            <a:srgbClr val="000000"/>
                          </a:solidFill>
                          <a:effectLst/>
                          <a:latin typeface="Calibri" panose="020F0502020204030204" pitchFamily="34" charset="0"/>
                        </a:rPr>
                        <a:t>Social Political Challenges – Local nuisance</a:t>
                      </a:r>
                      <a:br>
                        <a:rPr lang="en-IN" sz="1400" b="1" i="0" u="none" strike="noStrike" dirty="0">
                          <a:solidFill>
                            <a:srgbClr val="000000"/>
                          </a:solidFill>
                          <a:effectLst/>
                          <a:latin typeface="Calibri" panose="020F0502020204030204" pitchFamily="34" charset="0"/>
                        </a:rPr>
                      </a:br>
                      <a:br>
                        <a:rPr lang="en-IN" sz="1400" b="1" i="0" u="none" strike="noStrike" dirty="0">
                          <a:solidFill>
                            <a:srgbClr val="000000"/>
                          </a:solidFill>
                          <a:effectLst/>
                          <a:latin typeface="Calibri" panose="020F0502020204030204" pitchFamily="34" charset="0"/>
                        </a:rPr>
                      </a:br>
                      <a:br>
                        <a:rPr lang="en-IN" sz="1400" b="1" i="0" u="none" strike="noStrike" dirty="0">
                          <a:solidFill>
                            <a:srgbClr val="000000"/>
                          </a:solidFill>
                          <a:effectLst/>
                          <a:latin typeface="Calibri" panose="020F0502020204030204" pitchFamily="34" charset="0"/>
                        </a:rPr>
                      </a:br>
                      <a:br>
                        <a:rPr lang="en-IN" sz="1400" b="1" i="0" u="none" strike="noStrike" dirty="0">
                          <a:solidFill>
                            <a:srgbClr val="000000"/>
                          </a:solidFill>
                          <a:effectLst/>
                          <a:latin typeface="Calibri" panose="020F0502020204030204" pitchFamily="34" charset="0"/>
                        </a:rPr>
                      </a:br>
                      <a:br>
                        <a:rPr lang="en-IN" sz="1400" b="1" i="0" u="none" strike="noStrike" dirty="0">
                          <a:solidFill>
                            <a:srgbClr val="000000"/>
                          </a:solidFill>
                          <a:effectLst/>
                          <a:latin typeface="Calibri" panose="020F0502020204030204" pitchFamily="34" charset="0"/>
                        </a:rPr>
                      </a:br>
                      <a:endParaRPr lang="en-IN" sz="1400" b="1" i="0" u="none" strike="noStrike" dirty="0">
                        <a:solidFill>
                          <a:srgbClr val="000000"/>
                        </a:solidFill>
                        <a:effectLst/>
                        <a:latin typeface="Calibri" panose="020F0502020204030204" pitchFamily="34" charset="0"/>
                      </a:endParaRPr>
                    </a:p>
                    <a:p>
                      <a:pPr algn="l" rtl="0" fontAlgn="ctr"/>
                      <a:r>
                        <a:rPr lang="en-IN" sz="1400" b="1" i="0" u="none" strike="noStrike" dirty="0">
                          <a:solidFill>
                            <a:srgbClr val="000000"/>
                          </a:solidFill>
                          <a:effectLst/>
                          <a:latin typeface="Calibri" panose="020F0502020204030204" pitchFamily="34" charset="0"/>
                        </a:rPr>
                        <a:t>c) Social Procession like Protest for Maratha Reservation</a:t>
                      </a:r>
                    </a:p>
                    <a:p>
                      <a:pPr algn="l" rtl="0" fontAlgn="ctr"/>
                      <a:r>
                        <a:rPr lang="en-IN" sz="1400" b="1" i="0" u="none" strike="noStrike" dirty="0">
                          <a:solidFill>
                            <a:srgbClr val="000000"/>
                          </a:solidFill>
                          <a:effectLst/>
                          <a:latin typeface="Calibri" panose="020F0502020204030204" pitchFamily="34" charset="0"/>
                        </a:rPr>
                        <a:t>d) Religious Procession like Ganesh Chaturthi &amp; </a:t>
                      </a:r>
                      <a:r>
                        <a:rPr lang="en-IN" sz="1400" b="1" i="0" u="none" strike="noStrike" dirty="0" err="1">
                          <a:solidFill>
                            <a:srgbClr val="000000"/>
                          </a:solidFill>
                          <a:effectLst/>
                          <a:latin typeface="Calibri" panose="020F0502020204030204" pitchFamily="34" charset="0"/>
                        </a:rPr>
                        <a:t>Palki</a:t>
                      </a:r>
                      <a:endParaRPr lang="en-IN" sz="1400" b="1" i="0" u="none" strike="noStrike" dirty="0">
                        <a:solidFill>
                          <a:srgbClr val="000000"/>
                        </a:solidFill>
                        <a:effectLst/>
                        <a:latin typeface="Calibri" panose="020F0502020204030204" pitchFamily="34" charset="0"/>
                      </a:endParaRP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indent="0" algn="ctr" rtl="0" fontAlgn="ctr">
                        <a:buFont typeface="+mj-lt"/>
                        <a:buNone/>
                      </a:pPr>
                      <a:endParaRPr lang="en-US" sz="1400" b="1" i="0" u="none" strike="noStrike" dirty="0">
                        <a:solidFill>
                          <a:srgbClr val="000000"/>
                        </a:solidFill>
                        <a:effectLst/>
                        <a:latin typeface="Calibri" panose="020F0502020204030204" pitchFamily="34" charset="0"/>
                      </a:endParaRPr>
                    </a:p>
                    <a:p>
                      <a:pPr marL="0" indent="0" algn="ctr" rtl="0" fontAlgn="ctr">
                        <a:buFont typeface="+mj-lt"/>
                        <a:buNone/>
                      </a:pPr>
                      <a:br>
                        <a:rPr lang="en-US" sz="1400" b="1" i="0" u="none" strike="noStrike" dirty="0">
                          <a:solidFill>
                            <a:srgbClr val="000000"/>
                          </a:solidFill>
                          <a:effectLst/>
                          <a:latin typeface="Calibri" panose="020F0502020204030204" pitchFamily="34" charset="0"/>
                        </a:rPr>
                      </a:br>
                      <a:endParaRPr lang="en-US" sz="1400" b="1" i="0" u="none" strike="noStrike" dirty="0">
                        <a:solidFill>
                          <a:srgbClr val="000000"/>
                        </a:solidFill>
                        <a:effectLst/>
                        <a:latin typeface="Calibri" panose="020F0502020204030204" pitchFamily="34" charset="0"/>
                      </a:endParaRPr>
                    </a:p>
                    <a:p>
                      <a:pPr marL="0" indent="0" algn="l" rtl="0" fontAlgn="ctr">
                        <a:buFont typeface="+mj-lt"/>
                        <a:buNone/>
                      </a:pPr>
                      <a:r>
                        <a:rPr lang="en-US" sz="1400" b="1" i="0" u="none" strike="noStrike" dirty="0">
                          <a:solidFill>
                            <a:srgbClr val="000000"/>
                          </a:solidFill>
                          <a:effectLst/>
                          <a:latin typeface="Calibri" panose="020F0502020204030204" pitchFamily="34" charset="0"/>
                        </a:rPr>
                        <a:t>  a) Traffic trend study at various login time to decide and implement user wise ETA for pickup to keep OTA at 97% minimum.</a:t>
                      </a:r>
                    </a:p>
                    <a:p>
                      <a:pPr marL="342900" indent="-342900" algn="l" rtl="0" fontAlgn="ctr">
                        <a:buFont typeface="+mj-lt"/>
                        <a:buAutoNum type="alphaLcParenR"/>
                      </a:pPr>
                      <a:endParaRPr lang="en-US" sz="1400" b="1" i="0" u="none" strike="noStrike" dirty="0">
                        <a:solidFill>
                          <a:srgbClr val="000000"/>
                        </a:solidFill>
                        <a:effectLst/>
                        <a:latin typeface="Calibri" panose="020F0502020204030204" pitchFamily="34" charset="0"/>
                      </a:endParaRPr>
                    </a:p>
                    <a:p>
                      <a:pPr marL="0" indent="0" algn="l" rtl="0" fontAlgn="ctr">
                        <a:buFont typeface="+mj-lt"/>
                        <a:buNone/>
                      </a:pPr>
                      <a:r>
                        <a:rPr lang="en-US" sz="1400" b="1" i="0" u="none" strike="noStrike" dirty="0">
                          <a:solidFill>
                            <a:srgbClr val="000000"/>
                          </a:solidFill>
                          <a:effectLst/>
                          <a:latin typeface="Calibri" panose="020F0502020204030204" pitchFamily="34" charset="0"/>
                        </a:rPr>
                        <a:t>  b) Using various methodology for solution like Persuasion, Political Influence, Back Channel Diplomacy ,certain CSR work in locality  Personal Reputation building,  Local engagement to ensure flawless service and no local hindrance into BP System.</a:t>
                      </a:r>
                      <a:br>
                        <a:rPr lang="en-US" sz="1400" b="1" i="0" u="none" strike="noStrike" dirty="0">
                          <a:solidFill>
                            <a:srgbClr val="000000"/>
                          </a:solidFill>
                          <a:effectLst/>
                          <a:latin typeface="Calibri" panose="020F0502020204030204" pitchFamily="34" charset="0"/>
                        </a:rPr>
                      </a:br>
                      <a:endParaRPr lang="en-US" sz="1400" b="1" i="0" u="none" strike="noStrike" dirty="0">
                        <a:solidFill>
                          <a:srgbClr val="000000"/>
                        </a:solidFill>
                        <a:effectLst/>
                        <a:latin typeface="Calibri" panose="020F0502020204030204" pitchFamily="34" charset="0"/>
                      </a:endParaRPr>
                    </a:p>
                    <a:p>
                      <a:pPr algn="l" rtl="0" fontAlgn="ctr"/>
                      <a:r>
                        <a:rPr lang="en-US" sz="1400" b="1" i="0" u="none" strike="noStrike" dirty="0">
                          <a:solidFill>
                            <a:srgbClr val="000000"/>
                          </a:solidFill>
                          <a:effectLst/>
                          <a:latin typeface="Calibri" panose="020F0502020204030204" pitchFamily="34" charset="0"/>
                        </a:rPr>
                        <a:t>  (c &amp; d) Study of Government G.O &amp; Police Advisory</a:t>
                      </a:r>
                    </a:p>
                    <a:p>
                      <a:pPr algn="l" rtl="0" fontAlgn="ctr"/>
                      <a:r>
                        <a:rPr lang="en-US" sz="1400" b="1" i="0" u="none" strike="noStrike" dirty="0">
                          <a:solidFill>
                            <a:srgbClr val="000000"/>
                          </a:solidFill>
                          <a:effectLst/>
                          <a:latin typeface="Calibri" panose="020F0502020204030204" pitchFamily="34" charset="0"/>
                        </a:rPr>
                        <a:t>Route Mapping</a:t>
                      </a:r>
                    </a:p>
                    <a:p>
                      <a:pPr algn="l" rtl="0" fontAlgn="ctr"/>
                      <a:r>
                        <a:rPr lang="en-US" sz="1400" b="1" i="0" u="none" strike="noStrike" dirty="0">
                          <a:solidFill>
                            <a:srgbClr val="000000"/>
                          </a:solidFill>
                          <a:effectLst/>
                          <a:latin typeface="Calibri" panose="020F0502020204030204" pitchFamily="34" charset="0"/>
                        </a:rPr>
                        <a:t>Liaison  with Local Authority</a:t>
                      </a:r>
                    </a:p>
                    <a:p>
                      <a:pPr algn="l" rtl="0" fontAlgn="ctr"/>
                      <a:r>
                        <a:rPr lang="en-US" sz="1400" b="1" i="0" u="none" strike="noStrike" dirty="0">
                          <a:solidFill>
                            <a:srgbClr val="000000"/>
                          </a:solidFill>
                          <a:effectLst/>
                          <a:latin typeface="Calibri" panose="020F0502020204030204" pitchFamily="34" charset="0"/>
                        </a:rPr>
                        <a:t>Driver Briefing</a:t>
                      </a:r>
                    </a:p>
                    <a:p>
                      <a:pPr algn="l" rtl="0" fontAlgn="ctr"/>
                      <a:r>
                        <a:rPr lang="en-US" sz="1400" b="1" i="0" u="none" strike="noStrike" dirty="0">
                          <a:solidFill>
                            <a:srgbClr val="000000"/>
                          </a:solidFill>
                          <a:effectLst/>
                          <a:latin typeface="Calibri" panose="020F0502020204030204" pitchFamily="34" charset="0"/>
                        </a:rPr>
                        <a:t>Arrangement of buffer  and connecting fleet </a:t>
                      </a:r>
                    </a:p>
                    <a:p>
                      <a:pPr algn="l" rtl="0" fontAlgn="ctr"/>
                      <a:r>
                        <a:rPr lang="en-US" sz="1400" b="1" i="0" u="none" strike="noStrike" dirty="0">
                          <a:solidFill>
                            <a:srgbClr val="000000"/>
                          </a:solidFill>
                          <a:effectLst/>
                          <a:latin typeface="Calibri" panose="020F0502020204030204" pitchFamily="34" charset="0"/>
                        </a:rPr>
                        <a:t>QRT deployment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87936460"/>
                  </a:ext>
                </a:extLst>
              </a:tr>
            </a:tbl>
          </a:graphicData>
        </a:graphic>
      </p:graphicFrame>
      <p:sp>
        <p:nvSpPr>
          <p:cNvPr id="10" name="Title 46"/>
          <p:cNvSpPr txBox="1">
            <a:spLocks/>
          </p:cNvSpPr>
          <p:nvPr/>
        </p:nvSpPr>
        <p:spPr>
          <a:xfrm>
            <a:off x="3643087" y="406400"/>
            <a:ext cx="4992914" cy="47897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mn-ea"/>
                <a:cs typeface="+mn-cs"/>
              </a:rPr>
              <a:t>Case Study 3 – BP</a:t>
            </a:r>
            <a:endParaRPr kumimoji="0" lang="en-IN" sz="28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2" name="object 58">
            <a:extLst>
              <a:ext uri="{FF2B5EF4-FFF2-40B4-BE49-F238E27FC236}">
                <a16:creationId xmlns:a16="http://schemas.microsoft.com/office/drawing/2014/main" id="{2599BFCD-AAE2-4FCB-A6B6-EF8DFE059E76}"/>
              </a:ext>
            </a:extLst>
          </p:cNvPr>
          <p:cNvPicPr/>
          <p:nvPr/>
        </p:nvPicPr>
        <p:blipFill>
          <a:blip r:embed="rId2"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13940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4384"/>
            <a:ext cx="12192000" cy="6833870"/>
            <a:chOff x="0" y="24384"/>
            <a:chExt cx="12192000" cy="6833870"/>
          </a:xfrm>
        </p:grpSpPr>
        <p:pic>
          <p:nvPicPr>
            <p:cNvPr id="3" name="object 3"/>
            <p:cNvPicPr/>
            <p:nvPr/>
          </p:nvPicPr>
          <p:blipFill>
            <a:blip r:embed="rId2" cstate="print"/>
            <a:stretch>
              <a:fillRect/>
            </a:stretch>
          </p:blipFill>
          <p:spPr>
            <a:xfrm>
              <a:off x="775716" y="6603492"/>
              <a:ext cx="509015" cy="178307"/>
            </a:xfrm>
            <a:prstGeom prst="rect">
              <a:avLst/>
            </a:prstGeom>
          </p:spPr>
        </p:pic>
        <p:pic>
          <p:nvPicPr>
            <p:cNvPr id="4" name="object 4"/>
            <p:cNvPicPr/>
            <p:nvPr/>
          </p:nvPicPr>
          <p:blipFill>
            <a:blip r:embed="rId3" cstate="print"/>
            <a:stretch>
              <a:fillRect/>
            </a:stretch>
          </p:blipFill>
          <p:spPr>
            <a:xfrm>
              <a:off x="0" y="24384"/>
              <a:ext cx="12191999" cy="6833615"/>
            </a:xfrm>
            <a:prstGeom prst="rect">
              <a:avLst/>
            </a:prstGeom>
          </p:spPr>
        </p:pic>
      </p:grpSp>
      <p:sp>
        <p:nvSpPr>
          <p:cNvPr id="5" name="object 5"/>
          <p:cNvSpPr txBox="1"/>
          <p:nvPr/>
        </p:nvSpPr>
        <p:spPr>
          <a:xfrm>
            <a:off x="10039043" y="6212827"/>
            <a:ext cx="116205" cy="228600"/>
          </a:xfrm>
          <a:prstGeom prst="rect">
            <a:avLst/>
          </a:prstGeom>
        </p:spPr>
        <p:txBody>
          <a:bodyPr vert="horz" wrap="square" lIns="0" tIns="0" rIns="0" bIns="0" rtlCol="0">
            <a:spAutoFit/>
          </a:bodyPr>
          <a:lstStyle/>
          <a:p>
            <a:pPr>
              <a:lnSpc>
                <a:spcPts val="1710"/>
              </a:lnSpc>
            </a:pPr>
            <a:r>
              <a:rPr sz="1800" dirty="0">
                <a:latin typeface="Calibri"/>
                <a:cs typeface="Calibri"/>
              </a:rPr>
              <a:t>4</a:t>
            </a:r>
            <a:endParaRPr sz="1800">
              <a:latin typeface="Calibri"/>
              <a:cs typeface="Calibri"/>
            </a:endParaRPr>
          </a:p>
        </p:txBody>
      </p:sp>
      <p:pic>
        <p:nvPicPr>
          <p:cNvPr id="6" name="object 6"/>
          <p:cNvPicPr/>
          <p:nvPr/>
        </p:nvPicPr>
        <p:blipFill>
          <a:blip r:embed="rId4" cstate="print"/>
          <a:stretch>
            <a:fillRect/>
          </a:stretch>
        </p:blipFill>
        <p:spPr>
          <a:xfrm>
            <a:off x="9143" y="0"/>
            <a:ext cx="12182856" cy="6858000"/>
          </a:xfrm>
          <a:prstGeom prst="rect">
            <a:avLst/>
          </a:prstGeom>
        </p:spPr>
      </p:pic>
      <p:sp>
        <p:nvSpPr>
          <p:cNvPr id="7" name="object 7"/>
          <p:cNvSpPr txBox="1">
            <a:spLocks noGrp="1"/>
          </p:cNvSpPr>
          <p:nvPr>
            <p:ph type="title"/>
          </p:nvPr>
        </p:nvSpPr>
        <p:spPr>
          <a:xfrm>
            <a:off x="672581" y="1007459"/>
            <a:ext cx="3659504" cy="88773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FF7E50"/>
                </a:solidFill>
              </a:rPr>
              <a:t>Pan-India</a:t>
            </a:r>
            <a:r>
              <a:rPr sz="3200" spc="-70" dirty="0">
                <a:solidFill>
                  <a:srgbClr val="FF7E50"/>
                </a:solidFill>
              </a:rPr>
              <a:t> </a:t>
            </a:r>
            <a:r>
              <a:rPr sz="3200" spc="-5" dirty="0"/>
              <a:t>Presence</a:t>
            </a:r>
            <a:endParaRPr sz="3200"/>
          </a:p>
          <a:p>
            <a:pPr marL="58419" marR="330200">
              <a:lnSpc>
                <a:spcPct val="100000"/>
              </a:lnSpc>
              <a:spcBef>
                <a:spcPts val="60"/>
              </a:spcBef>
            </a:pPr>
            <a:r>
              <a:rPr sz="1200" b="0" i="1" spc="-25" dirty="0">
                <a:latin typeface="Calibri"/>
                <a:cs typeface="Calibri"/>
              </a:rPr>
              <a:t>We </a:t>
            </a:r>
            <a:r>
              <a:rPr sz="1200" b="0" i="1" spc="-5" dirty="0">
                <a:latin typeface="Calibri"/>
                <a:cs typeface="Calibri"/>
              </a:rPr>
              <a:t>are one of </a:t>
            </a:r>
            <a:r>
              <a:rPr sz="1200" b="0" i="1" dirty="0">
                <a:latin typeface="Calibri"/>
                <a:cs typeface="Calibri"/>
              </a:rPr>
              <a:t>the </a:t>
            </a:r>
            <a:r>
              <a:rPr sz="1200" b="0" i="1" spc="-5" dirty="0">
                <a:latin typeface="Calibri"/>
                <a:cs typeface="Calibri"/>
              </a:rPr>
              <a:t>largest players </a:t>
            </a:r>
            <a:r>
              <a:rPr sz="1200" b="0" i="1" dirty="0">
                <a:latin typeface="Calibri"/>
                <a:cs typeface="Calibri"/>
              </a:rPr>
              <a:t>in </a:t>
            </a:r>
            <a:r>
              <a:rPr sz="1200" b="0" i="1" spc="-5" dirty="0">
                <a:latin typeface="Calibri"/>
                <a:cs typeface="Calibri"/>
              </a:rPr>
              <a:t>India, </a:t>
            </a:r>
            <a:r>
              <a:rPr sz="1200" b="0" i="1" dirty="0">
                <a:latin typeface="Calibri"/>
                <a:cs typeface="Calibri"/>
              </a:rPr>
              <a:t>services </a:t>
            </a:r>
            <a:r>
              <a:rPr sz="1200" b="0" i="1" spc="-5" dirty="0">
                <a:latin typeface="Calibri"/>
                <a:cs typeface="Calibri"/>
              </a:rPr>
              <a:t>all </a:t>
            </a:r>
            <a:r>
              <a:rPr sz="1200" b="0" i="1" spc="-260" dirty="0">
                <a:latin typeface="Calibri"/>
                <a:cs typeface="Calibri"/>
              </a:rPr>
              <a:t> </a:t>
            </a:r>
            <a:r>
              <a:rPr sz="1200" b="0" i="1" spc="-5" dirty="0">
                <a:latin typeface="Calibri"/>
                <a:cs typeface="Calibri"/>
              </a:rPr>
              <a:t>people</a:t>
            </a:r>
            <a:r>
              <a:rPr sz="1200" b="0" i="1" dirty="0">
                <a:latin typeface="Calibri"/>
                <a:cs typeface="Calibri"/>
              </a:rPr>
              <a:t> </a:t>
            </a:r>
            <a:r>
              <a:rPr sz="1200" b="0" i="1" spc="-5" dirty="0">
                <a:latin typeface="Calibri"/>
                <a:cs typeface="Calibri"/>
              </a:rPr>
              <a:t>transportation</a:t>
            </a:r>
            <a:r>
              <a:rPr sz="1200" b="0" i="1" spc="-25" dirty="0">
                <a:latin typeface="Calibri"/>
                <a:cs typeface="Calibri"/>
              </a:rPr>
              <a:t> </a:t>
            </a:r>
            <a:r>
              <a:rPr sz="1200" b="0" i="1" spc="-5" dirty="0">
                <a:latin typeface="Calibri"/>
                <a:cs typeface="Calibri"/>
              </a:rPr>
              <a:t>verticals</a:t>
            </a:r>
            <a:endParaRPr sz="1200">
              <a:latin typeface="Calibri"/>
              <a:cs typeface="Calibri"/>
            </a:endParaRPr>
          </a:p>
        </p:txBody>
      </p:sp>
      <p:sp>
        <p:nvSpPr>
          <p:cNvPr id="8" name="object 8"/>
          <p:cNvSpPr txBox="1"/>
          <p:nvPr/>
        </p:nvSpPr>
        <p:spPr>
          <a:xfrm>
            <a:off x="7030925" y="1033094"/>
            <a:ext cx="4411345" cy="51371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FF7E50"/>
                </a:solidFill>
                <a:latin typeface="Segoe UI"/>
                <a:cs typeface="Segoe UI"/>
              </a:rPr>
              <a:t>Our</a:t>
            </a:r>
            <a:r>
              <a:rPr sz="3200" b="1" spc="-25" dirty="0">
                <a:solidFill>
                  <a:srgbClr val="FF7E50"/>
                </a:solidFill>
                <a:latin typeface="Segoe UI"/>
                <a:cs typeface="Segoe UI"/>
              </a:rPr>
              <a:t> </a:t>
            </a:r>
            <a:r>
              <a:rPr sz="3200" b="1" spc="-5" dirty="0">
                <a:solidFill>
                  <a:srgbClr val="FF7E50"/>
                </a:solidFill>
                <a:latin typeface="Segoe UI"/>
                <a:cs typeface="Segoe UI"/>
              </a:rPr>
              <a:t>Capability</a:t>
            </a:r>
            <a:r>
              <a:rPr sz="3200" b="1" spc="-25" dirty="0">
                <a:solidFill>
                  <a:srgbClr val="FF7E50"/>
                </a:solidFill>
                <a:latin typeface="Segoe UI"/>
                <a:cs typeface="Segoe UI"/>
              </a:rPr>
              <a:t> </a:t>
            </a:r>
            <a:r>
              <a:rPr sz="3200" b="1" dirty="0">
                <a:solidFill>
                  <a:srgbClr val="FFFFFF"/>
                </a:solidFill>
                <a:latin typeface="Segoe UI"/>
                <a:cs typeface="Segoe UI"/>
              </a:rPr>
              <a:t>Journey</a:t>
            </a:r>
            <a:endParaRPr sz="3200">
              <a:latin typeface="Segoe UI"/>
              <a:cs typeface="Segoe UI"/>
            </a:endParaRPr>
          </a:p>
        </p:txBody>
      </p:sp>
      <p:sp>
        <p:nvSpPr>
          <p:cNvPr id="9" name="object 9"/>
          <p:cNvSpPr txBox="1"/>
          <p:nvPr/>
        </p:nvSpPr>
        <p:spPr>
          <a:xfrm>
            <a:off x="5563273" y="6164014"/>
            <a:ext cx="1036319" cy="361950"/>
          </a:xfrm>
          <a:prstGeom prst="rect">
            <a:avLst/>
          </a:prstGeom>
        </p:spPr>
        <p:txBody>
          <a:bodyPr vert="horz" wrap="square" lIns="0" tIns="12700" rIns="0" bIns="0" rtlCol="0">
            <a:spAutoFit/>
          </a:bodyPr>
          <a:lstStyle/>
          <a:p>
            <a:pPr marL="12700" marR="5080">
              <a:lnSpc>
                <a:spcPct val="100000"/>
              </a:lnSpc>
              <a:spcBef>
                <a:spcPts val="100"/>
              </a:spcBef>
            </a:pPr>
            <a:r>
              <a:rPr sz="1100" i="1" spc="5" dirty="0">
                <a:solidFill>
                  <a:srgbClr val="FFFFFF"/>
                </a:solidFill>
                <a:latin typeface="Calibri"/>
                <a:cs typeface="Calibri"/>
              </a:rPr>
              <a:t>Pr</a:t>
            </a:r>
            <a:r>
              <a:rPr sz="1100" i="1" dirty="0">
                <a:solidFill>
                  <a:srgbClr val="FFFFFF"/>
                </a:solidFill>
                <a:latin typeface="Calibri"/>
                <a:cs typeface="Calibri"/>
              </a:rPr>
              <a:t>ese</a:t>
            </a:r>
            <a:r>
              <a:rPr sz="1100" i="1" spc="-5" dirty="0">
                <a:solidFill>
                  <a:srgbClr val="FFFFFF"/>
                </a:solidFill>
                <a:latin typeface="Calibri"/>
                <a:cs typeface="Calibri"/>
              </a:rPr>
              <a:t>nc</a:t>
            </a:r>
            <a:r>
              <a:rPr sz="1100" i="1" dirty="0">
                <a:solidFill>
                  <a:srgbClr val="FFFFFF"/>
                </a:solidFill>
                <a:latin typeface="Calibri"/>
                <a:cs typeface="Calibri"/>
              </a:rPr>
              <a:t>e</a:t>
            </a:r>
            <a:r>
              <a:rPr sz="1100" i="1" spc="-35" dirty="0">
                <a:solidFill>
                  <a:srgbClr val="FFFFFF"/>
                </a:solidFill>
                <a:latin typeface="Calibri"/>
                <a:cs typeface="Calibri"/>
              </a:rPr>
              <a:t> </a:t>
            </a:r>
            <a:r>
              <a:rPr sz="1100" i="1" dirty="0">
                <a:solidFill>
                  <a:srgbClr val="FFFFFF"/>
                </a:solidFill>
                <a:latin typeface="Calibri"/>
                <a:cs typeface="Calibri"/>
              </a:rPr>
              <a:t>T</a:t>
            </a:r>
            <a:r>
              <a:rPr sz="1100" i="1" spc="-5" dirty="0">
                <a:solidFill>
                  <a:srgbClr val="FFFFFF"/>
                </a:solidFill>
                <a:latin typeface="Calibri"/>
                <a:cs typeface="Calibri"/>
              </a:rPr>
              <a:t>h</a:t>
            </a:r>
            <a:r>
              <a:rPr sz="1100" i="1" spc="5" dirty="0">
                <a:solidFill>
                  <a:srgbClr val="FFFFFF"/>
                </a:solidFill>
                <a:latin typeface="Calibri"/>
                <a:cs typeface="Calibri"/>
              </a:rPr>
              <a:t>r</a:t>
            </a:r>
            <a:r>
              <a:rPr sz="1100" i="1" spc="-5" dirty="0">
                <a:solidFill>
                  <a:srgbClr val="FFFFFF"/>
                </a:solidFill>
                <a:latin typeface="Calibri"/>
                <a:cs typeface="Calibri"/>
              </a:rPr>
              <a:t>ough  </a:t>
            </a:r>
            <a:r>
              <a:rPr sz="1100" i="1" dirty="0">
                <a:solidFill>
                  <a:srgbClr val="FFFFFF"/>
                </a:solidFill>
                <a:latin typeface="Calibri"/>
                <a:cs typeface="Calibri"/>
              </a:rPr>
              <a:t>200+</a:t>
            </a:r>
            <a:r>
              <a:rPr sz="1100" i="1" spc="-20" dirty="0">
                <a:solidFill>
                  <a:srgbClr val="FFFFFF"/>
                </a:solidFill>
                <a:latin typeface="Calibri"/>
                <a:cs typeface="Calibri"/>
              </a:rPr>
              <a:t> </a:t>
            </a:r>
            <a:r>
              <a:rPr sz="1100" i="1" spc="-5" dirty="0">
                <a:solidFill>
                  <a:srgbClr val="FFFFFF"/>
                </a:solidFill>
                <a:latin typeface="Calibri"/>
                <a:cs typeface="Calibri"/>
              </a:rPr>
              <a:t>Locations</a:t>
            </a:r>
            <a:endParaRPr sz="1100">
              <a:latin typeface="Calibri"/>
              <a:cs typeface="Calibri"/>
            </a:endParaRPr>
          </a:p>
        </p:txBody>
      </p:sp>
      <p:sp>
        <p:nvSpPr>
          <p:cNvPr id="10" name="object 10"/>
          <p:cNvSpPr txBox="1"/>
          <p:nvPr/>
        </p:nvSpPr>
        <p:spPr>
          <a:xfrm>
            <a:off x="7283064" y="6131767"/>
            <a:ext cx="4711065" cy="193675"/>
          </a:xfrm>
          <a:prstGeom prst="rect">
            <a:avLst/>
          </a:prstGeom>
        </p:spPr>
        <p:txBody>
          <a:bodyPr vert="horz" wrap="square" lIns="0" tIns="12700" rIns="0" bIns="0" rtlCol="0">
            <a:spAutoFit/>
          </a:bodyPr>
          <a:lstStyle/>
          <a:p>
            <a:pPr marL="12700">
              <a:lnSpc>
                <a:spcPct val="100000"/>
              </a:lnSpc>
              <a:spcBef>
                <a:spcPts val="100"/>
              </a:spcBef>
            </a:pPr>
            <a:r>
              <a:rPr sz="1100" i="1" dirty="0">
                <a:solidFill>
                  <a:srgbClr val="FFFFFF"/>
                </a:solidFill>
                <a:latin typeface="Calibri"/>
                <a:cs typeface="Calibri"/>
              </a:rPr>
              <a:t>Airport</a:t>
            </a:r>
            <a:r>
              <a:rPr sz="1100" i="1" spc="-25" dirty="0">
                <a:solidFill>
                  <a:srgbClr val="FFFFFF"/>
                </a:solidFill>
                <a:latin typeface="Calibri"/>
                <a:cs typeface="Calibri"/>
              </a:rPr>
              <a:t> </a:t>
            </a:r>
            <a:r>
              <a:rPr sz="1100" i="1" spc="-5" dirty="0">
                <a:solidFill>
                  <a:srgbClr val="FFFFFF"/>
                </a:solidFill>
                <a:latin typeface="Calibri"/>
                <a:cs typeface="Calibri"/>
              </a:rPr>
              <a:t>Counters</a:t>
            </a:r>
            <a:r>
              <a:rPr sz="1100" i="1" spc="-20" dirty="0">
                <a:solidFill>
                  <a:srgbClr val="FFFFFF"/>
                </a:solidFill>
                <a:latin typeface="Calibri"/>
                <a:cs typeface="Calibri"/>
              </a:rPr>
              <a:t> </a:t>
            </a:r>
            <a:r>
              <a:rPr sz="1100" i="1" dirty="0">
                <a:solidFill>
                  <a:srgbClr val="FFFFFF"/>
                </a:solidFill>
                <a:latin typeface="Calibri"/>
                <a:cs typeface="Calibri"/>
              </a:rPr>
              <a:t>(Amritsar,</a:t>
            </a:r>
            <a:r>
              <a:rPr sz="1100" i="1" spc="-20" dirty="0">
                <a:solidFill>
                  <a:srgbClr val="FFFFFF"/>
                </a:solidFill>
                <a:latin typeface="Calibri"/>
                <a:cs typeface="Calibri"/>
              </a:rPr>
              <a:t> </a:t>
            </a:r>
            <a:r>
              <a:rPr sz="1100" i="1" spc="-5" dirty="0">
                <a:solidFill>
                  <a:srgbClr val="FFFFFF"/>
                </a:solidFill>
                <a:latin typeface="Calibri"/>
                <a:cs typeface="Calibri"/>
              </a:rPr>
              <a:t>Bangalore,</a:t>
            </a:r>
            <a:r>
              <a:rPr sz="1100" i="1" spc="-15" dirty="0">
                <a:solidFill>
                  <a:srgbClr val="FFFFFF"/>
                </a:solidFill>
                <a:latin typeface="Calibri"/>
                <a:cs typeface="Calibri"/>
              </a:rPr>
              <a:t> </a:t>
            </a:r>
            <a:r>
              <a:rPr sz="1100" i="1" spc="-5" dirty="0">
                <a:solidFill>
                  <a:srgbClr val="FFFFFF"/>
                </a:solidFill>
                <a:latin typeface="Calibri"/>
                <a:cs typeface="Calibri"/>
              </a:rPr>
              <a:t>Bhopal,</a:t>
            </a:r>
            <a:r>
              <a:rPr sz="1100" i="1" spc="5" dirty="0">
                <a:solidFill>
                  <a:srgbClr val="FFFFFF"/>
                </a:solidFill>
                <a:latin typeface="Calibri"/>
                <a:cs typeface="Calibri"/>
              </a:rPr>
              <a:t> </a:t>
            </a:r>
            <a:r>
              <a:rPr sz="1100" i="1" spc="-5" dirty="0">
                <a:solidFill>
                  <a:srgbClr val="FFFFFF"/>
                </a:solidFill>
                <a:latin typeface="Calibri"/>
                <a:cs typeface="Calibri"/>
              </a:rPr>
              <a:t>Gwalior</a:t>
            </a:r>
            <a:r>
              <a:rPr sz="1100" i="1" spc="10" dirty="0">
                <a:solidFill>
                  <a:srgbClr val="FFFFFF"/>
                </a:solidFill>
                <a:latin typeface="Calibri"/>
                <a:cs typeface="Calibri"/>
              </a:rPr>
              <a:t> </a:t>
            </a:r>
            <a:r>
              <a:rPr sz="1100" i="1" spc="-5" dirty="0">
                <a:solidFill>
                  <a:srgbClr val="FFFFFF"/>
                </a:solidFill>
                <a:latin typeface="Calibri"/>
                <a:cs typeface="Calibri"/>
              </a:rPr>
              <a:t>Guwahati,</a:t>
            </a:r>
            <a:r>
              <a:rPr sz="1100" i="1" spc="-15" dirty="0">
                <a:solidFill>
                  <a:srgbClr val="FFFFFF"/>
                </a:solidFill>
                <a:latin typeface="Calibri"/>
                <a:cs typeface="Calibri"/>
              </a:rPr>
              <a:t> </a:t>
            </a:r>
            <a:r>
              <a:rPr sz="1100" i="1" spc="-5" dirty="0">
                <a:solidFill>
                  <a:srgbClr val="FFFFFF"/>
                </a:solidFill>
                <a:latin typeface="Calibri"/>
                <a:cs typeface="Calibri"/>
              </a:rPr>
              <a:t>Jabalpur,</a:t>
            </a:r>
            <a:r>
              <a:rPr sz="1100" i="1" spc="-10" dirty="0">
                <a:solidFill>
                  <a:srgbClr val="FFFFFF"/>
                </a:solidFill>
                <a:latin typeface="Calibri"/>
                <a:cs typeface="Calibri"/>
              </a:rPr>
              <a:t> </a:t>
            </a:r>
            <a:r>
              <a:rPr sz="1100" i="1" spc="-5" dirty="0">
                <a:solidFill>
                  <a:srgbClr val="FFFFFF"/>
                </a:solidFill>
                <a:latin typeface="Calibri"/>
                <a:cs typeface="Calibri"/>
              </a:rPr>
              <a:t>Jaipur,</a:t>
            </a:r>
            <a:endParaRPr sz="1100">
              <a:latin typeface="Calibri"/>
              <a:cs typeface="Calibri"/>
            </a:endParaRPr>
          </a:p>
        </p:txBody>
      </p:sp>
      <p:sp>
        <p:nvSpPr>
          <p:cNvPr id="11" name="object 11"/>
          <p:cNvSpPr txBox="1"/>
          <p:nvPr/>
        </p:nvSpPr>
        <p:spPr>
          <a:xfrm>
            <a:off x="7283064" y="6299455"/>
            <a:ext cx="3978910" cy="193675"/>
          </a:xfrm>
          <a:prstGeom prst="rect">
            <a:avLst/>
          </a:prstGeom>
        </p:spPr>
        <p:txBody>
          <a:bodyPr vert="horz" wrap="square" lIns="0" tIns="12700" rIns="0" bIns="0" rtlCol="0">
            <a:spAutoFit/>
          </a:bodyPr>
          <a:lstStyle/>
          <a:p>
            <a:pPr marL="12700">
              <a:lnSpc>
                <a:spcPct val="100000"/>
              </a:lnSpc>
              <a:spcBef>
                <a:spcPts val="100"/>
              </a:spcBef>
            </a:pPr>
            <a:r>
              <a:rPr sz="1100" i="1" spc="-5" dirty="0">
                <a:solidFill>
                  <a:srgbClr val="FFFFFF"/>
                </a:solidFill>
                <a:latin typeface="Calibri"/>
                <a:cs typeface="Calibri"/>
              </a:rPr>
              <a:t>Madurai,</a:t>
            </a:r>
            <a:r>
              <a:rPr sz="1100" i="1" spc="-20" dirty="0">
                <a:solidFill>
                  <a:srgbClr val="FFFFFF"/>
                </a:solidFill>
                <a:latin typeface="Calibri"/>
                <a:cs typeface="Calibri"/>
              </a:rPr>
              <a:t> </a:t>
            </a:r>
            <a:r>
              <a:rPr sz="1100" i="1" dirty="0">
                <a:solidFill>
                  <a:srgbClr val="FFFFFF"/>
                </a:solidFill>
                <a:latin typeface="Calibri"/>
                <a:cs typeface="Calibri"/>
              </a:rPr>
              <a:t>New</a:t>
            </a:r>
            <a:r>
              <a:rPr sz="1100" i="1" spc="25" dirty="0">
                <a:solidFill>
                  <a:srgbClr val="FFFFFF"/>
                </a:solidFill>
                <a:latin typeface="Calibri"/>
                <a:cs typeface="Calibri"/>
              </a:rPr>
              <a:t> </a:t>
            </a:r>
            <a:r>
              <a:rPr sz="1100" i="1" spc="-5" dirty="0">
                <a:solidFill>
                  <a:srgbClr val="FFFFFF"/>
                </a:solidFill>
                <a:latin typeface="Calibri"/>
                <a:cs typeface="Calibri"/>
              </a:rPr>
              <a:t>Delhi, Raipur,</a:t>
            </a:r>
            <a:r>
              <a:rPr sz="1100" i="1" spc="10" dirty="0">
                <a:solidFill>
                  <a:srgbClr val="FFFFFF"/>
                </a:solidFill>
                <a:latin typeface="Calibri"/>
                <a:cs typeface="Calibri"/>
              </a:rPr>
              <a:t> </a:t>
            </a:r>
            <a:r>
              <a:rPr sz="1100" i="1" spc="-5" dirty="0">
                <a:solidFill>
                  <a:srgbClr val="FFFFFF"/>
                </a:solidFill>
                <a:latin typeface="Calibri"/>
                <a:cs typeface="Calibri"/>
              </a:rPr>
              <a:t>Rajahmundry,</a:t>
            </a:r>
            <a:r>
              <a:rPr sz="1100" i="1" spc="-15" dirty="0">
                <a:solidFill>
                  <a:srgbClr val="FFFFFF"/>
                </a:solidFill>
                <a:latin typeface="Calibri"/>
                <a:cs typeface="Calibri"/>
              </a:rPr>
              <a:t> </a:t>
            </a:r>
            <a:r>
              <a:rPr sz="1100" i="1" spc="-5" dirty="0">
                <a:solidFill>
                  <a:srgbClr val="FFFFFF"/>
                </a:solidFill>
                <a:latin typeface="Calibri"/>
                <a:cs typeface="Calibri"/>
              </a:rPr>
              <a:t>Varanasi,</a:t>
            </a:r>
            <a:r>
              <a:rPr sz="1100" i="1" spc="-10" dirty="0">
                <a:solidFill>
                  <a:srgbClr val="FFFFFF"/>
                </a:solidFill>
                <a:latin typeface="Calibri"/>
                <a:cs typeface="Calibri"/>
              </a:rPr>
              <a:t> </a:t>
            </a:r>
            <a:r>
              <a:rPr sz="1100" i="1" spc="-5" dirty="0">
                <a:solidFill>
                  <a:srgbClr val="FFFFFF"/>
                </a:solidFill>
                <a:latin typeface="Calibri"/>
                <a:cs typeface="Calibri"/>
              </a:rPr>
              <a:t>Visakhapatnam)</a:t>
            </a:r>
            <a:endParaRPr sz="1100">
              <a:latin typeface="Calibri"/>
              <a:cs typeface="Calibri"/>
            </a:endParaRPr>
          </a:p>
        </p:txBody>
      </p:sp>
      <p:sp>
        <p:nvSpPr>
          <p:cNvPr id="12" name="object 12"/>
          <p:cNvSpPr txBox="1"/>
          <p:nvPr/>
        </p:nvSpPr>
        <p:spPr>
          <a:xfrm>
            <a:off x="3250822" y="6131767"/>
            <a:ext cx="1764030" cy="361950"/>
          </a:xfrm>
          <a:prstGeom prst="rect">
            <a:avLst/>
          </a:prstGeom>
        </p:spPr>
        <p:txBody>
          <a:bodyPr vert="horz" wrap="square" lIns="0" tIns="12700" rIns="0" bIns="0" rtlCol="0">
            <a:spAutoFit/>
          </a:bodyPr>
          <a:lstStyle/>
          <a:p>
            <a:pPr marL="12700" marR="5080">
              <a:lnSpc>
                <a:spcPct val="100000"/>
              </a:lnSpc>
              <a:spcBef>
                <a:spcPts val="100"/>
              </a:spcBef>
            </a:pPr>
            <a:r>
              <a:rPr sz="1100" i="1" spc="-5" dirty="0">
                <a:solidFill>
                  <a:srgbClr val="FFFFFF"/>
                </a:solidFill>
                <a:latin typeface="Calibri"/>
                <a:cs typeface="Calibri"/>
              </a:rPr>
              <a:t>Operating</a:t>
            </a:r>
            <a:r>
              <a:rPr sz="1100" i="1" spc="-35" dirty="0">
                <a:solidFill>
                  <a:srgbClr val="FFFFFF"/>
                </a:solidFill>
                <a:latin typeface="Calibri"/>
                <a:cs typeface="Calibri"/>
              </a:rPr>
              <a:t> </a:t>
            </a:r>
            <a:r>
              <a:rPr sz="1100" i="1" spc="-5" dirty="0">
                <a:solidFill>
                  <a:srgbClr val="FFFFFF"/>
                </a:solidFill>
                <a:latin typeface="Calibri"/>
                <a:cs typeface="Calibri"/>
              </a:rPr>
              <a:t>in</a:t>
            </a:r>
            <a:r>
              <a:rPr sz="1100" i="1" spc="-20" dirty="0">
                <a:solidFill>
                  <a:srgbClr val="FFFFFF"/>
                </a:solidFill>
                <a:latin typeface="Calibri"/>
                <a:cs typeface="Calibri"/>
              </a:rPr>
              <a:t> </a:t>
            </a:r>
            <a:r>
              <a:rPr sz="1100" i="1" dirty="0">
                <a:solidFill>
                  <a:srgbClr val="FFFFFF"/>
                </a:solidFill>
                <a:latin typeface="Calibri"/>
                <a:cs typeface="Calibri"/>
              </a:rPr>
              <a:t>29</a:t>
            </a:r>
            <a:r>
              <a:rPr sz="1100" i="1" spc="-5" dirty="0">
                <a:solidFill>
                  <a:srgbClr val="FFFFFF"/>
                </a:solidFill>
                <a:latin typeface="Calibri"/>
                <a:cs typeface="Calibri"/>
              </a:rPr>
              <a:t> </a:t>
            </a:r>
            <a:r>
              <a:rPr sz="1100" i="1" dirty="0">
                <a:solidFill>
                  <a:srgbClr val="FFFFFF"/>
                </a:solidFill>
                <a:latin typeface="Calibri"/>
                <a:cs typeface="Calibri"/>
              </a:rPr>
              <a:t>States</a:t>
            </a:r>
            <a:r>
              <a:rPr sz="1100" i="1" spc="-40" dirty="0">
                <a:solidFill>
                  <a:srgbClr val="FFFFFF"/>
                </a:solidFill>
                <a:latin typeface="Calibri"/>
                <a:cs typeface="Calibri"/>
              </a:rPr>
              <a:t> </a:t>
            </a:r>
            <a:r>
              <a:rPr sz="1100" i="1" dirty="0">
                <a:solidFill>
                  <a:srgbClr val="FFFFFF"/>
                </a:solidFill>
                <a:latin typeface="Calibri"/>
                <a:cs typeface="Calibri"/>
              </a:rPr>
              <a:t>With</a:t>
            </a:r>
            <a:r>
              <a:rPr sz="1100" i="1" spc="-30" dirty="0">
                <a:solidFill>
                  <a:srgbClr val="FFFFFF"/>
                </a:solidFill>
                <a:latin typeface="Calibri"/>
                <a:cs typeface="Calibri"/>
              </a:rPr>
              <a:t> </a:t>
            </a:r>
            <a:r>
              <a:rPr sz="1100" i="1" dirty="0">
                <a:solidFill>
                  <a:srgbClr val="FFFFFF"/>
                </a:solidFill>
                <a:latin typeface="Calibri"/>
                <a:cs typeface="Calibri"/>
              </a:rPr>
              <a:t>12 </a:t>
            </a:r>
            <a:r>
              <a:rPr sz="1100" i="1" spc="-235" dirty="0">
                <a:solidFill>
                  <a:srgbClr val="FFFFFF"/>
                </a:solidFill>
                <a:latin typeface="Calibri"/>
                <a:cs typeface="Calibri"/>
              </a:rPr>
              <a:t> </a:t>
            </a:r>
            <a:r>
              <a:rPr sz="1100" i="1" spc="-5" dirty="0">
                <a:solidFill>
                  <a:srgbClr val="FFFFFF"/>
                </a:solidFill>
                <a:latin typeface="Calibri"/>
                <a:cs typeface="Calibri"/>
              </a:rPr>
              <a:t>Regional</a:t>
            </a:r>
            <a:r>
              <a:rPr sz="1100" i="1" spc="-20" dirty="0">
                <a:solidFill>
                  <a:srgbClr val="FFFFFF"/>
                </a:solidFill>
                <a:latin typeface="Calibri"/>
                <a:cs typeface="Calibri"/>
              </a:rPr>
              <a:t> </a:t>
            </a:r>
            <a:r>
              <a:rPr sz="1100" i="1" spc="-5" dirty="0">
                <a:solidFill>
                  <a:srgbClr val="FFFFFF"/>
                </a:solidFill>
                <a:latin typeface="Calibri"/>
                <a:cs typeface="Calibri"/>
              </a:rPr>
              <a:t>Offices</a:t>
            </a:r>
            <a:endParaRPr sz="1100">
              <a:latin typeface="Calibri"/>
              <a:cs typeface="Calibri"/>
            </a:endParaRPr>
          </a:p>
        </p:txBody>
      </p:sp>
      <p:grpSp>
        <p:nvGrpSpPr>
          <p:cNvPr id="13" name="object 13"/>
          <p:cNvGrpSpPr/>
          <p:nvPr/>
        </p:nvGrpSpPr>
        <p:grpSpPr>
          <a:xfrm>
            <a:off x="551690" y="2214369"/>
            <a:ext cx="11421110" cy="4450715"/>
            <a:chOff x="551690" y="2214369"/>
            <a:chExt cx="11421110" cy="4450715"/>
          </a:xfrm>
        </p:grpSpPr>
        <p:pic>
          <p:nvPicPr>
            <p:cNvPr id="14" name="object 14"/>
            <p:cNvPicPr/>
            <p:nvPr/>
          </p:nvPicPr>
          <p:blipFill>
            <a:blip r:embed="rId5" cstate="print"/>
            <a:stretch>
              <a:fillRect/>
            </a:stretch>
          </p:blipFill>
          <p:spPr>
            <a:xfrm>
              <a:off x="5009388" y="6149340"/>
              <a:ext cx="452627" cy="437387"/>
            </a:xfrm>
            <a:prstGeom prst="rect">
              <a:avLst/>
            </a:prstGeom>
          </p:spPr>
        </p:pic>
        <p:pic>
          <p:nvPicPr>
            <p:cNvPr id="15" name="object 15"/>
            <p:cNvPicPr/>
            <p:nvPr/>
          </p:nvPicPr>
          <p:blipFill>
            <a:blip r:embed="rId6" cstate="print"/>
            <a:stretch>
              <a:fillRect/>
            </a:stretch>
          </p:blipFill>
          <p:spPr>
            <a:xfrm>
              <a:off x="6739128" y="6138672"/>
              <a:ext cx="502919" cy="487679"/>
            </a:xfrm>
            <a:prstGeom prst="rect">
              <a:avLst/>
            </a:prstGeom>
          </p:spPr>
        </p:pic>
        <p:pic>
          <p:nvPicPr>
            <p:cNvPr id="16" name="object 16"/>
            <p:cNvPicPr/>
            <p:nvPr/>
          </p:nvPicPr>
          <p:blipFill>
            <a:blip r:embed="rId7" cstate="print"/>
            <a:stretch>
              <a:fillRect/>
            </a:stretch>
          </p:blipFill>
          <p:spPr>
            <a:xfrm>
              <a:off x="2796539" y="6067044"/>
              <a:ext cx="481583" cy="466343"/>
            </a:xfrm>
            <a:prstGeom prst="rect">
              <a:avLst/>
            </a:prstGeom>
          </p:spPr>
        </p:pic>
        <p:sp>
          <p:nvSpPr>
            <p:cNvPr id="17" name="object 17"/>
            <p:cNvSpPr/>
            <p:nvPr/>
          </p:nvSpPr>
          <p:spPr>
            <a:xfrm>
              <a:off x="2749295" y="5955791"/>
              <a:ext cx="9220200" cy="706120"/>
            </a:xfrm>
            <a:custGeom>
              <a:avLst/>
              <a:gdLst/>
              <a:ahLst/>
              <a:cxnLst/>
              <a:rect l="l" t="t" r="r" b="b"/>
              <a:pathLst>
                <a:path w="9220200" h="706120">
                  <a:moveTo>
                    <a:pt x="0" y="0"/>
                  </a:moveTo>
                  <a:lnTo>
                    <a:pt x="9220200" y="0"/>
                  </a:lnTo>
                  <a:lnTo>
                    <a:pt x="9220200" y="705612"/>
                  </a:lnTo>
                  <a:lnTo>
                    <a:pt x="0" y="705612"/>
                  </a:lnTo>
                  <a:lnTo>
                    <a:pt x="0" y="0"/>
                  </a:lnTo>
                  <a:close/>
                </a:path>
              </a:pathLst>
            </a:custGeom>
            <a:ln w="6096">
              <a:solidFill>
                <a:srgbClr val="585858"/>
              </a:solidFill>
            </a:ln>
          </p:spPr>
          <p:txBody>
            <a:bodyPr wrap="square" lIns="0" tIns="0" rIns="0" bIns="0" rtlCol="0"/>
            <a:lstStyle/>
            <a:p>
              <a:endParaRPr/>
            </a:p>
          </p:txBody>
        </p:sp>
        <p:pic>
          <p:nvPicPr>
            <p:cNvPr id="18" name="object 18"/>
            <p:cNvPicPr/>
            <p:nvPr/>
          </p:nvPicPr>
          <p:blipFill>
            <a:blip r:embed="rId8" cstate="print"/>
            <a:stretch>
              <a:fillRect/>
            </a:stretch>
          </p:blipFill>
          <p:spPr>
            <a:xfrm>
              <a:off x="551690" y="2214369"/>
              <a:ext cx="4201449" cy="4373675"/>
            </a:xfrm>
            <a:prstGeom prst="rect">
              <a:avLst/>
            </a:prstGeom>
          </p:spPr>
        </p:pic>
        <p:pic>
          <p:nvPicPr>
            <p:cNvPr id="19" name="object 19"/>
            <p:cNvPicPr/>
            <p:nvPr/>
          </p:nvPicPr>
          <p:blipFill>
            <a:blip r:embed="rId5" cstate="print"/>
            <a:stretch>
              <a:fillRect/>
            </a:stretch>
          </p:blipFill>
          <p:spPr>
            <a:xfrm>
              <a:off x="1697736" y="2531364"/>
              <a:ext cx="160019" cy="176783"/>
            </a:xfrm>
            <a:prstGeom prst="rect">
              <a:avLst/>
            </a:prstGeom>
          </p:spPr>
        </p:pic>
        <p:pic>
          <p:nvPicPr>
            <p:cNvPr id="20" name="object 20"/>
            <p:cNvPicPr/>
            <p:nvPr/>
          </p:nvPicPr>
          <p:blipFill>
            <a:blip r:embed="rId5" cstate="print"/>
            <a:stretch>
              <a:fillRect/>
            </a:stretch>
          </p:blipFill>
          <p:spPr>
            <a:xfrm>
              <a:off x="1830324" y="2912364"/>
              <a:ext cx="160019" cy="176783"/>
            </a:xfrm>
            <a:prstGeom prst="rect">
              <a:avLst/>
            </a:prstGeom>
          </p:spPr>
        </p:pic>
        <p:pic>
          <p:nvPicPr>
            <p:cNvPr id="21" name="object 21"/>
            <p:cNvPicPr/>
            <p:nvPr/>
          </p:nvPicPr>
          <p:blipFill>
            <a:blip r:embed="rId5" cstate="print"/>
            <a:stretch>
              <a:fillRect/>
            </a:stretch>
          </p:blipFill>
          <p:spPr>
            <a:xfrm>
              <a:off x="2129027" y="3211068"/>
              <a:ext cx="158495" cy="176783"/>
            </a:xfrm>
            <a:prstGeom prst="rect">
              <a:avLst/>
            </a:prstGeom>
          </p:spPr>
        </p:pic>
        <p:pic>
          <p:nvPicPr>
            <p:cNvPr id="22" name="object 22"/>
            <p:cNvPicPr/>
            <p:nvPr/>
          </p:nvPicPr>
          <p:blipFill>
            <a:blip r:embed="rId5" cstate="print"/>
            <a:stretch>
              <a:fillRect/>
            </a:stretch>
          </p:blipFill>
          <p:spPr>
            <a:xfrm>
              <a:off x="1574292" y="3073908"/>
              <a:ext cx="160019" cy="176783"/>
            </a:xfrm>
            <a:prstGeom prst="rect">
              <a:avLst/>
            </a:prstGeom>
          </p:spPr>
        </p:pic>
        <p:pic>
          <p:nvPicPr>
            <p:cNvPr id="23" name="object 23"/>
            <p:cNvPicPr/>
            <p:nvPr/>
          </p:nvPicPr>
          <p:blipFill>
            <a:blip r:embed="rId5" cstate="print"/>
            <a:stretch>
              <a:fillRect/>
            </a:stretch>
          </p:blipFill>
          <p:spPr>
            <a:xfrm>
              <a:off x="1670304" y="3340608"/>
              <a:ext cx="158495" cy="176783"/>
            </a:xfrm>
            <a:prstGeom prst="rect">
              <a:avLst/>
            </a:prstGeom>
          </p:spPr>
        </p:pic>
        <p:pic>
          <p:nvPicPr>
            <p:cNvPr id="24" name="object 24"/>
            <p:cNvPicPr/>
            <p:nvPr/>
          </p:nvPicPr>
          <p:blipFill>
            <a:blip r:embed="rId5" cstate="print"/>
            <a:stretch>
              <a:fillRect/>
            </a:stretch>
          </p:blipFill>
          <p:spPr>
            <a:xfrm>
              <a:off x="1876044" y="3438144"/>
              <a:ext cx="158495" cy="176783"/>
            </a:xfrm>
            <a:prstGeom prst="rect">
              <a:avLst/>
            </a:prstGeom>
          </p:spPr>
        </p:pic>
        <p:pic>
          <p:nvPicPr>
            <p:cNvPr id="25" name="object 25"/>
            <p:cNvPicPr/>
            <p:nvPr/>
          </p:nvPicPr>
          <p:blipFill>
            <a:blip r:embed="rId5" cstate="print"/>
            <a:stretch>
              <a:fillRect/>
            </a:stretch>
          </p:blipFill>
          <p:spPr>
            <a:xfrm>
              <a:off x="2252472" y="3706368"/>
              <a:ext cx="160019" cy="176783"/>
            </a:xfrm>
            <a:prstGeom prst="rect">
              <a:avLst/>
            </a:prstGeom>
          </p:spPr>
        </p:pic>
        <p:pic>
          <p:nvPicPr>
            <p:cNvPr id="26" name="object 26"/>
            <p:cNvPicPr/>
            <p:nvPr/>
          </p:nvPicPr>
          <p:blipFill>
            <a:blip r:embed="rId5" cstate="print"/>
            <a:stretch>
              <a:fillRect/>
            </a:stretch>
          </p:blipFill>
          <p:spPr>
            <a:xfrm>
              <a:off x="3020567" y="3860292"/>
              <a:ext cx="158495" cy="176783"/>
            </a:xfrm>
            <a:prstGeom prst="rect">
              <a:avLst/>
            </a:prstGeom>
          </p:spPr>
        </p:pic>
        <p:pic>
          <p:nvPicPr>
            <p:cNvPr id="27" name="object 27"/>
            <p:cNvPicPr/>
            <p:nvPr/>
          </p:nvPicPr>
          <p:blipFill>
            <a:blip r:embed="rId5" cstate="print"/>
            <a:stretch>
              <a:fillRect/>
            </a:stretch>
          </p:blipFill>
          <p:spPr>
            <a:xfrm>
              <a:off x="1502663" y="4789932"/>
              <a:ext cx="158495" cy="176783"/>
            </a:xfrm>
            <a:prstGeom prst="rect">
              <a:avLst/>
            </a:prstGeom>
          </p:spPr>
        </p:pic>
        <p:pic>
          <p:nvPicPr>
            <p:cNvPr id="28" name="object 28"/>
            <p:cNvPicPr/>
            <p:nvPr/>
          </p:nvPicPr>
          <p:blipFill>
            <a:blip r:embed="rId5" cstate="print"/>
            <a:stretch>
              <a:fillRect/>
            </a:stretch>
          </p:blipFill>
          <p:spPr>
            <a:xfrm>
              <a:off x="1335024" y="3648455"/>
              <a:ext cx="160019" cy="176783"/>
            </a:xfrm>
            <a:prstGeom prst="rect">
              <a:avLst/>
            </a:prstGeom>
          </p:spPr>
        </p:pic>
        <p:pic>
          <p:nvPicPr>
            <p:cNvPr id="29" name="object 29"/>
            <p:cNvPicPr/>
            <p:nvPr/>
          </p:nvPicPr>
          <p:blipFill>
            <a:blip r:embed="rId5" cstate="print"/>
            <a:stretch>
              <a:fillRect/>
            </a:stretch>
          </p:blipFill>
          <p:spPr>
            <a:xfrm>
              <a:off x="970788" y="4142232"/>
              <a:ext cx="160019" cy="176783"/>
            </a:xfrm>
            <a:prstGeom prst="rect">
              <a:avLst/>
            </a:prstGeom>
          </p:spPr>
        </p:pic>
        <p:pic>
          <p:nvPicPr>
            <p:cNvPr id="30" name="object 30"/>
            <p:cNvPicPr/>
            <p:nvPr/>
          </p:nvPicPr>
          <p:blipFill>
            <a:blip r:embed="rId5" cstate="print"/>
            <a:stretch>
              <a:fillRect/>
            </a:stretch>
          </p:blipFill>
          <p:spPr>
            <a:xfrm>
              <a:off x="1880616" y="4183380"/>
              <a:ext cx="160019" cy="176783"/>
            </a:xfrm>
            <a:prstGeom prst="rect">
              <a:avLst/>
            </a:prstGeom>
          </p:spPr>
        </p:pic>
        <p:pic>
          <p:nvPicPr>
            <p:cNvPr id="31" name="object 31"/>
            <p:cNvPicPr/>
            <p:nvPr/>
          </p:nvPicPr>
          <p:blipFill>
            <a:blip r:embed="rId5" cstate="print"/>
            <a:stretch>
              <a:fillRect/>
            </a:stretch>
          </p:blipFill>
          <p:spPr>
            <a:xfrm>
              <a:off x="2493264" y="4450080"/>
              <a:ext cx="158495" cy="176783"/>
            </a:xfrm>
            <a:prstGeom prst="rect">
              <a:avLst/>
            </a:prstGeom>
          </p:spPr>
        </p:pic>
        <p:pic>
          <p:nvPicPr>
            <p:cNvPr id="32" name="object 32"/>
            <p:cNvPicPr/>
            <p:nvPr/>
          </p:nvPicPr>
          <p:blipFill>
            <a:blip r:embed="rId5" cstate="print"/>
            <a:stretch>
              <a:fillRect/>
            </a:stretch>
          </p:blipFill>
          <p:spPr>
            <a:xfrm>
              <a:off x="1472183" y="5477255"/>
              <a:ext cx="158495" cy="176783"/>
            </a:xfrm>
            <a:prstGeom prst="rect">
              <a:avLst/>
            </a:prstGeom>
          </p:spPr>
        </p:pic>
        <p:pic>
          <p:nvPicPr>
            <p:cNvPr id="33" name="object 33"/>
            <p:cNvPicPr/>
            <p:nvPr/>
          </p:nvPicPr>
          <p:blipFill>
            <a:blip r:embed="rId5" cstate="print"/>
            <a:stretch>
              <a:fillRect/>
            </a:stretch>
          </p:blipFill>
          <p:spPr>
            <a:xfrm>
              <a:off x="2011680" y="5202936"/>
              <a:ext cx="160019" cy="176783"/>
            </a:xfrm>
            <a:prstGeom prst="rect">
              <a:avLst/>
            </a:prstGeom>
          </p:spPr>
        </p:pic>
        <p:pic>
          <p:nvPicPr>
            <p:cNvPr id="34" name="object 34"/>
            <p:cNvPicPr/>
            <p:nvPr/>
          </p:nvPicPr>
          <p:blipFill>
            <a:blip r:embed="rId5" cstate="print"/>
            <a:stretch>
              <a:fillRect/>
            </a:stretch>
          </p:blipFill>
          <p:spPr>
            <a:xfrm>
              <a:off x="2836164" y="4643627"/>
              <a:ext cx="160019" cy="176783"/>
            </a:xfrm>
            <a:prstGeom prst="rect">
              <a:avLst/>
            </a:prstGeom>
          </p:spPr>
        </p:pic>
        <p:pic>
          <p:nvPicPr>
            <p:cNvPr id="35" name="object 35"/>
            <p:cNvPicPr/>
            <p:nvPr/>
          </p:nvPicPr>
          <p:blipFill>
            <a:blip r:embed="rId5" cstate="print"/>
            <a:stretch>
              <a:fillRect/>
            </a:stretch>
          </p:blipFill>
          <p:spPr>
            <a:xfrm>
              <a:off x="1857755" y="6068567"/>
              <a:ext cx="160019" cy="176783"/>
            </a:xfrm>
            <a:prstGeom prst="rect">
              <a:avLst/>
            </a:prstGeom>
          </p:spPr>
        </p:pic>
        <p:pic>
          <p:nvPicPr>
            <p:cNvPr id="36" name="object 36"/>
            <p:cNvPicPr/>
            <p:nvPr/>
          </p:nvPicPr>
          <p:blipFill>
            <a:blip r:embed="rId5" cstate="print"/>
            <a:stretch>
              <a:fillRect/>
            </a:stretch>
          </p:blipFill>
          <p:spPr>
            <a:xfrm>
              <a:off x="1539240" y="6216396"/>
              <a:ext cx="158495" cy="176783"/>
            </a:xfrm>
            <a:prstGeom prst="rect">
              <a:avLst/>
            </a:prstGeom>
          </p:spPr>
        </p:pic>
        <p:pic>
          <p:nvPicPr>
            <p:cNvPr id="37" name="object 37"/>
            <p:cNvPicPr/>
            <p:nvPr/>
          </p:nvPicPr>
          <p:blipFill>
            <a:blip r:embed="rId5" cstate="print"/>
            <a:stretch>
              <a:fillRect/>
            </a:stretch>
          </p:blipFill>
          <p:spPr>
            <a:xfrm>
              <a:off x="2938272" y="4191000"/>
              <a:ext cx="160019" cy="176783"/>
            </a:xfrm>
            <a:prstGeom prst="rect">
              <a:avLst/>
            </a:prstGeom>
          </p:spPr>
        </p:pic>
        <p:pic>
          <p:nvPicPr>
            <p:cNvPr id="38" name="object 38"/>
            <p:cNvPicPr/>
            <p:nvPr/>
          </p:nvPicPr>
          <p:blipFill>
            <a:blip r:embed="rId5" cstate="print"/>
            <a:stretch>
              <a:fillRect/>
            </a:stretch>
          </p:blipFill>
          <p:spPr>
            <a:xfrm>
              <a:off x="3310127" y="4230623"/>
              <a:ext cx="160019" cy="176783"/>
            </a:xfrm>
            <a:prstGeom prst="rect">
              <a:avLst/>
            </a:prstGeom>
          </p:spPr>
        </p:pic>
        <p:pic>
          <p:nvPicPr>
            <p:cNvPr id="39" name="object 39"/>
            <p:cNvPicPr/>
            <p:nvPr/>
          </p:nvPicPr>
          <p:blipFill>
            <a:blip r:embed="rId5" cstate="print"/>
            <a:stretch>
              <a:fillRect/>
            </a:stretch>
          </p:blipFill>
          <p:spPr>
            <a:xfrm>
              <a:off x="3406139" y="3558540"/>
              <a:ext cx="158495" cy="176783"/>
            </a:xfrm>
            <a:prstGeom prst="rect">
              <a:avLst/>
            </a:prstGeom>
          </p:spPr>
        </p:pic>
        <p:pic>
          <p:nvPicPr>
            <p:cNvPr id="40" name="object 40"/>
            <p:cNvPicPr/>
            <p:nvPr/>
          </p:nvPicPr>
          <p:blipFill>
            <a:blip r:embed="rId5" cstate="print"/>
            <a:stretch>
              <a:fillRect/>
            </a:stretch>
          </p:blipFill>
          <p:spPr>
            <a:xfrm>
              <a:off x="3500627" y="3785616"/>
              <a:ext cx="160019" cy="176783"/>
            </a:xfrm>
            <a:prstGeom prst="rect">
              <a:avLst/>
            </a:prstGeom>
          </p:spPr>
        </p:pic>
        <p:pic>
          <p:nvPicPr>
            <p:cNvPr id="41" name="object 41"/>
            <p:cNvPicPr/>
            <p:nvPr/>
          </p:nvPicPr>
          <p:blipFill>
            <a:blip r:embed="rId5" cstate="print"/>
            <a:stretch>
              <a:fillRect/>
            </a:stretch>
          </p:blipFill>
          <p:spPr>
            <a:xfrm>
              <a:off x="3777995" y="3874008"/>
              <a:ext cx="160019" cy="176783"/>
            </a:xfrm>
            <a:prstGeom prst="rect">
              <a:avLst/>
            </a:prstGeom>
          </p:spPr>
        </p:pic>
        <p:pic>
          <p:nvPicPr>
            <p:cNvPr id="42" name="object 42"/>
            <p:cNvPicPr/>
            <p:nvPr/>
          </p:nvPicPr>
          <p:blipFill>
            <a:blip r:embed="rId5" cstate="print"/>
            <a:stretch>
              <a:fillRect/>
            </a:stretch>
          </p:blipFill>
          <p:spPr>
            <a:xfrm>
              <a:off x="4049268" y="4191000"/>
              <a:ext cx="160019" cy="176783"/>
            </a:xfrm>
            <a:prstGeom prst="rect">
              <a:avLst/>
            </a:prstGeom>
          </p:spPr>
        </p:pic>
        <p:pic>
          <p:nvPicPr>
            <p:cNvPr id="43" name="object 43"/>
            <p:cNvPicPr/>
            <p:nvPr/>
          </p:nvPicPr>
          <p:blipFill>
            <a:blip r:embed="rId5" cstate="print"/>
            <a:stretch>
              <a:fillRect/>
            </a:stretch>
          </p:blipFill>
          <p:spPr>
            <a:xfrm>
              <a:off x="4194048" y="3963923"/>
              <a:ext cx="158495" cy="176783"/>
            </a:xfrm>
            <a:prstGeom prst="rect">
              <a:avLst/>
            </a:prstGeom>
          </p:spPr>
        </p:pic>
        <p:pic>
          <p:nvPicPr>
            <p:cNvPr id="44" name="object 44"/>
            <p:cNvPicPr/>
            <p:nvPr/>
          </p:nvPicPr>
          <p:blipFill>
            <a:blip r:embed="rId5" cstate="print"/>
            <a:stretch>
              <a:fillRect/>
            </a:stretch>
          </p:blipFill>
          <p:spPr>
            <a:xfrm>
              <a:off x="4309872" y="3745991"/>
              <a:ext cx="160019" cy="176783"/>
            </a:xfrm>
            <a:prstGeom prst="rect">
              <a:avLst/>
            </a:prstGeom>
          </p:spPr>
        </p:pic>
        <p:pic>
          <p:nvPicPr>
            <p:cNvPr id="45" name="object 45"/>
            <p:cNvPicPr/>
            <p:nvPr/>
          </p:nvPicPr>
          <p:blipFill>
            <a:blip r:embed="rId5" cstate="print"/>
            <a:stretch>
              <a:fillRect/>
            </a:stretch>
          </p:blipFill>
          <p:spPr>
            <a:xfrm>
              <a:off x="4236720" y="3413760"/>
              <a:ext cx="160019" cy="176783"/>
            </a:xfrm>
            <a:prstGeom prst="rect">
              <a:avLst/>
            </a:prstGeom>
          </p:spPr>
        </p:pic>
        <p:pic>
          <p:nvPicPr>
            <p:cNvPr id="46" name="object 46"/>
            <p:cNvPicPr/>
            <p:nvPr/>
          </p:nvPicPr>
          <p:blipFill>
            <a:blip r:embed="rId5" cstate="print"/>
            <a:stretch>
              <a:fillRect/>
            </a:stretch>
          </p:blipFill>
          <p:spPr>
            <a:xfrm>
              <a:off x="3843527" y="4149852"/>
              <a:ext cx="160019" cy="176783"/>
            </a:xfrm>
            <a:prstGeom prst="rect">
              <a:avLst/>
            </a:prstGeom>
          </p:spPr>
        </p:pic>
        <p:pic>
          <p:nvPicPr>
            <p:cNvPr id="47" name="object 47"/>
            <p:cNvPicPr/>
            <p:nvPr/>
          </p:nvPicPr>
          <p:blipFill>
            <a:blip r:embed="rId9" cstate="print"/>
            <a:stretch>
              <a:fillRect/>
            </a:stretch>
          </p:blipFill>
          <p:spPr>
            <a:xfrm>
              <a:off x="1780032" y="3151631"/>
              <a:ext cx="230123" cy="256031"/>
            </a:xfrm>
            <a:prstGeom prst="rect">
              <a:avLst/>
            </a:prstGeom>
          </p:spPr>
        </p:pic>
        <p:pic>
          <p:nvPicPr>
            <p:cNvPr id="48" name="object 48"/>
            <p:cNvPicPr/>
            <p:nvPr/>
          </p:nvPicPr>
          <p:blipFill>
            <a:blip r:embed="rId9" cstate="print"/>
            <a:stretch>
              <a:fillRect/>
            </a:stretch>
          </p:blipFill>
          <p:spPr>
            <a:xfrm>
              <a:off x="3395471" y="4274820"/>
              <a:ext cx="230123" cy="256031"/>
            </a:xfrm>
            <a:prstGeom prst="rect">
              <a:avLst/>
            </a:prstGeom>
          </p:spPr>
        </p:pic>
        <p:pic>
          <p:nvPicPr>
            <p:cNvPr id="49" name="object 49"/>
            <p:cNvPicPr/>
            <p:nvPr/>
          </p:nvPicPr>
          <p:blipFill>
            <a:blip r:embed="rId9" cstate="print"/>
            <a:stretch>
              <a:fillRect/>
            </a:stretch>
          </p:blipFill>
          <p:spPr>
            <a:xfrm>
              <a:off x="1133855" y="4579620"/>
              <a:ext cx="230123" cy="256031"/>
            </a:xfrm>
            <a:prstGeom prst="rect">
              <a:avLst/>
            </a:prstGeom>
          </p:spPr>
        </p:pic>
        <p:pic>
          <p:nvPicPr>
            <p:cNvPr id="50" name="object 50"/>
            <p:cNvPicPr/>
            <p:nvPr/>
          </p:nvPicPr>
          <p:blipFill>
            <a:blip r:embed="rId10" cstate="print"/>
            <a:stretch>
              <a:fillRect/>
            </a:stretch>
          </p:blipFill>
          <p:spPr>
            <a:xfrm>
              <a:off x="1168908" y="4895088"/>
              <a:ext cx="231635" cy="256031"/>
            </a:xfrm>
            <a:prstGeom prst="rect">
              <a:avLst/>
            </a:prstGeom>
          </p:spPr>
        </p:pic>
        <p:pic>
          <p:nvPicPr>
            <p:cNvPr id="51" name="object 51"/>
            <p:cNvPicPr/>
            <p:nvPr/>
          </p:nvPicPr>
          <p:blipFill>
            <a:blip r:embed="rId9" cstate="print"/>
            <a:stretch>
              <a:fillRect/>
            </a:stretch>
          </p:blipFill>
          <p:spPr>
            <a:xfrm>
              <a:off x="1944623" y="5391911"/>
              <a:ext cx="230123" cy="256031"/>
            </a:xfrm>
            <a:prstGeom prst="rect">
              <a:avLst/>
            </a:prstGeom>
          </p:spPr>
        </p:pic>
        <p:pic>
          <p:nvPicPr>
            <p:cNvPr id="52" name="object 52"/>
            <p:cNvPicPr/>
            <p:nvPr/>
          </p:nvPicPr>
          <p:blipFill>
            <a:blip r:embed="rId9" cstate="print"/>
            <a:stretch>
              <a:fillRect/>
            </a:stretch>
          </p:blipFill>
          <p:spPr>
            <a:xfrm>
              <a:off x="1618487" y="5602223"/>
              <a:ext cx="230123" cy="256031"/>
            </a:xfrm>
            <a:prstGeom prst="rect">
              <a:avLst/>
            </a:prstGeom>
          </p:spPr>
        </p:pic>
        <p:pic>
          <p:nvPicPr>
            <p:cNvPr id="53" name="object 53"/>
            <p:cNvPicPr/>
            <p:nvPr/>
          </p:nvPicPr>
          <p:blipFill>
            <a:blip r:embed="rId11" cstate="print"/>
            <a:stretch>
              <a:fillRect/>
            </a:stretch>
          </p:blipFill>
          <p:spPr>
            <a:xfrm>
              <a:off x="1997963" y="5911595"/>
              <a:ext cx="231647" cy="254507"/>
            </a:xfrm>
            <a:prstGeom prst="rect">
              <a:avLst/>
            </a:prstGeom>
          </p:spPr>
        </p:pic>
        <p:pic>
          <p:nvPicPr>
            <p:cNvPr id="54" name="object 54"/>
            <p:cNvPicPr/>
            <p:nvPr/>
          </p:nvPicPr>
          <p:blipFill>
            <a:blip r:embed="rId12" cstate="print"/>
            <a:stretch>
              <a:fillRect/>
            </a:stretch>
          </p:blipFill>
          <p:spPr>
            <a:xfrm>
              <a:off x="1952244" y="3288791"/>
              <a:ext cx="409955" cy="454151"/>
            </a:xfrm>
            <a:prstGeom prst="rect">
              <a:avLst/>
            </a:prstGeom>
          </p:spPr>
        </p:pic>
        <p:pic>
          <p:nvPicPr>
            <p:cNvPr id="55" name="object 55"/>
            <p:cNvPicPr/>
            <p:nvPr/>
          </p:nvPicPr>
          <p:blipFill>
            <a:blip r:embed="rId12" cstate="print"/>
            <a:stretch>
              <a:fillRect/>
            </a:stretch>
          </p:blipFill>
          <p:spPr>
            <a:xfrm>
              <a:off x="929640" y="3515868"/>
              <a:ext cx="409955" cy="454151"/>
            </a:xfrm>
            <a:prstGeom prst="rect">
              <a:avLst/>
            </a:prstGeom>
          </p:spPr>
        </p:pic>
        <p:pic>
          <p:nvPicPr>
            <p:cNvPr id="56" name="object 56"/>
            <p:cNvPicPr/>
            <p:nvPr/>
          </p:nvPicPr>
          <p:blipFill>
            <a:blip r:embed="rId12" cstate="print"/>
            <a:stretch>
              <a:fillRect/>
            </a:stretch>
          </p:blipFill>
          <p:spPr>
            <a:xfrm>
              <a:off x="1264920" y="5599176"/>
              <a:ext cx="409955" cy="454151"/>
            </a:xfrm>
            <a:prstGeom prst="rect">
              <a:avLst/>
            </a:prstGeom>
          </p:spPr>
        </p:pic>
        <p:pic>
          <p:nvPicPr>
            <p:cNvPr id="57" name="object 57"/>
            <p:cNvPicPr/>
            <p:nvPr/>
          </p:nvPicPr>
          <p:blipFill>
            <a:blip r:embed="rId12" cstate="print"/>
            <a:stretch>
              <a:fillRect/>
            </a:stretch>
          </p:blipFill>
          <p:spPr>
            <a:xfrm>
              <a:off x="2249423" y="4538472"/>
              <a:ext cx="409955" cy="454151"/>
            </a:xfrm>
            <a:prstGeom prst="rect">
              <a:avLst/>
            </a:prstGeom>
          </p:spPr>
        </p:pic>
        <p:pic>
          <p:nvPicPr>
            <p:cNvPr id="58" name="object 58"/>
            <p:cNvPicPr/>
            <p:nvPr/>
          </p:nvPicPr>
          <p:blipFill>
            <a:blip r:embed="rId12" cstate="print"/>
            <a:stretch>
              <a:fillRect/>
            </a:stretch>
          </p:blipFill>
          <p:spPr>
            <a:xfrm>
              <a:off x="1827275" y="3467100"/>
              <a:ext cx="409955" cy="454151"/>
            </a:xfrm>
            <a:prstGeom prst="rect">
              <a:avLst/>
            </a:prstGeom>
          </p:spPr>
        </p:pic>
        <p:pic>
          <p:nvPicPr>
            <p:cNvPr id="59" name="object 59"/>
            <p:cNvPicPr/>
            <p:nvPr/>
          </p:nvPicPr>
          <p:blipFill>
            <a:blip r:embed="rId5" cstate="print"/>
            <a:stretch>
              <a:fillRect/>
            </a:stretch>
          </p:blipFill>
          <p:spPr>
            <a:xfrm>
              <a:off x="3924300" y="3736848"/>
              <a:ext cx="158495" cy="176783"/>
            </a:xfrm>
            <a:prstGeom prst="rect">
              <a:avLst/>
            </a:prstGeom>
          </p:spPr>
        </p:pic>
        <p:pic>
          <p:nvPicPr>
            <p:cNvPr id="60" name="object 60"/>
            <p:cNvPicPr/>
            <p:nvPr/>
          </p:nvPicPr>
          <p:blipFill>
            <a:blip r:embed="rId12" cstate="print"/>
            <a:stretch>
              <a:fillRect/>
            </a:stretch>
          </p:blipFill>
          <p:spPr>
            <a:xfrm>
              <a:off x="2269236" y="5038344"/>
              <a:ext cx="409955" cy="455675"/>
            </a:xfrm>
            <a:prstGeom prst="rect">
              <a:avLst/>
            </a:prstGeom>
          </p:spPr>
        </p:pic>
        <p:pic>
          <p:nvPicPr>
            <p:cNvPr id="61" name="object 61"/>
            <p:cNvPicPr/>
            <p:nvPr/>
          </p:nvPicPr>
          <p:blipFill>
            <a:blip r:embed="rId12" cstate="print"/>
            <a:stretch>
              <a:fillRect/>
            </a:stretch>
          </p:blipFill>
          <p:spPr>
            <a:xfrm>
              <a:off x="1505711" y="3601212"/>
              <a:ext cx="409955" cy="454151"/>
            </a:xfrm>
            <a:prstGeom prst="rect">
              <a:avLst/>
            </a:prstGeom>
          </p:spPr>
        </p:pic>
        <p:pic>
          <p:nvPicPr>
            <p:cNvPr id="62" name="object 62"/>
            <p:cNvPicPr/>
            <p:nvPr/>
          </p:nvPicPr>
          <p:blipFill>
            <a:blip r:embed="rId12" cstate="print"/>
            <a:stretch>
              <a:fillRect/>
            </a:stretch>
          </p:blipFill>
          <p:spPr>
            <a:xfrm>
              <a:off x="2622804" y="4878323"/>
              <a:ext cx="409955" cy="454151"/>
            </a:xfrm>
            <a:prstGeom prst="rect">
              <a:avLst/>
            </a:prstGeom>
          </p:spPr>
        </p:pic>
        <p:pic>
          <p:nvPicPr>
            <p:cNvPr id="63" name="object 63"/>
            <p:cNvPicPr/>
            <p:nvPr/>
          </p:nvPicPr>
          <p:blipFill>
            <a:blip r:embed="rId12" cstate="print"/>
            <a:stretch>
              <a:fillRect/>
            </a:stretch>
          </p:blipFill>
          <p:spPr>
            <a:xfrm>
              <a:off x="3921251" y="3735324"/>
              <a:ext cx="409955" cy="454151"/>
            </a:xfrm>
            <a:prstGeom prst="rect">
              <a:avLst/>
            </a:prstGeom>
          </p:spPr>
        </p:pic>
        <p:pic>
          <p:nvPicPr>
            <p:cNvPr id="64" name="object 64"/>
            <p:cNvPicPr/>
            <p:nvPr/>
          </p:nvPicPr>
          <p:blipFill>
            <a:blip r:embed="rId12" cstate="print"/>
            <a:stretch>
              <a:fillRect/>
            </a:stretch>
          </p:blipFill>
          <p:spPr>
            <a:xfrm>
              <a:off x="1859280" y="4111752"/>
              <a:ext cx="409955" cy="455675"/>
            </a:xfrm>
            <a:prstGeom prst="rect">
              <a:avLst/>
            </a:prstGeom>
          </p:spPr>
        </p:pic>
        <p:pic>
          <p:nvPicPr>
            <p:cNvPr id="65" name="object 65"/>
            <p:cNvPicPr/>
            <p:nvPr/>
          </p:nvPicPr>
          <p:blipFill>
            <a:blip r:embed="rId12" cstate="print"/>
            <a:stretch>
              <a:fillRect/>
            </a:stretch>
          </p:blipFill>
          <p:spPr>
            <a:xfrm>
              <a:off x="1397508" y="3092196"/>
              <a:ext cx="409955" cy="454151"/>
            </a:xfrm>
            <a:prstGeom prst="rect">
              <a:avLst/>
            </a:prstGeom>
          </p:spPr>
        </p:pic>
        <p:pic>
          <p:nvPicPr>
            <p:cNvPr id="66" name="object 66"/>
            <p:cNvPicPr/>
            <p:nvPr/>
          </p:nvPicPr>
          <p:blipFill>
            <a:blip r:embed="rId12" cstate="print"/>
            <a:stretch>
              <a:fillRect/>
            </a:stretch>
          </p:blipFill>
          <p:spPr>
            <a:xfrm>
              <a:off x="1743455" y="6100572"/>
              <a:ext cx="409955" cy="454151"/>
            </a:xfrm>
            <a:prstGeom prst="rect">
              <a:avLst/>
            </a:prstGeom>
          </p:spPr>
        </p:pic>
        <p:pic>
          <p:nvPicPr>
            <p:cNvPr id="67" name="object 67"/>
            <p:cNvPicPr/>
            <p:nvPr/>
          </p:nvPicPr>
          <p:blipFill>
            <a:blip r:embed="rId13" cstate="print"/>
            <a:stretch>
              <a:fillRect/>
            </a:stretch>
          </p:blipFill>
          <p:spPr>
            <a:xfrm>
              <a:off x="6684263" y="2670048"/>
              <a:ext cx="4951405" cy="2335123"/>
            </a:xfrm>
            <a:prstGeom prst="rect">
              <a:avLst/>
            </a:prstGeom>
          </p:spPr>
        </p:pic>
      </p:grpSp>
      <p:sp>
        <p:nvSpPr>
          <p:cNvPr id="68" name="object 68"/>
          <p:cNvSpPr txBox="1"/>
          <p:nvPr/>
        </p:nvSpPr>
        <p:spPr>
          <a:xfrm>
            <a:off x="7283064" y="3001835"/>
            <a:ext cx="643255" cy="169545"/>
          </a:xfrm>
          <a:prstGeom prst="rect">
            <a:avLst/>
          </a:prstGeom>
          <a:solidFill>
            <a:srgbClr val="BEE2DF"/>
          </a:solidFill>
        </p:spPr>
        <p:txBody>
          <a:bodyPr vert="horz" wrap="square" lIns="0" tIns="0" rIns="0" bIns="0" rtlCol="0">
            <a:spAutoFit/>
          </a:bodyPr>
          <a:lstStyle/>
          <a:p>
            <a:pPr algn="ctr">
              <a:lnSpc>
                <a:spcPts val="1330"/>
              </a:lnSpc>
            </a:pPr>
            <a:r>
              <a:rPr sz="1400" b="1" spc="-5" dirty="0">
                <a:latin typeface="Calibri"/>
                <a:cs typeface="Calibri"/>
              </a:rPr>
              <a:t>42</a:t>
            </a:r>
            <a:endParaRPr sz="1400" dirty="0">
              <a:latin typeface="Calibri"/>
              <a:cs typeface="Calibri"/>
            </a:endParaRPr>
          </a:p>
        </p:txBody>
      </p:sp>
      <p:sp>
        <p:nvSpPr>
          <p:cNvPr id="69" name="object 69"/>
          <p:cNvSpPr txBox="1"/>
          <p:nvPr/>
        </p:nvSpPr>
        <p:spPr>
          <a:xfrm>
            <a:off x="7312492" y="4538471"/>
            <a:ext cx="645160" cy="169545"/>
          </a:xfrm>
          <a:prstGeom prst="rect">
            <a:avLst/>
          </a:prstGeom>
          <a:solidFill>
            <a:srgbClr val="BEE2DF"/>
          </a:solidFill>
        </p:spPr>
        <p:txBody>
          <a:bodyPr vert="horz" wrap="square" lIns="0" tIns="0" rIns="0" bIns="0" rtlCol="0">
            <a:spAutoFit/>
          </a:bodyPr>
          <a:lstStyle/>
          <a:p>
            <a:pPr marL="141605">
              <a:lnSpc>
                <a:spcPts val="1330"/>
              </a:lnSpc>
            </a:pPr>
            <a:r>
              <a:rPr sz="1400" b="1" spc="-5" dirty="0">
                <a:latin typeface="Calibri"/>
                <a:cs typeface="Calibri"/>
              </a:rPr>
              <a:t>2031</a:t>
            </a:r>
            <a:endParaRPr sz="1400" dirty="0">
              <a:latin typeface="Calibri"/>
              <a:cs typeface="Calibri"/>
            </a:endParaRPr>
          </a:p>
        </p:txBody>
      </p:sp>
      <p:sp>
        <p:nvSpPr>
          <p:cNvPr id="70" name="object 70"/>
          <p:cNvSpPr txBox="1"/>
          <p:nvPr/>
        </p:nvSpPr>
        <p:spPr>
          <a:xfrm>
            <a:off x="8399663" y="3000755"/>
            <a:ext cx="645160" cy="169545"/>
          </a:xfrm>
          <a:prstGeom prst="rect">
            <a:avLst/>
          </a:prstGeom>
          <a:solidFill>
            <a:srgbClr val="D0CECE"/>
          </a:solidFill>
        </p:spPr>
        <p:txBody>
          <a:bodyPr vert="horz" wrap="square" lIns="0" tIns="0" rIns="0" bIns="0" rtlCol="0">
            <a:spAutoFit/>
          </a:bodyPr>
          <a:lstStyle/>
          <a:p>
            <a:pPr algn="ctr">
              <a:lnSpc>
                <a:spcPts val="1330"/>
              </a:lnSpc>
            </a:pPr>
            <a:r>
              <a:rPr sz="1400" b="1" spc="-5" dirty="0">
                <a:latin typeface="Calibri"/>
                <a:cs typeface="Calibri"/>
              </a:rPr>
              <a:t>89</a:t>
            </a:r>
            <a:endParaRPr sz="1400" dirty="0">
              <a:latin typeface="Calibri"/>
              <a:cs typeface="Calibri"/>
            </a:endParaRPr>
          </a:p>
        </p:txBody>
      </p:sp>
      <p:sp>
        <p:nvSpPr>
          <p:cNvPr id="71" name="object 71"/>
          <p:cNvSpPr txBox="1"/>
          <p:nvPr/>
        </p:nvSpPr>
        <p:spPr>
          <a:xfrm>
            <a:off x="8383992" y="3774976"/>
            <a:ext cx="645160" cy="169545"/>
          </a:xfrm>
          <a:prstGeom prst="rect">
            <a:avLst/>
          </a:prstGeom>
          <a:solidFill>
            <a:srgbClr val="D0CECE"/>
          </a:solidFill>
        </p:spPr>
        <p:txBody>
          <a:bodyPr vert="horz" wrap="square" lIns="0" tIns="0" rIns="0" bIns="0" rtlCol="0">
            <a:spAutoFit/>
          </a:bodyPr>
          <a:lstStyle/>
          <a:p>
            <a:pPr marL="186690">
              <a:lnSpc>
                <a:spcPts val="1330"/>
              </a:lnSpc>
            </a:pPr>
            <a:r>
              <a:rPr sz="1400" b="1" spc="-5" dirty="0">
                <a:latin typeface="Calibri"/>
                <a:cs typeface="Calibri"/>
              </a:rPr>
              <a:t>372</a:t>
            </a:r>
            <a:endParaRPr sz="1400" dirty="0">
              <a:latin typeface="Calibri"/>
              <a:cs typeface="Calibri"/>
            </a:endParaRPr>
          </a:p>
        </p:txBody>
      </p:sp>
      <p:sp>
        <p:nvSpPr>
          <p:cNvPr id="72" name="object 72"/>
          <p:cNvSpPr txBox="1"/>
          <p:nvPr/>
        </p:nvSpPr>
        <p:spPr>
          <a:xfrm>
            <a:off x="8390039" y="4538471"/>
            <a:ext cx="645160" cy="169545"/>
          </a:xfrm>
          <a:prstGeom prst="rect">
            <a:avLst/>
          </a:prstGeom>
          <a:solidFill>
            <a:srgbClr val="D0CECE"/>
          </a:solidFill>
        </p:spPr>
        <p:txBody>
          <a:bodyPr vert="horz" wrap="square" lIns="0" tIns="0" rIns="0" bIns="0" rtlCol="0">
            <a:spAutoFit/>
          </a:bodyPr>
          <a:lstStyle/>
          <a:p>
            <a:pPr marL="142240">
              <a:lnSpc>
                <a:spcPts val="1330"/>
              </a:lnSpc>
            </a:pPr>
            <a:r>
              <a:rPr sz="1400" b="1" spc="-5" dirty="0">
                <a:latin typeface="Calibri"/>
                <a:cs typeface="Calibri"/>
              </a:rPr>
              <a:t>3386</a:t>
            </a:r>
            <a:endParaRPr sz="1400" dirty="0">
              <a:latin typeface="Calibri"/>
              <a:cs typeface="Calibri"/>
            </a:endParaRPr>
          </a:p>
        </p:txBody>
      </p:sp>
      <p:sp>
        <p:nvSpPr>
          <p:cNvPr id="73" name="object 73"/>
          <p:cNvSpPr txBox="1"/>
          <p:nvPr/>
        </p:nvSpPr>
        <p:spPr>
          <a:xfrm>
            <a:off x="9467467" y="2989043"/>
            <a:ext cx="643255" cy="169545"/>
          </a:xfrm>
          <a:prstGeom prst="rect">
            <a:avLst/>
          </a:prstGeom>
          <a:solidFill>
            <a:srgbClr val="B3AADF"/>
          </a:solidFill>
        </p:spPr>
        <p:txBody>
          <a:bodyPr vert="horz" wrap="square" lIns="0" tIns="0" rIns="0" bIns="0" rtlCol="0">
            <a:spAutoFit/>
          </a:bodyPr>
          <a:lstStyle/>
          <a:p>
            <a:pPr marL="185420">
              <a:lnSpc>
                <a:spcPts val="1330"/>
              </a:lnSpc>
            </a:pPr>
            <a:r>
              <a:rPr sz="1400" b="1" spc="-5" dirty="0">
                <a:latin typeface="Calibri"/>
                <a:cs typeface="Calibri"/>
              </a:rPr>
              <a:t>250</a:t>
            </a:r>
            <a:endParaRPr sz="1400" dirty="0">
              <a:latin typeface="Calibri"/>
              <a:cs typeface="Calibri"/>
            </a:endParaRPr>
          </a:p>
        </p:txBody>
      </p:sp>
      <p:sp>
        <p:nvSpPr>
          <p:cNvPr id="74" name="object 74"/>
          <p:cNvSpPr txBox="1"/>
          <p:nvPr/>
        </p:nvSpPr>
        <p:spPr>
          <a:xfrm>
            <a:off x="9475234" y="3757412"/>
            <a:ext cx="645160" cy="169545"/>
          </a:xfrm>
          <a:prstGeom prst="rect">
            <a:avLst/>
          </a:prstGeom>
          <a:solidFill>
            <a:srgbClr val="B3AADF"/>
          </a:solidFill>
        </p:spPr>
        <p:txBody>
          <a:bodyPr vert="horz" wrap="square" lIns="0" tIns="0" rIns="0" bIns="0" rtlCol="0">
            <a:spAutoFit/>
          </a:bodyPr>
          <a:lstStyle/>
          <a:p>
            <a:pPr marL="186055">
              <a:lnSpc>
                <a:spcPts val="1330"/>
              </a:lnSpc>
            </a:pPr>
            <a:r>
              <a:rPr sz="1400" b="1" spc="-5" dirty="0">
                <a:latin typeface="Calibri"/>
                <a:cs typeface="Calibri"/>
              </a:rPr>
              <a:t>521</a:t>
            </a:r>
            <a:endParaRPr sz="1400">
              <a:latin typeface="Calibri"/>
              <a:cs typeface="Calibri"/>
            </a:endParaRPr>
          </a:p>
        </p:txBody>
      </p:sp>
      <p:sp>
        <p:nvSpPr>
          <p:cNvPr id="75" name="object 75"/>
          <p:cNvSpPr txBox="1"/>
          <p:nvPr/>
        </p:nvSpPr>
        <p:spPr>
          <a:xfrm>
            <a:off x="9450226" y="4551668"/>
            <a:ext cx="645160" cy="169545"/>
          </a:xfrm>
          <a:prstGeom prst="rect">
            <a:avLst/>
          </a:prstGeom>
          <a:solidFill>
            <a:srgbClr val="B3AADF"/>
          </a:solidFill>
        </p:spPr>
        <p:txBody>
          <a:bodyPr vert="horz" wrap="square" lIns="0" tIns="0" rIns="0" bIns="0" rtlCol="0">
            <a:spAutoFit/>
          </a:bodyPr>
          <a:lstStyle/>
          <a:p>
            <a:pPr marL="142240">
              <a:lnSpc>
                <a:spcPts val="1330"/>
              </a:lnSpc>
            </a:pPr>
            <a:r>
              <a:rPr sz="1400" b="1" spc="-5" dirty="0">
                <a:latin typeface="Calibri"/>
                <a:cs typeface="Calibri"/>
              </a:rPr>
              <a:t>4963</a:t>
            </a:r>
            <a:endParaRPr sz="1400">
              <a:latin typeface="Calibri"/>
              <a:cs typeface="Calibri"/>
            </a:endParaRPr>
          </a:p>
        </p:txBody>
      </p:sp>
      <p:sp>
        <p:nvSpPr>
          <p:cNvPr id="76" name="object 76"/>
          <p:cNvSpPr txBox="1"/>
          <p:nvPr/>
        </p:nvSpPr>
        <p:spPr>
          <a:xfrm>
            <a:off x="10558186" y="3006843"/>
            <a:ext cx="645160" cy="169545"/>
          </a:xfrm>
          <a:prstGeom prst="rect">
            <a:avLst/>
          </a:prstGeom>
          <a:solidFill>
            <a:srgbClr val="FFC000"/>
          </a:solidFill>
        </p:spPr>
        <p:txBody>
          <a:bodyPr vert="horz" wrap="square" lIns="0" tIns="0" rIns="0" bIns="0" rtlCol="0">
            <a:spAutoFit/>
          </a:bodyPr>
          <a:lstStyle/>
          <a:p>
            <a:pPr marL="172720">
              <a:lnSpc>
                <a:spcPts val="1330"/>
              </a:lnSpc>
            </a:pPr>
            <a:r>
              <a:rPr sz="1400" b="1" spc="-5" dirty="0">
                <a:latin typeface="Arial"/>
                <a:cs typeface="Arial"/>
              </a:rPr>
              <a:t>409</a:t>
            </a:r>
            <a:endParaRPr sz="1400" dirty="0">
              <a:latin typeface="Arial"/>
              <a:cs typeface="Arial"/>
            </a:endParaRPr>
          </a:p>
        </p:txBody>
      </p:sp>
      <p:sp>
        <p:nvSpPr>
          <p:cNvPr id="77" name="object 77"/>
          <p:cNvSpPr txBox="1"/>
          <p:nvPr/>
        </p:nvSpPr>
        <p:spPr>
          <a:xfrm>
            <a:off x="10557374" y="3777171"/>
            <a:ext cx="643255" cy="195580"/>
          </a:xfrm>
          <a:prstGeom prst="rect">
            <a:avLst/>
          </a:prstGeom>
          <a:solidFill>
            <a:srgbClr val="FFC000"/>
          </a:solidFill>
        </p:spPr>
        <p:txBody>
          <a:bodyPr vert="horz" wrap="square" lIns="0" tIns="0" rIns="0" bIns="0" rtlCol="0">
            <a:spAutoFit/>
          </a:bodyPr>
          <a:lstStyle/>
          <a:p>
            <a:pPr marL="185420">
              <a:lnSpc>
                <a:spcPts val="1515"/>
              </a:lnSpc>
            </a:pPr>
            <a:r>
              <a:rPr sz="1400" b="1" spc="-5" dirty="0">
                <a:latin typeface="Calibri"/>
                <a:cs typeface="Calibri"/>
              </a:rPr>
              <a:t>847</a:t>
            </a:r>
            <a:endParaRPr sz="1400">
              <a:latin typeface="Calibri"/>
              <a:cs typeface="Calibri"/>
            </a:endParaRPr>
          </a:p>
        </p:txBody>
      </p:sp>
      <p:sp>
        <p:nvSpPr>
          <p:cNvPr id="78" name="object 78"/>
          <p:cNvSpPr txBox="1"/>
          <p:nvPr/>
        </p:nvSpPr>
        <p:spPr>
          <a:xfrm>
            <a:off x="10559179" y="4530851"/>
            <a:ext cx="643255" cy="195580"/>
          </a:xfrm>
          <a:prstGeom prst="rect">
            <a:avLst/>
          </a:prstGeom>
          <a:solidFill>
            <a:srgbClr val="FFC000"/>
          </a:solidFill>
        </p:spPr>
        <p:txBody>
          <a:bodyPr vert="horz" wrap="square" lIns="0" tIns="0" rIns="0" bIns="0" rtlCol="0">
            <a:spAutoFit/>
          </a:bodyPr>
          <a:lstStyle/>
          <a:p>
            <a:pPr marL="140970">
              <a:lnSpc>
                <a:spcPts val="1515"/>
              </a:lnSpc>
            </a:pPr>
            <a:r>
              <a:rPr sz="1400" b="1" spc="-5" dirty="0">
                <a:latin typeface="Calibri"/>
                <a:cs typeface="Calibri"/>
              </a:rPr>
              <a:t>7832</a:t>
            </a:r>
            <a:endParaRPr sz="1400" dirty="0">
              <a:latin typeface="Calibri"/>
              <a:cs typeface="Calibri"/>
            </a:endParaRPr>
          </a:p>
        </p:txBody>
      </p:sp>
      <p:sp>
        <p:nvSpPr>
          <p:cNvPr id="79" name="object 79"/>
          <p:cNvSpPr txBox="1"/>
          <p:nvPr/>
        </p:nvSpPr>
        <p:spPr>
          <a:xfrm>
            <a:off x="7289311" y="2287937"/>
            <a:ext cx="61976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Calibri"/>
                <a:cs typeface="Calibri"/>
              </a:rPr>
              <a:t>2020</a:t>
            </a:r>
            <a:r>
              <a:rPr sz="1400" b="1" dirty="0">
                <a:solidFill>
                  <a:srgbClr val="FFFFFF"/>
                </a:solidFill>
                <a:latin typeface="Calibri"/>
                <a:cs typeface="Calibri"/>
              </a:rPr>
              <a:t>-</a:t>
            </a:r>
            <a:r>
              <a:rPr sz="1400" b="1" spc="-5" dirty="0">
                <a:solidFill>
                  <a:srgbClr val="FFFFFF"/>
                </a:solidFill>
                <a:latin typeface="Calibri"/>
                <a:cs typeface="Calibri"/>
              </a:rPr>
              <a:t>21</a:t>
            </a:r>
            <a:endParaRPr sz="1400">
              <a:latin typeface="Calibri"/>
              <a:cs typeface="Calibri"/>
            </a:endParaRPr>
          </a:p>
        </p:txBody>
      </p:sp>
      <p:sp>
        <p:nvSpPr>
          <p:cNvPr id="80" name="object 80"/>
          <p:cNvSpPr txBox="1"/>
          <p:nvPr/>
        </p:nvSpPr>
        <p:spPr>
          <a:xfrm>
            <a:off x="8375207" y="2283658"/>
            <a:ext cx="61976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Calibri"/>
                <a:cs typeface="Calibri"/>
              </a:rPr>
              <a:t>2021</a:t>
            </a:r>
            <a:r>
              <a:rPr sz="1400" b="1" dirty="0">
                <a:solidFill>
                  <a:srgbClr val="FFFFFF"/>
                </a:solidFill>
                <a:latin typeface="Calibri"/>
                <a:cs typeface="Calibri"/>
              </a:rPr>
              <a:t>-</a:t>
            </a:r>
            <a:r>
              <a:rPr sz="1400" b="1" spc="-5" dirty="0">
                <a:solidFill>
                  <a:srgbClr val="FFFFFF"/>
                </a:solidFill>
                <a:latin typeface="Calibri"/>
                <a:cs typeface="Calibri"/>
              </a:rPr>
              <a:t>22</a:t>
            </a:r>
            <a:endParaRPr sz="1400">
              <a:latin typeface="Calibri"/>
              <a:cs typeface="Calibri"/>
            </a:endParaRPr>
          </a:p>
        </p:txBody>
      </p:sp>
      <p:sp>
        <p:nvSpPr>
          <p:cNvPr id="81" name="object 81"/>
          <p:cNvSpPr txBox="1"/>
          <p:nvPr/>
        </p:nvSpPr>
        <p:spPr>
          <a:xfrm>
            <a:off x="9450226" y="2285798"/>
            <a:ext cx="61976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Calibri"/>
                <a:cs typeface="Calibri"/>
              </a:rPr>
              <a:t>2022</a:t>
            </a:r>
            <a:r>
              <a:rPr sz="1400" b="1" dirty="0">
                <a:solidFill>
                  <a:srgbClr val="FFFFFF"/>
                </a:solidFill>
                <a:latin typeface="Calibri"/>
                <a:cs typeface="Calibri"/>
              </a:rPr>
              <a:t>-</a:t>
            </a:r>
            <a:r>
              <a:rPr sz="1400" b="1" spc="-5" dirty="0">
                <a:solidFill>
                  <a:srgbClr val="FFFFFF"/>
                </a:solidFill>
                <a:latin typeface="Calibri"/>
                <a:cs typeface="Calibri"/>
              </a:rPr>
              <a:t>23</a:t>
            </a:r>
            <a:endParaRPr sz="1400">
              <a:latin typeface="Calibri"/>
              <a:cs typeface="Calibri"/>
            </a:endParaRPr>
          </a:p>
        </p:txBody>
      </p:sp>
      <p:sp>
        <p:nvSpPr>
          <p:cNvPr id="82" name="object 82"/>
          <p:cNvSpPr txBox="1"/>
          <p:nvPr/>
        </p:nvSpPr>
        <p:spPr>
          <a:xfrm>
            <a:off x="10619213" y="2272068"/>
            <a:ext cx="61976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Calibri"/>
                <a:cs typeface="Calibri"/>
              </a:rPr>
              <a:t>2023</a:t>
            </a:r>
            <a:r>
              <a:rPr sz="1400" b="1" dirty="0">
                <a:solidFill>
                  <a:srgbClr val="FFFFFF"/>
                </a:solidFill>
                <a:latin typeface="Calibri"/>
                <a:cs typeface="Calibri"/>
              </a:rPr>
              <a:t>-</a:t>
            </a:r>
            <a:r>
              <a:rPr sz="1400" b="1" spc="-5" dirty="0">
                <a:solidFill>
                  <a:srgbClr val="FFFFFF"/>
                </a:solidFill>
                <a:latin typeface="Calibri"/>
                <a:cs typeface="Calibri"/>
              </a:rPr>
              <a:t>24</a:t>
            </a:r>
            <a:endParaRPr sz="1400">
              <a:latin typeface="Calibri"/>
              <a:cs typeface="Calibri"/>
            </a:endParaRPr>
          </a:p>
        </p:txBody>
      </p:sp>
      <p:sp>
        <p:nvSpPr>
          <p:cNvPr id="83" name="object 83"/>
          <p:cNvSpPr txBox="1"/>
          <p:nvPr/>
        </p:nvSpPr>
        <p:spPr>
          <a:xfrm>
            <a:off x="5454343" y="2902030"/>
            <a:ext cx="1151255"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Calibri"/>
                <a:cs typeface="Calibri"/>
              </a:rPr>
              <a:t>Revenue</a:t>
            </a:r>
            <a:r>
              <a:rPr sz="1400" b="1" spc="-65" dirty="0">
                <a:solidFill>
                  <a:srgbClr val="FFFFFF"/>
                </a:solidFill>
                <a:latin typeface="Calibri"/>
                <a:cs typeface="Calibri"/>
              </a:rPr>
              <a:t> </a:t>
            </a:r>
            <a:r>
              <a:rPr sz="1400" b="1" spc="-5" dirty="0">
                <a:solidFill>
                  <a:srgbClr val="FFFFFF"/>
                </a:solidFill>
                <a:latin typeface="Calibri"/>
                <a:cs typeface="Calibri"/>
              </a:rPr>
              <a:t>(in</a:t>
            </a:r>
            <a:r>
              <a:rPr sz="1400" b="1" spc="-20" dirty="0">
                <a:solidFill>
                  <a:srgbClr val="FFFFFF"/>
                </a:solidFill>
                <a:latin typeface="Calibri"/>
                <a:cs typeface="Calibri"/>
              </a:rPr>
              <a:t> </a:t>
            </a:r>
            <a:r>
              <a:rPr sz="1400" b="1" dirty="0">
                <a:solidFill>
                  <a:srgbClr val="FFFFFF"/>
                </a:solidFill>
                <a:latin typeface="Calibri"/>
                <a:cs typeface="Calibri"/>
              </a:rPr>
              <a:t>Cr)</a:t>
            </a:r>
            <a:endParaRPr sz="1400">
              <a:latin typeface="Calibri"/>
              <a:cs typeface="Calibri"/>
            </a:endParaRPr>
          </a:p>
        </p:txBody>
      </p:sp>
      <p:sp>
        <p:nvSpPr>
          <p:cNvPr id="84" name="object 84"/>
          <p:cNvSpPr txBox="1"/>
          <p:nvPr/>
        </p:nvSpPr>
        <p:spPr>
          <a:xfrm>
            <a:off x="6125851" y="3715471"/>
            <a:ext cx="422275" cy="239395"/>
          </a:xfrm>
          <a:prstGeom prst="rect">
            <a:avLst/>
          </a:prstGeom>
        </p:spPr>
        <p:txBody>
          <a:bodyPr vert="horz" wrap="square" lIns="0" tIns="12700" rIns="0" bIns="0" rtlCol="0">
            <a:spAutoFit/>
          </a:bodyPr>
          <a:lstStyle/>
          <a:p>
            <a:pPr marL="12700">
              <a:lnSpc>
                <a:spcPct val="100000"/>
              </a:lnSpc>
              <a:spcBef>
                <a:spcPts val="100"/>
              </a:spcBef>
            </a:pPr>
            <a:r>
              <a:rPr sz="1400" b="1" spc="-120" dirty="0">
                <a:solidFill>
                  <a:srgbClr val="FFFFFF"/>
                </a:solidFill>
                <a:latin typeface="Calibri"/>
                <a:cs typeface="Calibri"/>
              </a:rPr>
              <a:t>T</a:t>
            </a:r>
            <a:r>
              <a:rPr sz="1400" b="1" dirty="0">
                <a:solidFill>
                  <a:srgbClr val="FFFFFF"/>
                </a:solidFill>
                <a:latin typeface="Calibri"/>
                <a:cs typeface="Calibri"/>
              </a:rPr>
              <a:t>eam</a:t>
            </a:r>
            <a:endParaRPr sz="1400">
              <a:latin typeface="Calibri"/>
              <a:cs typeface="Calibri"/>
            </a:endParaRPr>
          </a:p>
        </p:txBody>
      </p:sp>
      <p:sp>
        <p:nvSpPr>
          <p:cNvPr id="85" name="object 85"/>
          <p:cNvSpPr txBox="1"/>
          <p:nvPr/>
        </p:nvSpPr>
        <p:spPr>
          <a:xfrm>
            <a:off x="6057916" y="4518748"/>
            <a:ext cx="39243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Calibri"/>
                <a:cs typeface="Calibri"/>
              </a:rPr>
              <a:t>Fle</a:t>
            </a:r>
            <a:r>
              <a:rPr sz="1400" b="1" spc="-15" dirty="0">
                <a:solidFill>
                  <a:srgbClr val="FFFFFF"/>
                </a:solidFill>
                <a:latin typeface="Calibri"/>
                <a:cs typeface="Calibri"/>
              </a:rPr>
              <a:t>e</a:t>
            </a:r>
            <a:r>
              <a:rPr sz="1400" b="1" dirty="0">
                <a:solidFill>
                  <a:srgbClr val="FFFFFF"/>
                </a:solidFill>
                <a:latin typeface="Calibri"/>
                <a:cs typeface="Calibri"/>
              </a:rPr>
              <a:t>t</a:t>
            </a:r>
            <a:endParaRPr sz="1400">
              <a:latin typeface="Calibri"/>
              <a:cs typeface="Calibri"/>
            </a:endParaRPr>
          </a:p>
        </p:txBody>
      </p:sp>
      <p:pic>
        <p:nvPicPr>
          <p:cNvPr id="86" name="object 86"/>
          <p:cNvPicPr/>
          <p:nvPr/>
        </p:nvPicPr>
        <p:blipFill>
          <a:blip r:embed="rId14" cstate="print"/>
          <a:stretch>
            <a:fillRect/>
          </a:stretch>
        </p:blipFill>
        <p:spPr>
          <a:xfrm>
            <a:off x="10546080" y="227076"/>
            <a:ext cx="1497495" cy="443280"/>
          </a:xfrm>
          <a:prstGeom prst="rect">
            <a:avLst/>
          </a:prstGeom>
        </p:spPr>
      </p:pic>
      <p:sp>
        <p:nvSpPr>
          <p:cNvPr id="87" name="object 87"/>
          <p:cNvSpPr txBox="1"/>
          <p:nvPr/>
        </p:nvSpPr>
        <p:spPr>
          <a:xfrm>
            <a:off x="7122177" y="3720278"/>
            <a:ext cx="1022831" cy="253274"/>
          </a:xfrm>
          <a:prstGeom prst="rect">
            <a:avLst/>
          </a:prstGeom>
          <a:solidFill>
            <a:srgbClr val="BEE2DF"/>
          </a:solidFill>
          <a:ln w="12192">
            <a:solidFill>
              <a:schemeClr val="accent5">
                <a:lumMod val="40000"/>
                <a:lumOff val="60000"/>
              </a:schemeClr>
            </a:solidFill>
          </a:ln>
        </p:spPr>
        <p:txBody>
          <a:bodyPr vert="horz" wrap="square" lIns="0" tIns="37465" rIns="0" bIns="0" rtlCol="0">
            <a:spAutoFit/>
          </a:bodyPr>
          <a:lstStyle/>
          <a:p>
            <a:pPr algn="ctr">
              <a:lnSpc>
                <a:spcPct val="100000"/>
              </a:lnSpc>
              <a:spcBef>
                <a:spcPts val="295"/>
              </a:spcBef>
            </a:pPr>
            <a:r>
              <a:rPr sz="1400" b="1" spc="-5" dirty="0">
                <a:latin typeface="Calibri"/>
                <a:cs typeface="Calibri"/>
              </a:rPr>
              <a:t>251</a:t>
            </a:r>
            <a:endParaRPr sz="14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6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6000"/>
            </a:blip>
            <a:stretch>
              <a:fillRect t="-9222" b="-922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9"/>
          <p:cNvGrpSpPr/>
          <p:nvPr/>
        </p:nvGrpSpPr>
        <p:grpSpPr>
          <a:xfrm>
            <a:off x="1386244" y="1649118"/>
            <a:ext cx="9419514" cy="3559765"/>
            <a:chOff x="0" y="0"/>
            <a:chExt cx="3721289" cy="1406327"/>
          </a:xfrm>
        </p:grpSpPr>
        <p:sp>
          <p:nvSpPr>
            <p:cNvPr id="10" name="Freeform 10"/>
            <p:cNvSpPr/>
            <p:nvPr/>
          </p:nvSpPr>
          <p:spPr>
            <a:xfrm>
              <a:off x="0" y="0"/>
              <a:ext cx="3721290" cy="1406327"/>
            </a:xfrm>
            <a:custGeom>
              <a:avLst/>
              <a:gdLst/>
              <a:ahLst/>
              <a:cxnLst/>
              <a:rect l="l" t="t" r="r" b="b"/>
              <a:pathLst>
                <a:path w="3721290" h="1406327">
                  <a:moveTo>
                    <a:pt x="27945" y="0"/>
                  </a:moveTo>
                  <a:lnTo>
                    <a:pt x="3693345" y="0"/>
                  </a:lnTo>
                  <a:cubicBezTo>
                    <a:pt x="3700756" y="0"/>
                    <a:pt x="3707864" y="2944"/>
                    <a:pt x="3713105" y="8185"/>
                  </a:cubicBezTo>
                  <a:cubicBezTo>
                    <a:pt x="3718346" y="13425"/>
                    <a:pt x="3721290" y="20533"/>
                    <a:pt x="3721290" y="27945"/>
                  </a:cubicBezTo>
                  <a:lnTo>
                    <a:pt x="3721290" y="1378382"/>
                  </a:lnTo>
                  <a:cubicBezTo>
                    <a:pt x="3721290" y="1393816"/>
                    <a:pt x="3708778" y="1406327"/>
                    <a:pt x="3693345" y="1406327"/>
                  </a:cubicBezTo>
                  <a:lnTo>
                    <a:pt x="27945" y="1406327"/>
                  </a:lnTo>
                  <a:cubicBezTo>
                    <a:pt x="12511" y="1406327"/>
                    <a:pt x="0" y="1393816"/>
                    <a:pt x="0" y="1378382"/>
                  </a:cubicBezTo>
                  <a:lnTo>
                    <a:pt x="0" y="27945"/>
                  </a:lnTo>
                  <a:cubicBezTo>
                    <a:pt x="0" y="12511"/>
                    <a:pt x="12511" y="0"/>
                    <a:pt x="27945" y="0"/>
                  </a:cubicBezTo>
                  <a:close/>
                </a:path>
              </a:pathLst>
            </a:custGeom>
            <a:solidFill>
              <a:srgbClr val="14264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1"/>
            <p:cNvSpPr txBox="1"/>
            <p:nvPr/>
          </p:nvSpPr>
          <p:spPr>
            <a:xfrm>
              <a:off x="0" y="0"/>
              <a:ext cx="3721289" cy="1406327"/>
            </a:xfrm>
            <a:prstGeom prst="rect">
              <a:avLst/>
            </a:prstGeom>
            <a:solidFill>
              <a:srgbClr val="142643"/>
            </a:solidFill>
          </p:spPr>
          <p:txBody>
            <a:bodyPr lIns="33867" tIns="33867" rIns="33867" bIns="33867" rtlCol="0" anchor="ctr"/>
            <a:lstStyle/>
            <a:p>
              <a:pPr marL="0" marR="0" lvl="0" indent="0" algn="ctr" defTabSz="609630" rtl="0" eaLnBrk="1" fontAlgn="auto" latinLnBrk="0" hangingPunct="1">
                <a:lnSpc>
                  <a:spcPts val="144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11"/>
          <p:cNvSpPr txBox="1"/>
          <p:nvPr/>
        </p:nvSpPr>
        <p:spPr>
          <a:xfrm>
            <a:off x="2619565" y="3090446"/>
            <a:ext cx="7257117" cy="677108"/>
          </a:xfrm>
          <a:prstGeom prst="rect">
            <a:avLst/>
          </a:prstGeom>
        </p:spPr>
        <p:txBody>
          <a:bodyPr wrap="square" lIns="0" tIns="0" rIns="0" bIns="0" rtlCol="0" anchor="t">
            <a:spAutoFit/>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t>ORGANISATION STRENGTH</a:t>
            </a:r>
            <a:endPar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 name="Group 16"/>
          <p:cNvGrpSpPr/>
          <p:nvPr/>
        </p:nvGrpSpPr>
        <p:grpSpPr>
          <a:xfrm>
            <a:off x="1680006" y="1220441"/>
            <a:ext cx="1879120" cy="857354"/>
            <a:chOff x="0" y="0"/>
            <a:chExt cx="8416924" cy="8522006"/>
          </a:xfrm>
          <a:solidFill>
            <a:schemeClr val="accent1">
              <a:lumMod val="20000"/>
              <a:lumOff val="80000"/>
            </a:schemeClr>
          </a:solidFill>
        </p:grpSpPr>
        <p:sp>
          <p:nvSpPr>
            <p:cNvPr id="25" name="Freeform 17"/>
            <p:cNvSpPr/>
            <p:nvPr/>
          </p:nvSpPr>
          <p:spPr>
            <a:xfrm>
              <a:off x="0" y="0"/>
              <a:ext cx="8416924" cy="8522006"/>
            </a:xfrm>
            <a:custGeom>
              <a:avLst/>
              <a:gdLst/>
              <a:ahLst/>
              <a:cxnLst/>
              <a:rect l="l" t="t" r="r" b="b"/>
              <a:pathLst>
                <a:path w="8416924" h="8522006">
                  <a:moveTo>
                    <a:pt x="0" y="0"/>
                  </a:moveTo>
                  <a:lnTo>
                    <a:pt x="8416924" y="0"/>
                  </a:lnTo>
                  <a:lnTo>
                    <a:pt x="8416924" y="8522006"/>
                  </a:lnTo>
                  <a:lnTo>
                    <a:pt x="0" y="8522006"/>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Rectangle 26"/>
          <p:cNvSpPr/>
          <p:nvPr/>
        </p:nvSpPr>
        <p:spPr>
          <a:xfrm>
            <a:off x="2014592" y="1387508"/>
            <a:ext cx="120994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PART 4</a:t>
            </a: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object 58">
            <a:extLst>
              <a:ext uri="{FF2B5EF4-FFF2-40B4-BE49-F238E27FC236}">
                <a16:creationId xmlns:a16="http://schemas.microsoft.com/office/drawing/2014/main" id="{2153D541-4464-90D9-3547-3EFAF2EF7D8B}"/>
              </a:ext>
            </a:extLst>
          </p:cNvPr>
          <p:cNvPicPr/>
          <p:nvPr/>
        </p:nvPicPr>
        <p:blipFill>
          <a:blip r:embed="rId3"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314857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954315" y="2327562"/>
          <a:ext cx="10515600" cy="34082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31973913"/>
                    </a:ext>
                  </a:extLst>
                </a:gridCol>
                <a:gridCol w="5257800">
                  <a:extLst>
                    <a:ext uri="{9D8B030D-6E8A-4147-A177-3AD203B41FA5}">
                      <a16:colId xmlns:a16="http://schemas.microsoft.com/office/drawing/2014/main" val="2450361661"/>
                    </a:ext>
                  </a:extLst>
                </a:gridCol>
              </a:tblGrid>
              <a:tr h="681644">
                <a:tc>
                  <a:txBody>
                    <a:bodyPr/>
                    <a:lstStyle/>
                    <a:p>
                      <a:pPr algn="ctr"/>
                      <a:r>
                        <a:rPr lang="en-US" sz="2800" dirty="0"/>
                        <a:t>Question</a:t>
                      </a:r>
                      <a:endParaRPr lang="en-IN" sz="2800" dirty="0"/>
                    </a:p>
                  </a:txBody>
                  <a:tcPr anchor="ctr">
                    <a:solidFill>
                      <a:srgbClr val="595959"/>
                    </a:solidFill>
                  </a:tcPr>
                </a:tc>
                <a:tc>
                  <a:txBody>
                    <a:bodyPr/>
                    <a:lstStyle/>
                    <a:p>
                      <a:pPr algn="ctr"/>
                      <a:r>
                        <a:rPr lang="en-US" sz="2800" dirty="0"/>
                        <a:t>Answer</a:t>
                      </a:r>
                      <a:endParaRPr lang="en-IN" sz="2800" dirty="0"/>
                    </a:p>
                  </a:txBody>
                  <a:tcPr anchor="ctr">
                    <a:solidFill>
                      <a:srgbClr val="595959"/>
                    </a:solidFill>
                  </a:tcPr>
                </a:tc>
                <a:extLst>
                  <a:ext uri="{0D108BD9-81ED-4DB2-BD59-A6C34878D82A}">
                    <a16:rowId xmlns:a16="http://schemas.microsoft.com/office/drawing/2014/main" val="3661253025"/>
                  </a:ext>
                </a:extLst>
              </a:tr>
              <a:tr h="681644">
                <a:tc>
                  <a:txBody>
                    <a:bodyPr/>
                    <a:lstStyle/>
                    <a:p>
                      <a:pPr marL="342900" indent="-342900" algn="l">
                        <a:buFont typeface="+mj-lt"/>
                        <a:buAutoNum type="arabicPeriod"/>
                      </a:pPr>
                      <a:r>
                        <a:rPr lang="en-US" sz="1800" dirty="0">
                          <a:latin typeface="+mn-lt"/>
                        </a:rPr>
                        <a:t>Total Number of in-house staff assigned to BP</a:t>
                      </a:r>
                      <a:endParaRPr lang="en-IN" sz="1800" dirty="0">
                        <a:latin typeface="+mn-lt"/>
                      </a:endParaRPr>
                    </a:p>
                  </a:txBody>
                  <a:tcPr anchor="ctr">
                    <a:solidFill>
                      <a:schemeClr val="accent1">
                        <a:lumMod val="20000"/>
                        <a:lumOff val="80000"/>
                      </a:schemeClr>
                    </a:solidFill>
                  </a:tcPr>
                </a:tc>
                <a:tc>
                  <a:txBody>
                    <a:bodyPr/>
                    <a:lstStyle/>
                    <a:p>
                      <a:pPr marL="285750" indent="-285750" algn="l">
                        <a:buFont typeface="Wingdings" panose="05000000000000000000" pitchFamily="2" charset="2"/>
                        <a:buChar char="Ø"/>
                      </a:pPr>
                      <a:r>
                        <a:rPr lang="en-US" sz="1800" dirty="0">
                          <a:latin typeface="+mn-lt"/>
                        </a:rPr>
                        <a:t>20 &amp; further as per business requirement</a:t>
                      </a:r>
                      <a:endParaRPr lang="en-IN" sz="1800" dirty="0">
                        <a:latin typeface="+mn-lt"/>
                      </a:endParaRPr>
                    </a:p>
                  </a:txBody>
                  <a:tcPr anchor="ctr">
                    <a:solidFill>
                      <a:schemeClr val="accent1">
                        <a:lumMod val="20000"/>
                        <a:lumOff val="80000"/>
                      </a:schemeClr>
                    </a:solidFill>
                  </a:tcPr>
                </a:tc>
                <a:extLst>
                  <a:ext uri="{0D108BD9-81ED-4DB2-BD59-A6C34878D82A}">
                    <a16:rowId xmlns:a16="http://schemas.microsoft.com/office/drawing/2014/main" val="215694962"/>
                  </a:ext>
                </a:extLst>
              </a:tr>
              <a:tr h="681644">
                <a:tc>
                  <a:txBody>
                    <a:bodyPr/>
                    <a:lstStyle/>
                    <a:p>
                      <a:pPr marL="0" indent="0" algn="l">
                        <a:buFont typeface="+mj-lt"/>
                        <a:buNone/>
                      </a:pPr>
                      <a:r>
                        <a:rPr lang="en-US" sz="1800" dirty="0">
                          <a:latin typeface="+mn-lt"/>
                        </a:rPr>
                        <a:t>2.   Total Number</a:t>
                      </a:r>
                      <a:r>
                        <a:rPr lang="en-US" sz="1800" baseline="0" dirty="0">
                          <a:latin typeface="+mn-lt"/>
                        </a:rPr>
                        <a:t> of own fleet </a:t>
                      </a:r>
                      <a:endParaRPr lang="en-IN" sz="1800" dirty="0">
                        <a:latin typeface="+mn-lt"/>
                      </a:endParaRPr>
                    </a:p>
                  </a:txBody>
                  <a:tcPr anchor="ctr">
                    <a:solidFill>
                      <a:schemeClr val="accent1">
                        <a:lumMod val="20000"/>
                        <a:lumOff val="80000"/>
                      </a:schemeClr>
                    </a:solidFill>
                  </a:tcPr>
                </a:tc>
                <a:tc>
                  <a:txBody>
                    <a:bodyPr/>
                    <a:lstStyle/>
                    <a:p>
                      <a:pPr marL="285750" indent="-285750" algn="l">
                        <a:buFont typeface="Wingdings" panose="05000000000000000000" pitchFamily="2" charset="2"/>
                        <a:buChar char="Ø"/>
                      </a:pPr>
                      <a:r>
                        <a:rPr lang="en-US" sz="1800" dirty="0">
                          <a:latin typeface="+mn-lt"/>
                        </a:rPr>
                        <a:t>20% of</a:t>
                      </a:r>
                      <a:r>
                        <a:rPr lang="en-US" sz="1800" baseline="0" dirty="0">
                          <a:latin typeface="+mn-lt"/>
                        </a:rPr>
                        <a:t> progressive demand </a:t>
                      </a:r>
                      <a:r>
                        <a:rPr lang="en-US" sz="1800" dirty="0">
                          <a:latin typeface="+mn-lt"/>
                        </a:rPr>
                        <a:t>&amp; all EVs</a:t>
                      </a:r>
                      <a:endParaRPr lang="en-IN" sz="1800" dirty="0">
                        <a:latin typeface="+mn-lt"/>
                      </a:endParaRPr>
                    </a:p>
                  </a:txBody>
                  <a:tcPr anchor="ctr">
                    <a:solidFill>
                      <a:schemeClr val="accent1">
                        <a:lumMod val="20000"/>
                        <a:lumOff val="80000"/>
                      </a:schemeClr>
                    </a:solidFill>
                  </a:tcPr>
                </a:tc>
                <a:extLst>
                  <a:ext uri="{0D108BD9-81ED-4DB2-BD59-A6C34878D82A}">
                    <a16:rowId xmlns:a16="http://schemas.microsoft.com/office/drawing/2014/main" val="222150279"/>
                  </a:ext>
                </a:extLst>
              </a:tr>
              <a:tr h="681644">
                <a:tc>
                  <a:txBody>
                    <a:bodyPr/>
                    <a:lstStyle/>
                    <a:p>
                      <a:pPr marL="0" indent="0" algn="l">
                        <a:buFont typeface="+mj-lt"/>
                        <a:buNone/>
                      </a:pPr>
                      <a:r>
                        <a:rPr lang="en-US" sz="1800" dirty="0">
                          <a:latin typeface="+mn-lt"/>
                        </a:rPr>
                        <a:t>3.   Total Number of leased fleet</a:t>
                      </a:r>
                      <a:endParaRPr lang="en-IN" sz="1800" dirty="0">
                        <a:latin typeface="+mn-lt"/>
                      </a:endParaRPr>
                    </a:p>
                  </a:txBody>
                  <a:tcPr anchor="ctr">
                    <a:solidFill>
                      <a:schemeClr val="accent1">
                        <a:lumMod val="20000"/>
                        <a:lumOff val="80000"/>
                      </a:schemeClr>
                    </a:solidFill>
                  </a:tcPr>
                </a:tc>
                <a:tc>
                  <a:txBody>
                    <a:bodyPr/>
                    <a:lstStyle/>
                    <a:p>
                      <a:pPr marL="285750" indent="-285750" algn="l">
                        <a:buFont typeface="Wingdings" panose="05000000000000000000" pitchFamily="2" charset="2"/>
                        <a:buChar char="Ø"/>
                      </a:pPr>
                      <a:r>
                        <a:rPr lang="en-US" sz="1800" dirty="0">
                          <a:latin typeface="+mn-lt"/>
                        </a:rPr>
                        <a:t>60% of progressive demand</a:t>
                      </a:r>
                      <a:r>
                        <a:rPr lang="en-US" sz="1800" baseline="0" dirty="0">
                          <a:latin typeface="+mn-lt"/>
                        </a:rPr>
                        <a:t> </a:t>
                      </a:r>
                      <a:endParaRPr lang="en-IN" sz="1800" dirty="0">
                        <a:latin typeface="+mn-lt"/>
                      </a:endParaRPr>
                    </a:p>
                  </a:txBody>
                  <a:tcPr anchor="ctr">
                    <a:solidFill>
                      <a:schemeClr val="accent1">
                        <a:lumMod val="20000"/>
                        <a:lumOff val="80000"/>
                      </a:schemeClr>
                    </a:solidFill>
                  </a:tcPr>
                </a:tc>
                <a:extLst>
                  <a:ext uri="{0D108BD9-81ED-4DB2-BD59-A6C34878D82A}">
                    <a16:rowId xmlns:a16="http://schemas.microsoft.com/office/drawing/2014/main" val="989783132"/>
                  </a:ext>
                </a:extLst>
              </a:tr>
              <a:tr h="681644">
                <a:tc>
                  <a:txBody>
                    <a:bodyPr/>
                    <a:lstStyle/>
                    <a:p>
                      <a:pPr marL="0" indent="0" algn="l">
                        <a:buFont typeface="+mj-lt"/>
                        <a:buNone/>
                      </a:pPr>
                      <a:r>
                        <a:rPr lang="en-US" sz="1800" dirty="0">
                          <a:latin typeface="+mn-lt"/>
                        </a:rPr>
                        <a:t>4.   Total Number</a:t>
                      </a:r>
                      <a:r>
                        <a:rPr lang="en-US" sz="1800" baseline="0" dirty="0">
                          <a:latin typeface="+mn-lt"/>
                        </a:rPr>
                        <a:t> of outsourced dedicated fleet (to operate on trip model)</a:t>
                      </a:r>
                      <a:endParaRPr lang="en-IN" sz="1800" dirty="0">
                        <a:latin typeface="+mn-lt"/>
                      </a:endParaRPr>
                    </a:p>
                  </a:txBody>
                  <a:tcPr anchor="ctr">
                    <a:solidFill>
                      <a:schemeClr val="accent1">
                        <a:lumMod val="20000"/>
                        <a:lumOff val="80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800" dirty="0">
                          <a:latin typeface="+mn-lt"/>
                        </a:rPr>
                        <a:t>20% of progressive demand</a:t>
                      </a:r>
                      <a:r>
                        <a:rPr lang="en-US" sz="1800" baseline="0" dirty="0">
                          <a:latin typeface="+mn-lt"/>
                        </a:rPr>
                        <a:t> </a:t>
                      </a:r>
                      <a:endParaRPr lang="en-IN" sz="1800" dirty="0">
                        <a:latin typeface="+mn-lt"/>
                      </a:endParaRPr>
                    </a:p>
                  </a:txBody>
                  <a:tcPr anchor="ctr">
                    <a:solidFill>
                      <a:schemeClr val="accent1">
                        <a:lumMod val="20000"/>
                        <a:lumOff val="80000"/>
                      </a:schemeClr>
                    </a:solidFill>
                  </a:tcPr>
                </a:tc>
                <a:extLst>
                  <a:ext uri="{0D108BD9-81ED-4DB2-BD59-A6C34878D82A}">
                    <a16:rowId xmlns:a16="http://schemas.microsoft.com/office/drawing/2014/main" val="3958685069"/>
                  </a:ext>
                </a:extLst>
              </a:tr>
            </a:tbl>
          </a:graphicData>
        </a:graphic>
      </p:graphicFrame>
      <p:sp>
        <p:nvSpPr>
          <p:cNvPr id="6" name="Title 46"/>
          <p:cNvSpPr txBox="1">
            <a:spLocks/>
          </p:cNvSpPr>
          <p:nvPr/>
        </p:nvSpPr>
        <p:spPr>
          <a:xfrm>
            <a:off x="3802743" y="972457"/>
            <a:ext cx="5152572" cy="58057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panose="020F0502020204030204"/>
                <a:ea typeface="+mn-ea"/>
                <a:cs typeface="+mn-cs"/>
              </a:rPr>
              <a:t>Fleet &amp; Manpower</a:t>
            </a:r>
            <a:endParaRPr kumimoji="0" lang="en-IN" sz="28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pic>
        <p:nvPicPr>
          <p:cNvPr id="2" name="object 58">
            <a:extLst>
              <a:ext uri="{FF2B5EF4-FFF2-40B4-BE49-F238E27FC236}">
                <a16:creationId xmlns:a16="http://schemas.microsoft.com/office/drawing/2014/main" id="{8C580F5C-F956-A67D-4C82-5FBA4CD99A24}"/>
              </a:ext>
            </a:extLst>
          </p:cNvPr>
          <p:cNvPicPr/>
          <p:nvPr/>
        </p:nvPicPr>
        <p:blipFill>
          <a:blip r:embed="rId2"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3323610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6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6000"/>
            </a:blip>
            <a:stretch>
              <a:fillRect t="-9222" b="-922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9"/>
          <p:cNvGrpSpPr/>
          <p:nvPr/>
        </p:nvGrpSpPr>
        <p:grpSpPr>
          <a:xfrm>
            <a:off x="1386244" y="1649118"/>
            <a:ext cx="9419514" cy="3559765"/>
            <a:chOff x="0" y="0"/>
            <a:chExt cx="3721289" cy="1406327"/>
          </a:xfrm>
        </p:grpSpPr>
        <p:sp>
          <p:nvSpPr>
            <p:cNvPr id="10" name="Freeform 10"/>
            <p:cNvSpPr/>
            <p:nvPr/>
          </p:nvSpPr>
          <p:spPr>
            <a:xfrm>
              <a:off x="0" y="0"/>
              <a:ext cx="3721290" cy="1406327"/>
            </a:xfrm>
            <a:custGeom>
              <a:avLst/>
              <a:gdLst/>
              <a:ahLst/>
              <a:cxnLst/>
              <a:rect l="l" t="t" r="r" b="b"/>
              <a:pathLst>
                <a:path w="3721290" h="1406327">
                  <a:moveTo>
                    <a:pt x="27945" y="0"/>
                  </a:moveTo>
                  <a:lnTo>
                    <a:pt x="3693345" y="0"/>
                  </a:lnTo>
                  <a:cubicBezTo>
                    <a:pt x="3700756" y="0"/>
                    <a:pt x="3707864" y="2944"/>
                    <a:pt x="3713105" y="8185"/>
                  </a:cubicBezTo>
                  <a:cubicBezTo>
                    <a:pt x="3718346" y="13425"/>
                    <a:pt x="3721290" y="20533"/>
                    <a:pt x="3721290" y="27945"/>
                  </a:cubicBezTo>
                  <a:lnTo>
                    <a:pt x="3721290" y="1378382"/>
                  </a:lnTo>
                  <a:cubicBezTo>
                    <a:pt x="3721290" y="1393816"/>
                    <a:pt x="3708778" y="1406327"/>
                    <a:pt x="3693345" y="1406327"/>
                  </a:cubicBezTo>
                  <a:lnTo>
                    <a:pt x="27945" y="1406327"/>
                  </a:lnTo>
                  <a:cubicBezTo>
                    <a:pt x="12511" y="1406327"/>
                    <a:pt x="0" y="1393816"/>
                    <a:pt x="0" y="1378382"/>
                  </a:cubicBezTo>
                  <a:lnTo>
                    <a:pt x="0" y="27945"/>
                  </a:lnTo>
                  <a:cubicBezTo>
                    <a:pt x="0" y="12511"/>
                    <a:pt x="12511" y="0"/>
                    <a:pt x="27945" y="0"/>
                  </a:cubicBezTo>
                  <a:close/>
                </a:path>
              </a:pathLst>
            </a:custGeom>
            <a:solidFill>
              <a:srgbClr val="14264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1"/>
            <p:cNvSpPr txBox="1"/>
            <p:nvPr/>
          </p:nvSpPr>
          <p:spPr>
            <a:xfrm>
              <a:off x="0" y="0"/>
              <a:ext cx="3721289" cy="1406327"/>
            </a:xfrm>
            <a:prstGeom prst="rect">
              <a:avLst/>
            </a:prstGeom>
            <a:solidFill>
              <a:srgbClr val="142643"/>
            </a:solidFill>
          </p:spPr>
          <p:txBody>
            <a:bodyPr lIns="33867" tIns="33867" rIns="33867" bIns="33867" rtlCol="0" anchor="ctr"/>
            <a:lstStyle/>
            <a:p>
              <a:pPr marL="0" marR="0" lvl="0" indent="0" algn="ctr" defTabSz="609630" rtl="0" eaLnBrk="1" fontAlgn="auto" latinLnBrk="0" hangingPunct="1">
                <a:lnSpc>
                  <a:spcPts val="144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11"/>
          <p:cNvSpPr txBox="1"/>
          <p:nvPr/>
        </p:nvSpPr>
        <p:spPr>
          <a:xfrm>
            <a:off x="2619565" y="3090446"/>
            <a:ext cx="7257117" cy="1354217"/>
          </a:xfrm>
          <a:prstGeom prst="rect">
            <a:avLst/>
          </a:prstGeom>
        </p:spPr>
        <p:txBody>
          <a:bodyPr wrap="square" lIns="0" tIns="0" rIns="0" bIns="0" rtlCol="0" anchor="t">
            <a:spAutoFit/>
          </a:bodyP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4472C4">
                    <a:lumMod val="20000"/>
                    <a:lumOff val="80000"/>
                  </a:srgbClr>
                </a:solidFill>
                <a:effectLst/>
                <a:uLnTx/>
                <a:uFillTx/>
                <a:latin typeface="Calibri" panose="020F0502020204030204"/>
                <a:ea typeface="+mn-ea"/>
                <a:cs typeface="+mn-cs"/>
              </a:rPr>
              <a:t>TOOLS &amp; PROCESS LINKED WITH BUSINESS STAGES</a:t>
            </a:r>
            <a:endPar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 name="Group 16"/>
          <p:cNvGrpSpPr/>
          <p:nvPr/>
        </p:nvGrpSpPr>
        <p:grpSpPr>
          <a:xfrm>
            <a:off x="1680006" y="1220441"/>
            <a:ext cx="1879120" cy="857354"/>
            <a:chOff x="0" y="0"/>
            <a:chExt cx="8416924" cy="8522006"/>
          </a:xfrm>
          <a:solidFill>
            <a:schemeClr val="accent1">
              <a:lumMod val="20000"/>
              <a:lumOff val="80000"/>
            </a:schemeClr>
          </a:solidFill>
        </p:grpSpPr>
        <p:sp>
          <p:nvSpPr>
            <p:cNvPr id="25" name="Freeform 17"/>
            <p:cNvSpPr/>
            <p:nvPr/>
          </p:nvSpPr>
          <p:spPr>
            <a:xfrm>
              <a:off x="0" y="0"/>
              <a:ext cx="8416924" cy="8522006"/>
            </a:xfrm>
            <a:custGeom>
              <a:avLst/>
              <a:gdLst/>
              <a:ahLst/>
              <a:cxnLst/>
              <a:rect l="l" t="t" r="r" b="b"/>
              <a:pathLst>
                <a:path w="8416924" h="8522006">
                  <a:moveTo>
                    <a:pt x="0" y="0"/>
                  </a:moveTo>
                  <a:lnTo>
                    <a:pt x="8416924" y="0"/>
                  </a:lnTo>
                  <a:lnTo>
                    <a:pt x="8416924" y="8522006"/>
                  </a:lnTo>
                  <a:lnTo>
                    <a:pt x="0" y="8522006"/>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Rectangle 26"/>
          <p:cNvSpPr/>
          <p:nvPr/>
        </p:nvSpPr>
        <p:spPr>
          <a:xfrm>
            <a:off x="2014592" y="1387508"/>
            <a:ext cx="120994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PART 5</a:t>
            </a: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object 58">
            <a:extLst>
              <a:ext uri="{FF2B5EF4-FFF2-40B4-BE49-F238E27FC236}">
                <a16:creationId xmlns:a16="http://schemas.microsoft.com/office/drawing/2014/main" id="{BAD59BA4-DDAA-9B96-A40F-4257B3B36451}"/>
              </a:ext>
            </a:extLst>
          </p:cNvPr>
          <p:cNvPicPr/>
          <p:nvPr/>
        </p:nvPicPr>
        <p:blipFill>
          <a:blip r:embed="rId3"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261067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598" y="1078481"/>
            <a:ext cx="9071811"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Induction: </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Pre-onboarding - Business Associates HSSE Assessment</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Fleet maintenance record tracking with service station. </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Physical checking of all documents </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VAP/DASP</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Post Induction: </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Moveinsync with pre-expiry alert system.</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Physical pre journey check for Hardware of Dash cam &amp; IVMS</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Command center for functioning of IVMS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Rounded Rectangle 1"/>
          <p:cNvSpPr/>
          <p:nvPr/>
        </p:nvSpPr>
        <p:spPr>
          <a:xfrm>
            <a:off x="1294598" y="288160"/>
            <a:ext cx="8705284" cy="48296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Lists of the Tool for tracking compliance at different Business stages</a:t>
            </a:r>
          </a:p>
        </p:txBody>
      </p:sp>
      <p:sp>
        <p:nvSpPr>
          <p:cNvPr id="3" name="Rounded Rectangle 2"/>
          <p:cNvSpPr/>
          <p:nvPr/>
        </p:nvSpPr>
        <p:spPr>
          <a:xfrm>
            <a:off x="1294598" y="4191038"/>
            <a:ext cx="4697128" cy="39944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Steps for Continuous Improvement</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1294598" y="4995512"/>
            <a:ext cx="9052560"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Historical data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Route optimization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Dynamic supply chain management for buffer resources including fleet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Strategic tie up with vehicle manufacturer for quick delivery and priority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R&amp;D on new safety equipment for fleet </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object 58">
            <a:extLst>
              <a:ext uri="{FF2B5EF4-FFF2-40B4-BE49-F238E27FC236}">
                <a16:creationId xmlns:a16="http://schemas.microsoft.com/office/drawing/2014/main" id="{A7AA0B0B-E3BB-FE0A-E17B-EF4A53197430}"/>
              </a:ext>
            </a:extLst>
          </p:cNvPr>
          <p:cNvPicPr/>
          <p:nvPr/>
        </p:nvPicPr>
        <p:blipFill>
          <a:blip r:embed="rId3" cstate="print"/>
          <a:stretch>
            <a:fillRect/>
          </a:stretch>
        </p:blipFill>
        <p:spPr>
          <a:xfrm>
            <a:off x="10546080" y="152400"/>
            <a:ext cx="1497495" cy="443280"/>
          </a:xfrm>
          <a:prstGeom prst="rect">
            <a:avLst/>
          </a:prstGeom>
        </p:spPr>
      </p:pic>
    </p:spTree>
    <p:extLst>
      <p:ext uri="{BB962C8B-B14F-4D97-AF65-F5344CB8AC3E}">
        <p14:creationId xmlns:p14="http://schemas.microsoft.com/office/powerpoint/2010/main" val="3507666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603625" y="943288"/>
            <a:ext cx="7060131" cy="68394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10"/>
          <p:cNvSpPr/>
          <p:nvPr/>
        </p:nvSpPr>
        <p:spPr>
          <a:xfrm rot="5400000">
            <a:off x="9031302" y="3225660"/>
            <a:ext cx="2645343" cy="18312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p:cNvSpPr/>
          <p:nvPr/>
        </p:nvSpPr>
        <p:spPr>
          <a:xfrm rot="5400000">
            <a:off x="6787407" y="3259350"/>
            <a:ext cx="2645343" cy="18312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13"/>
          <p:cNvSpPr/>
          <p:nvPr/>
        </p:nvSpPr>
        <p:spPr>
          <a:xfrm rot="5400000">
            <a:off x="4543512" y="3319340"/>
            <a:ext cx="2645343" cy="18312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p:nvSpPr>
        <p:spPr>
          <a:xfrm rot="5400000">
            <a:off x="2294847" y="3319340"/>
            <a:ext cx="2645343" cy="18312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15"/>
          <p:cNvSpPr/>
          <p:nvPr/>
        </p:nvSpPr>
        <p:spPr>
          <a:xfrm rot="5400000">
            <a:off x="63345" y="3319339"/>
            <a:ext cx="2645343" cy="18312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4786593" y="3383930"/>
            <a:ext cx="2210138"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Sharing Market intelligence through personalize communication</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p:cNvSpPr txBox="1"/>
          <p:nvPr/>
        </p:nvSpPr>
        <p:spPr>
          <a:xfrm>
            <a:off x="2714302" y="3631217"/>
            <a:ext cx="186599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Monthly Management review meeting</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p:cNvSpPr txBox="1"/>
          <p:nvPr/>
        </p:nvSpPr>
        <p:spPr>
          <a:xfrm>
            <a:off x="770292" y="3691706"/>
            <a:ext cx="131088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Social Media Updates</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p:cNvSpPr txBox="1"/>
          <p:nvPr/>
        </p:nvSpPr>
        <p:spPr>
          <a:xfrm>
            <a:off x="7400654" y="3785105"/>
            <a:ext cx="1402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 &amp; R Programs</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p:cNvSpPr txBox="1"/>
          <p:nvPr/>
        </p:nvSpPr>
        <p:spPr>
          <a:xfrm>
            <a:off x="9636890" y="3841849"/>
            <a:ext cx="142454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Feedback Circuit</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p:cNvSpPr txBox="1"/>
          <p:nvPr/>
        </p:nvSpPr>
        <p:spPr>
          <a:xfrm>
            <a:off x="2701909" y="988949"/>
            <a:ext cx="691331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Market Information Sharing with Clients</a:t>
            </a:r>
            <a:endPar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6935391F-538A-E3AD-A74F-760061BAC12B}"/>
              </a:ext>
            </a:extLst>
          </p:cNvPr>
          <p:cNvCxnSpPr>
            <a:cxnSpLocks/>
          </p:cNvCxnSpPr>
          <p:nvPr/>
        </p:nvCxnSpPr>
        <p:spPr>
          <a:xfrm>
            <a:off x="1461373" y="2383076"/>
            <a:ext cx="8887787" cy="376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7" name="Arrow: Down 32">
            <a:extLst>
              <a:ext uri="{FF2B5EF4-FFF2-40B4-BE49-F238E27FC236}">
                <a16:creationId xmlns:a16="http://schemas.microsoft.com/office/drawing/2014/main" id="{18980C53-7643-1214-59BF-6F0451645C35}"/>
              </a:ext>
            </a:extLst>
          </p:cNvPr>
          <p:cNvSpPr/>
          <p:nvPr/>
        </p:nvSpPr>
        <p:spPr>
          <a:xfrm>
            <a:off x="1399344" y="2397290"/>
            <a:ext cx="124057" cy="467779"/>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Arrow: Down 32">
            <a:extLst>
              <a:ext uri="{FF2B5EF4-FFF2-40B4-BE49-F238E27FC236}">
                <a16:creationId xmlns:a16="http://schemas.microsoft.com/office/drawing/2014/main" id="{18980C53-7643-1214-59BF-6F0451645C35}"/>
              </a:ext>
            </a:extLst>
          </p:cNvPr>
          <p:cNvSpPr/>
          <p:nvPr/>
        </p:nvSpPr>
        <p:spPr>
          <a:xfrm>
            <a:off x="3491770" y="2415669"/>
            <a:ext cx="124057" cy="467779"/>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Arrow: Down 32">
            <a:extLst>
              <a:ext uri="{FF2B5EF4-FFF2-40B4-BE49-F238E27FC236}">
                <a16:creationId xmlns:a16="http://schemas.microsoft.com/office/drawing/2014/main" id="{18980C53-7643-1214-59BF-6F0451645C35}"/>
              </a:ext>
            </a:extLst>
          </p:cNvPr>
          <p:cNvSpPr/>
          <p:nvPr/>
        </p:nvSpPr>
        <p:spPr>
          <a:xfrm>
            <a:off x="5840724" y="2386841"/>
            <a:ext cx="124057" cy="467779"/>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Arrow: Down 32">
            <a:extLst>
              <a:ext uri="{FF2B5EF4-FFF2-40B4-BE49-F238E27FC236}">
                <a16:creationId xmlns:a16="http://schemas.microsoft.com/office/drawing/2014/main" id="{18980C53-7643-1214-59BF-6F0451645C35}"/>
              </a:ext>
            </a:extLst>
          </p:cNvPr>
          <p:cNvSpPr/>
          <p:nvPr/>
        </p:nvSpPr>
        <p:spPr>
          <a:xfrm>
            <a:off x="8048049" y="2372627"/>
            <a:ext cx="124057" cy="467779"/>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Arrow: Down 32">
            <a:extLst>
              <a:ext uri="{FF2B5EF4-FFF2-40B4-BE49-F238E27FC236}">
                <a16:creationId xmlns:a16="http://schemas.microsoft.com/office/drawing/2014/main" id="{18980C53-7643-1214-59BF-6F0451645C35}"/>
              </a:ext>
            </a:extLst>
          </p:cNvPr>
          <p:cNvSpPr/>
          <p:nvPr/>
        </p:nvSpPr>
        <p:spPr>
          <a:xfrm>
            <a:off x="10253446" y="2384509"/>
            <a:ext cx="124057" cy="467779"/>
          </a:xfrm>
          <a:prstGeom prst="downArrow">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Arrow: Down 32">
            <a:extLst>
              <a:ext uri="{FF2B5EF4-FFF2-40B4-BE49-F238E27FC236}">
                <a16:creationId xmlns:a16="http://schemas.microsoft.com/office/drawing/2014/main" id="{18980C53-7643-1214-59BF-6F0451645C35}"/>
              </a:ext>
            </a:extLst>
          </p:cNvPr>
          <p:cNvSpPr/>
          <p:nvPr/>
        </p:nvSpPr>
        <p:spPr>
          <a:xfrm>
            <a:off x="5804154" y="1645095"/>
            <a:ext cx="197198" cy="737982"/>
          </a:xfrm>
          <a:prstGeom prst="downArrow">
            <a:avLst>
              <a:gd name="adj1" fmla="val 50000"/>
              <a:gd name="adj2" fmla="val 4942"/>
            </a:avLst>
          </a:prstGeom>
          <a:solidFill>
            <a:schemeClr val="tx1">
              <a:lumMod val="50000"/>
              <a:lumOff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object 58">
            <a:extLst>
              <a:ext uri="{FF2B5EF4-FFF2-40B4-BE49-F238E27FC236}">
                <a16:creationId xmlns:a16="http://schemas.microsoft.com/office/drawing/2014/main" id="{DC08B02C-3747-FED8-1EDE-9D6E49A12E27}"/>
              </a:ext>
            </a:extLst>
          </p:cNvPr>
          <p:cNvPicPr/>
          <p:nvPr/>
        </p:nvPicPr>
        <p:blipFill>
          <a:blip r:embed="rId2" cstate="print"/>
          <a:stretch>
            <a:fillRect/>
          </a:stretch>
        </p:blipFill>
        <p:spPr>
          <a:xfrm>
            <a:off x="10546080" y="227076"/>
            <a:ext cx="1497495" cy="443280"/>
          </a:xfrm>
          <a:prstGeom prst="rect">
            <a:avLst/>
          </a:prstGeom>
        </p:spPr>
      </p:pic>
    </p:spTree>
    <p:extLst>
      <p:ext uri="{BB962C8B-B14F-4D97-AF65-F5344CB8AC3E}">
        <p14:creationId xmlns:p14="http://schemas.microsoft.com/office/powerpoint/2010/main" val="1945711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1534160"/>
            <a:chOff x="0" y="0"/>
            <a:chExt cx="12192000" cy="1534160"/>
          </a:xfrm>
        </p:grpSpPr>
        <p:pic>
          <p:nvPicPr>
            <p:cNvPr id="3" name="object 3"/>
            <p:cNvPicPr/>
            <p:nvPr/>
          </p:nvPicPr>
          <p:blipFill>
            <a:blip r:embed="rId2" cstate="print"/>
            <a:stretch>
              <a:fillRect/>
            </a:stretch>
          </p:blipFill>
          <p:spPr>
            <a:xfrm>
              <a:off x="0" y="4572"/>
              <a:ext cx="12192000" cy="1529029"/>
            </a:xfrm>
            <a:prstGeom prst="rect">
              <a:avLst/>
            </a:prstGeom>
          </p:spPr>
        </p:pic>
        <p:pic>
          <p:nvPicPr>
            <p:cNvPr id="4" name="object 4"/>
            <p:cNvPicPr/>
            <p:nvPr/>
          </p:nvPicPr>
          <p:blipFill>
            <a:blip r:embed="rId3" cstate="print"/>
            <a:stretch>
              <a:fillRect/>
            </a:stretch>
          </p:blipFill>
          <p:spPr>
            <a:xfrm>
              <a:off x="0" y="0"/>
              <a:ext cx="12192000" cy="1530096"/>
            </a:xfrm>
            <a:prstGeom prst="rect">
              <a:avLst/>
            </a:prstGeom>
          </p:spPr>
        </p:pic>
      </p:grpSp>
      <p:sp>
        <p:nvSpPr>
          <p:cNvPr id="5" name="object 5"/>
          <p:cNvSpPr txBox="1">
            <a:spLocks noGrp="1"/>
          </p:cNvSpPr>
          <p:nvPr>
            <p:ph type="title"/>
          </p:nvPr>
        </p:nvSpPr>
        <p:spPr>
          <a:xfrm>
            <a:off x="3508848" y="670040"/>
            <a:ext cx="5419090" cy="513715"/>
          </a:xfrm>
          <a:prstGeom prst="rect">
            <a:avLst/>
          </a:prstGeom>
        </p:spPr>
        <p:txBody>
          <a:bodyPr vert="horz" wrap="square" lIns="0" tIns="13335" rIns="0" bIns="0" rtlCol="0">
            <a:spAutoFit/>
          </a:bodyPr>
          <a:lstStyle/>
          <a:p>
            <a:pPr marL="12700">
              <a:lnSpc>
                <a:spcPct val="100000"/>
              </a:lnSpc>
              <a:spcBef>
                <a:spcPts val="105"/>
              </a:spcBef>
            </a:pPr>
            <a:r>
              <a:rPr sz="3200" spc="-10" dirty="0">
                <a:latin typeface="Calibri"/>
                <a:cs typeface="Calibri"/>
              </a:rPr>
              <a:t>Indicative</a:t>
            </a:r>
            <a:r>
              <a:rPr sz="3200" spc="-55" dirty="0">
                <a:latin typeface="Calibri"/>
                <a:cs typeface="Calibri"/>
              </a:rPr>
              <a:t> </a:t>
            </a:r>
            <a:r>
              <a:rPr sz="3200" spc="-10" dirty="0">
                <a:latin typeface="Calibri"/>
                <a:cs typeface="Calibri"/>
              </a:rPr>
              <a:t>Management</a:t>
            </a:r>
            <a:r>
              <a:rPr sz="3200" spc="-35" dirty="0">
                <a:latin typeface="Calibri"/>
                <a:cs typeface="Calibri"/>
              </a:rPr>
              <a:t> </a:t>
            </a:r>
            <a:r>
              <a:rPr sz="3200" spc="-10" dirty="0">
                <a:latin typeface="Calibri"/>
                <a:cs typeface="Calibri"/>
              </a:rPr>
              <a:t>Reports</a:t>
            </a:r>
            <a:endParaRPr sz="3200">
              <a:latin typeface="Calibri"/>
              <a:cs typeface="Calibri"/>
            </a:endParaRPr>
          </a:p>
        </p:txBody>
      </p:sp>
      <p:sp>
        <p:nvSpPr>
          <p:cNvPr id="6" name="object 6"/>
          <p:cNvSpPr txBox="1">
            <a:spLocks noGrp="1"/>
          </p:cNvSpPr>
          <p:nvPr>
            <p:ph sz="half" idx="2"/>
          </p:nvPr>
        </p:nvSpPr>
        <p:spPr>
          <a:prstGeom prst="rect">
            <a:avLst/>
          </a:prstGeom>
        </p:spPr>
        <p:txBody>
          <a:bodyPr vert="horz" wrap="square" lIns="0" tIns="76835" rIns="0" bIns="0" rtlCol="0">
            <a:spAutoFit/>
          </a:bodyPr>
          <a:lstStyle/>
          <a:p>
            <a:pPr marL="241300" indent="-228600">
              <a:lnSpc>
                <a:spcPct val="100000"/>
              </a:lnSpc>
              <a:spcBef>
                <a:spcPts val="605"/>
              </a:spcBef>
              <a:buFont typeface="Arial MT"/>
              <a:buChar char="•"/>
              <a:tabLst>
                <a:tab pos="240665" algn="l"/>
                <a:tab pos="241300" algn="l"/>
              </a:tabLst>
            </a:pPr>
            <a:r>
              <a:rPr spc="-5" dirty="0"/>
              <a:t>User</a:t>
            </a:r>
            <a:r>
              <a:rPr spc="-35" dirty="0"/>
              <a:t> </a:t>
            </a:r>
            <a:r>
              <a:rPr spc="-5" dirty="0"/>
              <a:t>registration</a:t>
            </a:r>
            <a:r>
              <a:rPr spc="-25" dirty="0"/>
              <a:t> </a:t>
            </a:r>
            <a:r>
              <a:rPr spc="-5" dirty="0"/>
              <a:t>Reports:</a:t>
            </a:r>
          </a:p>
          <a:p>
            <a:pPr marL="812800" lvl="1" indent="-342900">
              <a:lnSpc>
                <a:spcPct val="100000"/>
              </a:lnSpc>
              <a:spcBef>
                <a:spcPts val="500"/>
              </a:spcBef>
              <a:buAutoNum type="alphaUcPeriod"/>
              <a:tabLst>
                <a:tab pos="812165" algn="l"/>
                <a:tab pos="812800" algn="l"/>
              </a:tabLst>
            </a:pPr>
            <a:r>
              <a:rPr sz="1000" spc="-5" dirty="0">
                <a:latin typeface="Arial MT"/>
                <a:cs typeface="Arial MT"/>
              </a:rPr>
              <a:t>Compliance</a:t>
            </a:r>
            <a:r>
              <a:rPr sz="1000" spc="-15" dirty="0">
                <a:latin typeface="Arial MT"/>
                <a:cs typeface="Arial MT"/>
              </a:rPr>
              <a:t> </a:t>
            </a:r>
            <a:r>
              <a:rPr sz="1000" spc="-5" dirty="0">
                <a:latin typeface="Arial MT"/>
                <a:cs typeface="Arial MT"/>
              </a:rPr>
              <a:t>Reports</a:t>
            </a:r>
            <a:r>
              <a:rPr sz="1000" dirty="0">
                <a:latin typeface="Arial MT"/>
                <a:cs typeface="Arial MT"/>
              </a:rPr>
              <a:t> </a:t>
            </a:r>
            <a:r>
              <a:rPr sz="1000" spc="-5" dirty="0">
                <a:latin typeface="Arial MT"/>
                <a:cs typeface="Arial MT"/>
              </a:rPr>
              <a:t>(</a:t>
            </a:r>
            <a:r>
              <a:rPr sz="1000" dirty="0">
                <a:latin typeface="Arial MT"/>
                <a:cs typeface="Arial MT"/>
              </a:rPr>
              <a:t> </a:t>
            </a:r>
            <a:r>
              <a:rPr sz="1000" spc="-10" dirty="0">
                <a:latin typeface="Arial MT"/>
                <a:cs typeface="Arial MT"/>
              </a:rPr>
              <a:t>All</a:t>
            </a:r>
            <a:r>
              <a:rPr sz="1000" spc="15" dirty="0">
                <a:latin typeface="Arial MT"/>
                <a:cs typeface="Arial MT"/>
              </a:rPr>
              <a:t> </a:t>
            </a:r>
            <a:r>
              <a:rPr sz="1000" spc="-5" dirty="0">
                <a:latin typeface="Arial MT"/>
                <a:cs typeface="Arial MT"/>
              </a:rPr>
              <a:t>compliance</a:t>
            </a:r>
            <a:r>
              <a:rPr sz="1000" spc="-30" dirty="0">
                <a:latin typeface="Arial MT"/>
                <a:cs typeface="Arial MT"/>
              </a:rPr>
              <a:t> </a:t>
            </a:r>
            <a:r>
              <a:rPr sz="1000" spc="-10" dirty="0">
                <a:latin typeface="Arial MT"/>
                <a:cs typeface="Arial MT"/>
              </a:rPr>
              <a:t>including</a:t>
            </a:r>
            <a:r>
              <a:rPr sz="1000" spc="5" dirty="0">
                <a:latin typeface="Arial MT"/>
                <a:cs typeface="Arial MT"/>
              </a:rPr>
              <a:t> </a:t>
            </a:r>
            <a:r>
              <a:rPr sz="1000" spc="-5" dirty="0">
                <a:latin typeface="Arial MT"/>
                <a:cs typeface="Arial MT"/>
              </a:rPr>
              <a:t>Escort )</a:t>
            </a:r>
            <a:endParaRPr sz="1000">
              <a:latin typeface="Arial MT"/>
              <a:cs typeface="Arial MT"/>
            </a:endParaRPr>
          </a:p>
          <a:p>
            <a:pPr marL="812800" lvl="1" indent="-342900">
              <a:lnSpc>
                <a:spcPct val="100000"/>
              </a:lnSpc>
              <a:spcBef>
                <a:spcPts val="495"/>
              </a:spcBef>
              <a:buAutoNum type="alphaUcPeriod"/>
              <a:tabLst>
                <a:tab pos="812165" algn="l"/>
                <a:tab pos="812800" algn="l"/>
              </a:tabLst>
            </a:pPr>
            <a:r>
              <a:rPr sz="1000" spc="-10" dirty="0">
                <a:latin typeface="Arial MT"/>
                <a:cs typeface="Arial MT"/>
              </a:rPr>
              <a:t>Monthly </a:t>
            </a:r>
            <a:r>
              <a:rPr sz="1000" spc="-5" dirty="0">
                <a:latin typeface="Arial MT"/>
                <a:cs typeface="Arial MT"/>
              </a:rPr>
              <a:t>User</a:t>
            </a:r>
            <a:r>
              <a:rPr sz="1000" spc="-30" dirty="0">
                <a:latin typeface="Arial MT"/>
                <a:cs typeface="Arial MT"/>
              </a:rPr>
              <a:t> </a:t>
            </a:r>
            <a:r>
              <a:rPr sz="1000" spc="-5" dirty="0">
                <a:latin typeface="Arial MT"/>
                <a:cs typeface="Arial MT"/>
              </a:rPr>
              <a:t>Reports</a:t>
            </a:r>
            <a:endParaRPr sz="1000">
              <a:latin typeface="Arial MT"/>
              <a:cs typeface="Arial MT"/>
            </a:endParaRPr>
          </a:p>
          <a:p>
            <a:pPr marL="812800" lvl="1" indent="-342900">
              <a:lnSpc>
                <a:spcPct val="100000"/>
              </a:lnSpc>
              <a:spcBef>
                <a:spcPts val="505"/>
              </a:spcBef>
              <a:buAutoNum type="alphaUcPeriod"/>
              <a:tabLst>
                <a:tab pos="812165" algn="l"/>
                <a:tab pos="812800" algn="l"/>
              </a:tabLst>
            </a:pPr>
            <a:r>
              <a:rPr sz="1000" spc="-10" dirty="0">
                <a:latin typeface="Arial MT"/>
                <a:cs typeface="Arial MT"/>
              </a:rPr>
              <a:t>Employee</a:t>
            </a:r>
            <a:r>
              <a:rPr sz="1000" dirty="0">
                <a:latin typeface="Arial MT"/>
                <a:cs typeface="Arial MT"/>
              </a:rPr>
              <a:t> </a:t>
            </a:r>
            <a:r>
              <a:rPr sz="1000" spc="-10" dirty="0">
                <a:latin typeface="Arial MT"/>
                <a:cs typeface="Arial MT"/>
              </a:rPr>
              <a:t>Schedules</a:t>
            </a:r>
            <a:r>
              <a:rPr sz="1000" spc="-20" dirty="0">
                <a:latin typeface="Arial MT"/>
                <a:cs typeface="Arial MT"/>
              </a:rPr>
              <a:t> </a:t>
            </a:r>
            <a:r>
              <a:rPr sz="1000" spc="-5" dirty="0">
                <a:latin typeface="Arial MT"/>
                <a:cs typeface="Arial MT"/>
              </a:rPr>
              <a:t>Reports</a:t>
            </a:r>
            <a:endParaRPr sz="1000">
              <a:latin typeface="Arial MT"/>
              <a:cs typeface="Arial MT"/>
            </a:endParaRPr>
          </a:p>
          <a:p>
            <a:pPr marL="847725" lvl="1" indent="-378460">
              <a:lnSpc>
                <a:spcPct val="100000"/>
              </a:lnSpc>
              <a:spcBef>
                <a:spcPts val="500"/>
              </a:spcBef>
              <a:buAutoNum type="alphaUcPeriod"/>
              <a:tabLst>
                <a:tab pos="847725" algn="l"/>
                <a:tab pos="848360" algn="l"/>
              </a:tabLst>
            </a:pPr>
            <a:r>
              <a:rPr sz="1000" dirty="0">
                <a:latin typeface="Arial MT"/>
                <a:cs typeface="Arial MT"/>
              </a:rPr>
              <a:t>G</a:t>
            </a:r>
            <a:r>
              <a:rPr sz="1000" spc="-10" dirty="0">
                <a:latin typeface="Arial MT"/>
                <a:cs typeface="Arial MT"/>
              </a:rPr>
              <a:t>eo</a:t>
            </a:r>
            <a:r>
              <a:rPr sz="1000" spc="5" dirty="0">
                <a:latin typeface="Arial MT"/>
                <a:cs typeface="Arial MT"/>
              </a:rPr>
              <a:t>f</a:t>
            </a:r>
            <a:r>
              <a:rPr sz="1000" spc="-10" dirty="0">
                <a:latin typeface="Arial MT"/>
                <a:cs typeface="Arial MT"/>
              </a:rPr>
              <a:t>en</a:t>
            </a:r>
            <a:r>
              <a:rPr sz="1000" dirty="0">
                <a:latin typeface="Arial MT"/>
                <a:cs typeface="Arial MT"/>
              </a:rPr>
              <a:t>c</a:t>
            </a:r>
            <a:r>
              <a:rPr sz="1000" spc="-15" dirty="0">
                <a:latin typeface="Arial MT"/>
                <a:cs typeface="Arial MT"/>
              </a:rPr>
              <a:t>i</a:t>
            </a:r>
            <a:r>
              <a:rPr sz="1000" spc="-10" dirty="0">
                <a:latin typeface="Arial MT"/>
                <a:cs typeface="Arial MT"/>
              </a:rPr>
              <a:t>n</a:t>
            </a:r>
            <a:r>
              <a:rPr sz="1000" spc="-5" dirty="0">
                <a:latin typeface="Arial MT"/>
                <a:cs typeface="Arial MT"/>
              </a:rPr>
              <a:t>g</a:t>
            </a:r>
            <a:r>
              <a:rPr sz="1000" spc="-30" dirty="0">
                <a:latin typeface="Arial MT"/>
                <a:cs typeface="Arial MT"/>
              </a:rPr>
              <a:t> </a:t>
            </a:r>
            <a:r>
              <a:rPr sz="1000" spc="-5" dirty="0">
                <a:latin typeface="Arial MT"/>
                <a:cs typeface="Arial MT"/>
              </a:rPr>
              <a:t>R</a:t>
            </a:r>
            <a:r>
              <a:rPr sz="1000" spc="-10" dirty="0">
                <a:latin typeface="Arial MT"/>
                <a:cs typeface="Arial MT"/>
              </a:rPr>
              <a:t>epo</a:t>
            </a:r>
            <a:r>
              <a:rPr sz="1000" spc="-5" dirty="0">
                <a:latin typeface="Arial MT"/>
                <a:cs typeface="Arial MT"/>
              </a:rPr>
              <a:t>r</a:t>
            </a:r>
            <a:r>
              <a:rPr sz="1000" spc="-10" dirty="0">
                <a:latin typeface="Arial MT"/>
                <a:cs typeface="Arial MT"/>
              </a:rPr>
              <a:t>t</a:t>
            </a:r>
            <a:r>
              <a:rPr sz="1000" spc="-5" dirty="0">
                <a:latin typeface="Arial MT"/>
                <a:cs typeface="Arial MT"/>
              </a:rPr>
              <a:t>s</a:t>
            </a:r>
            <a:endParaRPr sz="1000">
              <a:latin typeface="Arial MT"/>
              <a:cs typeface="Arial MT"/>
            </a:endParaRPr>
          </a:p>
          <a:p>
            <a:pPr marL="847725" lvl="1" indent="-378460">
              <a:lnSpc>
                <a:spcPct val="100000"/>
              </a:lnSpc>
              <a:spcBef>
                <a:spcPts val="495"/>
              </a:spcBef>
              <a:buAutoNum type="alphaUcPeriod"/>
              <a:tabLst>
                <a:tab pos="847725" algn="l"/>
                <a:tab pos="848360" algn="l"/>
              </a:tabLst>
            </a:pPr>
            <a:r>
              <a:rPr sz="1000" spc="-5" dirty="0">
                <a:latin typeface="Arial MT"/>
                <a:cs typeface="Arial MT"/>
              </a:rPr>
              <a:t>Roster</a:t>
            </a:r>
            <a:r>
              <a:rPr sz="1000" spc="-15" dirty="0">
                <a:latin typeface="Arial MT"/>
                <a:cs typeface="Arial MT"/>
              </a:rPr>
              <a:t> </a:t>
            </a:r>
            <a:r>
              <a:rPr sz="1000" spc="-5" dirty="0">
                <a:latin typeface="Arial MT"/>
                <a:cs typeface="Arial MT"/>
              </a:rPr>
              <a:t>Reports</a:t>
            </a:r>
            <a:r>
              <a:rPr sz="1000" spc="-25" dirty="0">
                <a:latin typeface="Arial MT"/>
                <a:cs typeface="Arial MT"/>
              </a:rPr>
              <a:t> </a:t>
            </a:r>
            <a:r>
              <a:rPr sz="1000" spc="-5" dirty="0">
                <a:latin typeface="Arial MT"/>
                <a:cs typeface="Arial MT"/>
              </a:rPr>
              <a:t>/</a:t>
            </a:r>
            <a:r>
              <a:rPr sz="1000" spc="-15" dirty="0">
                <a:latin typeface="Arial MT"/>
                <a:cs typeface="Arial MT"/>
              </a:rPr>
              <a:t> </a:t>
            </a:r>
            <a:r>
              <a:rPr sz="1000" spc="-5" dirty="0">
                <a:latin typeface="Arial MT"/>
                <a:cs typeface="Arial MT"/>
              </a:rPr>
              <a:t>Trip</a:t>
            </a:r>
            <a:r>
              <a:rPr sz="1000" spc="-20" dirty="0">
                <a:latin typeface="Arial MT"/>
                <a:cs typeface="Arial MT"/>
              </a:rPr>
              <a:t> </a:t>
            </a:r>
            <a:r>
              <a:rPr sz="1000" spc="-5" dirty="0">
                <a:latin typeface="Arial MT"/>
                <a:cs typeface="Arial MT"/>
              </a:rPr>
              <a:t>Reports</a:t>
            </a:r>
            <a:endParaRPr sz="1000">
              <a:latin typeface="Arial MT"/>
              <a:cs typeface="Arial MT"/>
            </a:endParaRPr>
          </a:p>
          <a:p>
            <a:pPr marL="847725" lvl="1" indent="-378460">
              <a:lnSpc>
                <a:spcPct val="100000"/>
              </a:lnSpc>
              <a:spcBef>
                <a:spcPts val="505"/>
              </a:spcBef>
              <a:buAutoNum type="alphaUcPeriod"/>
              <a:tabLst>
                <a:tab pos="847725" algn="l"/>
                <a:tab pos="848360" algn="l"/>
              </a:tabLst>
            </a:pPr>
            <a:r>
              <a:rPr sz="1000" spc="-5" dirty="0">
                <a:latin typeface="Arial MT"/>
                <a:cs typeface="Arial MT"/>
              </a:rPr>
              <a:t>Distance</a:t>
            </a:r>
            <a:r>
              <a:rPr sz="1000" spc="-50" dirty="0">
                <a:latin typeface="Arial MT"/>
                <a:cs typeface="Arial MT"/>
              </a:rPr>
              <a:t> </a:t>
            </a:r>
            <a:r>
              <a:rPr sz="1000" spc="-5" dirty="0">
                <a:latin typeface="Arial MT"/>
                <a:cs typeface="Arial MT"/>
              </a:rPr>
              <a:t>Reports</a:t>
            </a:r>
            <a:endParaRPr sz="1000">
              <a:latin typeface="Arial MT"/>
              <a:cs typeface="Arial MT"/>
            </a:endParaRPr>
          </a:p>
          <a:p>
            <a:pPr lvl="1">
              <a:lnSpc>
                <a:spcPct val="100000"/>
              </a:lnSpc>
              <a:spcBef>
                <a:spcPts val="15"/>
              </a:spcBef>
              <a:buFont typeface="Arial MT"/>
              <a:buAutoNum type="alphaUcPeriod"/>
            </a:pPr>
            <a:endParaRPr sz="850">
              <a:latin typeface="Arial MT"/>
              <a:cs typeface="Arial MT"/>
            </a:endParaRPr>
          </a:p>
          <a:p>
            <a:pPr marL="241300" indent="-228600">
              <a:lnSpc>
                <a:spcPct val="100000"/>
              </a:lnSpc>
              <a:buFont typeface="Arial MT"/>
              <a:buChar char="•"/>
              <a:tabLst>
                <a:tab pos="240665" algn="l"/>
                <a:tab pos="241300" algn="l"/>
              </a:tabLst>
            </a:pPr>
            <a:r>
              <a:rPr spc="-5" dirty="0"/>
              <a:t>Category</a:t>
            </a:r>
            <a:r>
              <a:rPr spc="-10" dirty="0"/>
              <a:t> </a:t>
            </a:r>
            <a:r>
              <a:rPr spc="-5" dirty="0"/>
              <a:t>of </a:t>
            </a:r>
            <a:r>
              <a:rPr spc="-10" dirty="0"/>
              <a:t>Vehicle</a:t>
            </a:r>
            <a:r>
              <a:rPr spc="-5" dirty="0"/>
              <a:t> </a:t>
            </a:r>
            <a:r>
              <a:rPr spc="-10" dirty="0"/>
              <a:t>Deployed</a:t>
            </a:r>
            <a:r>
              <a:rPr spc="5" dirty="0"/>
              <a:t> </a:t>
            </a:r>
            <a:r>
              <a:rPr spc="-5" dirty="0"/>
              <a:t>Reports:</a:t>
            </a:r>
          </a:p>
          <a:p>
            <a:pPr marL="812800" lvl="1" indent="-342900">
              <a:lnSpc>
                <a:spcPct val="100000"/>
              </a:lnSpc>
              <a:spcBef>
                <a:spcPts val="505"/>
              </a:spcBef>
              <a:buAutoNum type="alphaUcPeriod"/>
              <a:tabLst>
                <a:tab pos="812165" algn="l"/>
                <a:tab pos="812800" algn="l"/>
              </a:tabLst>
            </a:pPr>
            <a:r>
              <a:rPr sz="1000" spc="-10" dirty="0">
                <a:latin typeface="Arial MT"/>
                <a:cs typeface="Arial MT"/>
              </a:rPr>
              <a:t>Vehicle</a:t>
            </a:r>
            <a:r>
              <a:rPr sz="1000" spc="-15" dirty="0">
                <a:latin typeface="Arial MT"/>
                <a:cs typeface="Arial MT"/>
              </a:rPr>
              <a:t> </a:t>
            </a:r>
            <a:r>
              <a:rPr sz="1000" spc="-10" dirty="0">
                <a:latin typeface="Arial MT"/>
                <a:cs typeface="Arial MT"/>
              </a:rPr>
              <a:t>Status</a:t>
            </a:r>
            <a:r>
              <a:rPr sz="1000" spc="-25" dirty="0">
                <a:latin typeface="Arial MT"/>
                <a:cs typeface="Arial MT"/>
              </a:rPr>
              <a:t> </a:t>
            </a:r>
            <a:r>
              <a:rPr sz="1000" spc="-5" dirty="0">
                <a:latin typeface="Arial MT"/>
                <a:cs typeface="Arial MT"/>
              </a:rPr>
              <a:t>Reports</a:t>
            </a:r>
            <a:endParaRPr sz="1000">
              <a:latin typeface="Arial MT"/>
              <a:cs typeface="Arial MT"/>
            </a:endParaRPr>
          </a:p>
          <a:p>
            <a:pPr marL="882650" lvl="1" indent="-413384">
              <a:lnSpc>
                <a:spcPct val="100000"/>
              </a:lnSpc>
              <a:spcBef>
                <a:spcPts val="505"/>
              </a:spcBef>
              <a:buAutoNum type="alphaUcPeriod"/>
              <a:tabLst>
                <a:tab pos="882650" algn="l"/>
                <a:tab pos="883285" algn="l"/>
              </a:tabLst>
            </a:pPr>
            <a:r>
              <a:rPr sz="1000" spc="-10" dirty="0">
                <a:latin typeface="Arial MT"/>
                <a:cs typeface="Arial MT"/>
              </a:rPr>
              <a:t>EV</a:t>
            </a:r>
            <a:r>
              <a:rPr sz="1000" spc="-35" dirty="0">
                <a:latin typeface="Arial MT"/>
                <a:cs typeface="Arial MT"/>
              </a:rPr>
              <a:t> </a:t>
            </a:r>
            <a:r>
              <a:rPr sz="1000" spc="-10" dirty="0">
                <a:latin typeface="Arial MT"/>
                <a:cs typeface="Arial MT"/>
              </a:rPr>
              <a:t>utilization</a:t>
            </a:r>
            <a:r>
              <a:rPr sz="1000" spc="10" dirty="0">
                <a:latin typeface="Arial MT"/>
                <a:cs typeface="Arial MT"/>
              </a:rPr>
              <a:t> </a:t>
            </a:r>
            <a:r>
              <a:rPr sz="1000" spc="-5" dirty="0">
                <a:latin typeface="Arial MT"/>
                <a:cs typeface="Arial MT"/>
              </a:rPr>
              <a:t>Reports</a:t>
            </a:r>
            <a:endParaRPr sz="1000">
              <a:latin typeface="Arial MT"/>
              <a:cs typeface="Arial MT"/>
            </a:endParaRPr>
          </a:p>
          <a:p>
            <a:pPr marL="882650" lvl="1" indent="-413384">
              <a:lnSpc>
                <a:spcPct val="100000"/>
              </a:lnSpc>
              <a:spcBef>
                <a:spcPts val="490"/>
              </a:spcBef>
              <a:buAutoNum type="alphaUcPeriod"/>
              <a:tabLst>
                <a:tab pos="882650" algn="l"/>
                <a:tab pos="883285" algn="l"/>
              </a:tabLst>
            </a:pPr>
            <a:r>
              <a:rPr sz="1000" spc="-5" dirty="0">
                <a:latin typeface="Arial MT"/>
                <a:cs typeface="Arial MT"/>
              </a:rPr>
              <a:t>Carbon</a:t>
            </a:r>
            <a:r>
              <a:rPr sz="1000" spc="-20" dirty="0">
                <a:latin typeface="Arial MT"/>
                <a:cs typeface="Arial MT"/>
              </a:rPr>
              <a:t> </a:t>
            </a:r>
            <a:r>
              <a:rPr sz="1000" spc="-10" dirty="0">
                <a:latin typeface="Arial MT"/>
                <a:cs typeface="Arial MT"/>
              </a:rPr>
              <a:t>Footprint</a:t>
            </a:r>
            <a:r>
              <a:rPr sz="1000" spc="-15" dirty="0">
                <a:latin typeface="Arial MT"/>
                <a:cs typeface="Arial MT"/>
              </a:rPr>
              <a:t> </a:t>
            </a:r>
            <a:r>
              <a:rPr sz="1000" spc="-10" dirty="0">
                <a:latin typeface="Arial MT"/>
                <a:cs typeface="Arial MT"/>
              </a:rPr>
              <a:t>Saving</a:t>
            </a:r>
            <a:r>
              <a:rPr sz="1000" spc="-5" dirty="0">
                <a:latin typeface="Arial MT"/>
                <a:cs typeface="Arial MT"/>
              </a:rPr>
              <a:t> Reports</a:t>
            </a:r>
            <a:endParaRPr sz="1000">
              <a:latin typeface="Arial MT"/>
              <a:cs typeface="Arial MT"/>
            </a:endParaRPr>
          </a:p>
          <a:p>
            <a:pPr marL="882650" lvl="1" indent="-413384">
              <a:lnSpc>
                <a:spcPct val="100000"/>
              </a:lnSpc>
              <a:spcBef>
                <a:spcPts val="505"/>
              </a:spcBef>
              <a:buAutoNum type="alphaUcPeriod"/>
              <a:tabLst>
                <a:tab pos="882650" algn="l"/>
                <a:tab pos="883285" algn="l"/>
              </a:tabLst>
            </a:pPr>
            <a:r>
              <a:rPr sz="1000" spc="-10" dirty="0">
                <a:latin typeface="Arial MT"/>
                <a:cs typeface="Arial MT"/>
              </a:rPr>
              <a:t>Vehicle</a:t>
            </a:r>
            <a:r>
              <a:rPr sz="1000" spc="-20" dirty="0">
                <a:latin typeface="Arial MT"/>
                <a:cs typeface="Arial MT"/>
              </a:rPr>
              <a:t> </a:t>
            </a:r>
            <a:r>
              <a:rPr sz="1000" spc="-5" dirty="0">
                <a:latin typeface="Arial MT"/>
                <a:cs typeface="Arial MT"/>
              </a:rPr>
              <a:t>Breakdown</a:t>
            </a:r>
            <a:r>
              <a:rPr sz="1000" spc="-35" dirty="0">
                <a:latin typeface="Arial MT"/>
                <a:cs typeface="Arial MT"/>
              </a:rPr>
              <a:t> </a:t>
            </a:r>
            <a:r>
              <a:rPr sz="1000" spc="-5" dirty="0">
                <a:latin typeface="Arial MT"/>
                <a:cs typeface="Arial MT"/>
              </a:rPr>
              <a:t>Report</a:t>
            </a:r>
            <a:endParaRPr sz="1000">
              <a:latin typeface="Arial MT"/>
              <a:cs typeface="Arial MT"/>
            </a:endParaRPr>
          </a:p>
          <a:p>
            <a:pPr marL="882650" lvl="1" indent="-413384">
              <a:lnSpc>
                <a:spcPct val="100000"/>
              </a:lnSpc>
              <a:spcBef>
                <a:spcPts val="505"/>
              </a:spcBef>
              <a:buAutoNum type="alphaUcPeriod"/>
              <a:tabLst>
                <a:tab pos="882650" algn="l"/>
                <a:tab pos="883285" algn="l"/>
              </a:tabLst>
            </a:pPr>
            <a:r>
              <a:rPr sz="1000" dirty="0">
                <a:latin typeface="Arial MT"/>
                <a:cs typeface="Arial MT"/>
              </a:rPr>
              <a:t>OTA</a:t>
            </a:r>
            <a:r>
              <a:rPr sz="1000" spc="-45" dirty="0">
                <a:latin typeface="Arial MT"/>
                <a:cs typeface="Arial MT"/>
              </a:rPr>
              <a:t> </a:t>
            </a:r>
            <a:r>
              <a:rPr sz="1000" spc="-5" dirty="0">
                <a:latin typeface="Arial MT"/>
                <a:cs typeface="Arial MT"/>
              </a:rPr>
              <a:t>/</a:t>
            </a:r>
            <a:r>
              <a:rPr sz="1000" spc="-40" dirty="0">
                <a:latin typeface="Arial MT"/>
                <a:cs typeface="Arial MT"/>
              </a:rPr>
              <a:t> </a:t>
            </a:r>
            <a:r>
              <a:rPr sz="1000" dirty="0">
                <a:latin typeface="Arial MT"/>
                <a:cs typeface="Arial MT"/>
              </a:rPr>
              <a:t>OTD</a:t>
            </a:r>
            <a:r>
              <a:rPr sz="1000" spc="-35" dirty="0">
                <a:latin typeface="Arial MT"/>
                <a:cs typeface="Arial MT"/>
              </a:rPr>
              <a:t> </a:t>
            </a:r>
            <a:r>
              <a:rPr sz="1000" spc="-5" dirty="0">
                <a:latin typeface="Arial MT"/>
                <a:cs typeface="Arial MT"/>
              </a:rPr>
              <a:t>Report</a:t>
            </a:r>
            <a:endParaRPr sz="1000">
              <a:latin typeface="Arial MT"/>
              <a:cs typeface="Arial MT"/>
            </a:endParaRPr>
          </a:p>
          <a:p>
            <a:pPr marL="882650" lvl="1" indent="-413384">
              <a:lnSpc>
                <a:spcPct val="100000"/>
              </a:lnSpc>
              <a:spcBef>
                <a:spcPts val="490"/>
              </a:spcBef>
              <a:buAutoNum type="alphaUcPeriod"/>
              <a:tabLst>
                <a:tab pos="882650" algn="l"/>
                <a:tab pos="883285" algn="l"/>
              </a:tabLst>
            </a:pPr>
            <a:r>
              <a:rPr sz="1000" dirty="0">
                <a:latin typeface="Arial MT"/>
                <a:cs typeface="Arial MT"/>
              </a:rPr>
              <a:t>Occ</a:t>
            </a:r>
            <a:r>
              <a:rPr sz="1000" spc="-10" dirty="0">
                <a:latin typeface="Arial MT"/>
                <a:cs typeface="Arial MT"/>
              </a:rPr>
              <a:t>upan</a:t>
            </a:r>
            <a:r>
              <a:rPr sz="1000" dirty="0">
                <a:latin typeface="Arial MT"/>
                <a:cs typeface="Arial MT"/>
              </a:rPr>
              <a:t>c</a:t>
            </a:r>
            <a:r>
              <a:rPr sz="1000" spc="-5" dirty="0">
                <a:latin typeface="Arial MT"/>
                <a:cs typeface="Arial MT"/>
              </a:rPr>
              <a:t>y</a:t>
            </a:r>
            <a:r>
              <a:rPr sz="1000" spc="-35" dirty="0">
                <a:latin typeface="Arial MT"/>
                <a:cs typeface="Arial MT"/>
              </a:rPr>
              <a:t> </a:t>
            </a:r>
            <a:r>
              <a:rPr sz="1000" spc="-5" dirty="0">
                <a:latin typeface="Arial MT"/>
                <a:cs typeface="Arial MT"/>
              </a:rPr>
              <a:t>R</a:t>
            </a:r>
            <a:r>
              <a:rPr sz="1000" spc="-10" dirty="0">
                <a:latin typeface="Arial MT"/>
                <a:cs typeface="Arial MT"/>
              </a:rPr>
              <a:t>epo</a:t>
            </a:r>
            <a:r>
              <a:rPr sz="1000" spc="-5" dirty="0">
                <a:latin typeface="Arial MT"/>
                <a:cs typeface="Arial MT"/>
              </a:rPr>
              <a:t>rt</a:t>
            </a:r>
            <a:endParaRPr sz="1000">
              <a:latin typeface="Arial MT"/>
              <a:cs typeface="Arial MT"/>
            </a:endParaRPr>
          </a:p>
          <a:p>
            <a:pPr marL="882650" lvl="1" indent="-413384">
              <a:lnSpc>
                <a:spcPct val="100000"/>
              </a:lnSpc>
              <a:spcBef>
                <a:spcPts val="505"/>
              </a:spcBef>
              <a:buAutoNum type="alphaUcPeriod"/>
              <a:tabLst>
                <a:tab pos="882650" algn="l"/>
                <a:tab pos="883285" algn="l"/>
              </a:tabLst>
            </a:pPr>
            <a:r>
              <a:rPr sz="1000" spc="-5" dirty="0">
                <a:latin typeface="Arial MT"/>
                <a:cs typeface="Arial MT"/>
              </a:rPr>
              <a:t>No</a:t>
            </a:r>
            <a:r>
              <a:rPr sz="1000" spc="-15" dirty="0">
                <a:latin typeface="Arial MT"/>
                <a:cs typeface="Arial MT"/>
              </a:rPr>
              <a:t> </a:t>
            </a:r>
            <a:r>
              <a:rPr sz="1000" spc="-5" dirty="0">
                <a:latin typeface="Arial MT"/>
                <a:cs typeface="Arial MT"/>
              </a:rPr>
              <a:t>show</a:t>
            </a:r>
            <a:r>
              <a:rPr sz="1000" spc="-15" dirty="0">
                <a:latin typeface="Arial MT"/>
                <a:cs typeface="Arial MT"/>
              </a:rPr>
              <a:t> </a:t>
            </a:r>
            <a:r>
              <a:rPr sz="1000" spc="-5" dirty="0">
                <a:latin typeface="Arial MT"/>
                <a:cs typeface="Arial MT"/>
              </a:rPr>
              <a:t>Report</a:t>
            </a:r>
            <a:r>
              <a:rPr sz="1000" spc="-10" dirty="0">
                <a:latin typeface="Arial MT"/>
                <a:cs typeface="Arial MT"/>
              </a:rPr>
              <a:t> </a:t>
            </a:r>
            <a:r>
              <a:rPr sz="1000" spc="-5" dirty="0">
                <a:latin typeface="Arial MT"/>
                <a:cs typeface="Arial MT"/>
              </a:rPr>
              <a:t>/</a:t>
            </a:r>
            <a:r>
              <a:rPr sz="1000" spc="-20" dirty="0">
                <a:latin typeface="Arial MT"/>
                <a:cs typeface="Arial MT"/>
              </a:rPr>
              <a:t> </a:t>
            </a:r>
            <a:r>
              <a:rPr sz="1000" spc="-5" dirty="0">
                <a:latin typeface="Arial MT"/>
                <a:cs typeface="Arial MT"/>
              </a:rPr>
              <a:t>Business</a:t>
            </a:r>
            <a:r>
              <a:rPr sz="1000" spc="-10" dirty="0">
                <a:latin typeface="Arial MT"/>
                <a:cs typeface="Arial MT"/>
              </a:rPr>
              <a:t> Line</a:t>
            </a:r>
            <a:r>
              <a:rPr sz="1000" spc="-15" dirty="0">
                <a:latin typeface="Arial MT"/>
                <a:cs typeface="Arial MT"/>
              </a:rPr>
              <a:t> </a:t>
            </a:r>
            <a:r>
              <a:rPr sz="1000" spc="-10" dirty="0">
                <a:latin typeface="Arial MT"/>
                <a:cs typeface="Arial MT"/>
              </a:rPr>
              <a:t>wise</a:t>
            </a:r>
            <a:endParaRPr sz="1000">
              <a:latin typeface="Arial MT"/>
              <a:cs typeface="Arial MT"/>
            </a:endParaRPr>
          </a:p>
          <a:p>
            <a:pPr marL="882650" lvl="1" indent="-413384">
              <a:lnSpc>
                <a:spcPct val="100000"/>
              </a:lnSpc>
              <a:spcBef>
                <a:spcPts val="505"/>
              </a:spcBef>
              <a:buAutoNum type="alphaUcPeriod"/>
              <a:tabLst>
                <a:tab pos="882650" algn="l"/>
                <a:tab pos="883285" algn="l"/>
              </a:tabLst>
            </a:pPr>
            <a:r>
              <a:rPr sz="1000" spc="-5" dirty="0">
                <a:latin typeface="Arial MT"/>
                <a:cs typeface="Arial MT"/>
              </a:rPr>
              <a:t>Escort</a:t>
            </a:r>
            <a:r>
              <a:rPr sz="1000" spc="-40" dirty="0">
                <a:latin typeface="Arial MT"/>
                <a:cs typeface="Arial MT"/>
              </a:rPr>
              <a:t> </a:t>
            </a:r>
            <a:r>
              <a:rPr sz="1000" spc="-5" dirty="0">
                <a:latin typeface="Arial MT"/>
                <a:cs typeface="Arial MT"/>
              </a:rPr>
              <a:t>Trip</a:t>
            </a:r>
            <a:r>
              <a:rPr sz="1000" spc="-25" dirty="0">
                <a:latin typeface="Arial MT"/>
                <a:cs typeface="Arial MT"/>
              </a:rPr>
              <a:t> </a:t>
            </a:r>
            <a:r>
              <a:rPr sz="1000" spc="-5" dirty="0">
                <a:latin typeface="Arial MT"/>
                <a:cs typeface="Arial MT"/>
              </a:rPr>
              <a:t>Reports</a:t>
            </a:r>
            <a:endParaRPr sz="1000">
              <a:latin typeface="Arial MT"/>
              <a:cs typeface="Arial MT"/>
            </a:endParaRPr>
          </a:p>
          <a:p>
            <a:pPr marL="882650" lvl="1" indent="-413384">
              <a:lnSpc>
                <a:spcPct val="100000"/>
              </a:lnSpc>
              <a:spcBef>
                <a:spcPts val="490"/>
              </a:spcBef>
              <a:buAutoNum type="alphaUcPeriod"/>
              <a:tabLst>
                <a:tab pos="882650" algn="l"/>
                <a:tab pos="883285" algn="l"/>
              </a:tabLst>
            </a:pPr>
            <a:r>
              <a:rPr sz="1000" dirty="0">
                <a:latin typeface="Arial MT"/>
                <a:cs typeface="Arial MT"/>
              </a:rPr>
              <a:t>ShiftWise</a:t>
            </a:r>
            <a:r>
              <a:rPr sz="1000" spc="-65" dirty="0">
                <a:latin typeface="Arial MT"/>
                <a:cs typeface="Arial MT"/>
              </a:rPr>
              <a:t> </a:t>
            </a:r>
            <a:r>
              <a:rPr sz="1000" spc="-5" dirty="0">
                <a:latin typeface="Arial MT"/>
                <a:cs typeface="Arial MT"/>
              </a:rPr>
              <a:t>Trip</a:t>
            </a:r>
            <a:r>
              <a:rPr sz="1000" spc="-45" dirty="0">
                <a:latin typeface="Arial MT"/>
                <a:cs typeface="Arial MT"/>
              </a:rPr>
              <a:t> </a:t>
            </a:r>
            <a:r>
              <a:rPr sz="1000" spc="-5" dirty="0">
                <a:latin typeface="Arial MT"/>
                <a:cs typeface="Arial MT"/>
              </a:rPr>
              <a:t>Reports</a:t>
            </a:r>
            <a:endParaRPr sz="1000">
              <a:latin typeface="Arial MT"/>
              <a:cs typeface="Arial MT"/>
            </a:endParaRPr>
          </a:p>
        </p:txBody>
      </p:sp>
      <p:sp>
        <p:nvSpPr>
          <p:cNvPr id="7" name="object 7"/>
          <p:cNvSpPr txBox="1"/>
          <p:nvPr/>
        </p:nvSpPr>
        <p:spPr>
          <a:xfrm>
            <a:off x="6603937" y="3989459"/>
            <a:ext cx="1428115" cy="17780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1000" b="1" spc="10" dirty="0">
                <a:latin typeface="Arial"/>
                <a:cs typeface="Arial"/>
              </a:rPr>
              <a:t>T</a:t>
            </a:r>
            <a:r>
              <a:rPr sz="1000" b="1" spc="-10" dirty="0">
                <a:latin typeface="Arial"/>
                <a:cs typeface="Arial"/>
              </a:rPr>
              <a:t>ec</a:t>
            </a:r>
            <a:r>
              <a:rPr sz="1000" b="1" spc="-5" dirty="0">
                <a:latin typeface="Arial"/>
                <a:cs typeface="Arial"/>
              </a:rPr>
              <a:t>hn</a:t>
            </a:r>
            <a:r>
              <a:rPr sz="1000" b="1" spc="-10" dirty="0">
                <a:latin typeface="Arial"/>
                <a:cs typeface="Arial"/>
              </a:rPr>
              <a:t>ica</a:t>
            </a:r>
            <a:r>
              <a:rPr sz="1000" b="1" spc="-5" dirty="0">
                <a:latin typeface="Arial"/>
                <a:cs typeface="Arial"/>
              </a:rPr>
              <a:t>l</a:t>
            </a:r>
            <a:r>
              <a:rPr sz="1000" b="1" spc="-25" dirty="0">
                <a:latin typeface="Arial"/>
                <a:cs typeface="Arial"/>
              </a:rPr>
              <a:t> </a:t>
            </a:r>
            <a:r>
              <a:rPr sz="1000" b="1" spc="-5" dirty="0">
                <a:latin typeface="Arial"/>
                <a:cs typeface="Arial"/>
              </a:rPr>
              <a:t>R</a:t>
            </a:r>
            <a:r>
              <a:rPr sz="1000" b="1" spc="-10" dirty="0">
                <a:latin typeface="Arial"/>
                <a:cs typeface="Arial"/>
              </a:rPr>
              <a:t>e</a:t>
            </a:r>
            <a:r>
              <a:rPr sz="1000" b="1" spc="-5" dirty="0">
                <a:latin typeface="Arial"/>
                <a:cs typeface="Arial"/>
              </a:rPr>
              <a:t>po</a:t>
            </a:r>
            <a:r>
              <a:rPr sz="1000" b="1" spc="-10" dirty="0">
                <a:latin typeface="Arial"/>
                <a:cs typeface="Arial"/>
              </a:rPr>
              <a:t>r</a:t>
            </a:r>
            <a:r>
              <a:rPr sz="1000" b="1" spc="-5" dirty="0">
                <a:latin typeface="Arial"/>
                <a:cs typeface="Arial"/>
              </a:rPr>
              <a:t>t</a:t>
            </a:r>
            <a:r>
              <a:rPr sz="1000" b="1" spc="-10" dirty="0">
                <a:latin typeface="Arial"/>
                <a:cs typeface="Arial"/>
              </a:rPr>
              <a:t>s</a:t>
            </a:r>
            <a:r>
              <a:rPr sz="1000" b="1" spc="-5" dirty="0">
                <a:latin typeface="Arial"/>
                <a:cs typeface="Arial"/>
              </a:rPr>
              <a:t>:</a:t>
            </a:r>
            <a:r>
              <a:rPr sz="1000" spc="-5" dirty="0">
                <a:latin typeface="Arial MT"/>
                <a:cs typeface="Arial MT"/>
              </a:rPr>
              <a:t>.</a:t>
            </a:r>
            <a:endParaRPr sz="1000">
              <a:latin typeface="Arial MT"/>
              <a:cs typeface="Arial MT"/>
            </a:endParaRPr>
          </a:p>
        </p:txBody>
      </p:sp>
      <p:sp>
        <p:nvSpPr>
          <p:cNvPr id="8" name="object 8"/>
          <p:cNvSpPr txBox="1"/>
          <p:nvPr/>
        </p:nvSpPr>
        <p:spPr>
          <a:xfrm>
            <a:off x="6603937" y="5132459"/>
            <a:ext cx="1391920" cy="17780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1000" b="1" spc="-5" dirty="0">
                <a:latin typeface="Arial"/>
                <a:cs typeface="Arial"/>
              </a:rPr>
              <a:t>F</a:t>
            </a:r>
            <a:r>
              <a:rPr sz="1000" b="1" spc="-10" dirty="0">
                <a:latin typeface="Arial"/>
                <a:cs typeface="Arial"/>
              </a:rPr>
              <a:t>ee</a:t>
            </a:r>
            <a:r>
              <a:rPr sz="1000" b="1" spc="-5" dirty="0">
                <a:latin typeface="Arial"/>
                <a:cs typeface="Arial"/>
              </a:rPr>
              <a:t>db</a:t>
            </a:r>
            <a:r>
              <a:rPr sz="1000" b="1" spc="-10" dirty="0">
                <a:latin typeface="Arial"/>
                <a:cs typeface="Arial"/>
              </a:rPr>
              <a:t>ac</a:t>
            </a:r>
            <a:r>
              <a:rPr sz="1000" b="1" spc="-5" dirty="0">
                <a:latin typeface="Arial"/>
                <a:cs typeface="Arial"/>
              </a:rPr>
              <a:t>k</a:t>
            </a:r>
            <a:r>
              <a:rPr sz="1000" b="1" spc="-15" dirty="0">
                <a:latin typeface="Arial"/>
                <a:cs typeface="Arial"/>
              </a:rPr>
              <a:t> </a:t>
            </a:r>
            <a:r>
              <a:rPr sz="1000" b="1" spc="-5" dirty="0">
                <a:latin typeface="Arial"/>
                <a:cs typeface="Arial"/>
              </a:rPr>
              <a:t>R</a:t>
            </a:r>
            <a:r>
              <a:rPr sz="1000" b="1" spc="-10" dirty="0">
                <a:latin typeface="Arial"/>
                <a:cs typeface="Arial"/>
              </a:rPr>
              <a:t>e</a:t>
            </a:r>
            <a:r>
              <a:rPr sz="1000" b="1" spc="-5" dirty="0">
                <a:latin typeface="Arial"/>
                <a:cs typeface="Arial"/>
              </a:rPr>
              <a:t>po</a:t>
            </a:r>
            <a:r>
              <a:rPr sz="1000" b="1" spc="-10" dirty="0">
                <a:latin typeface="Arial"/>
                <a:cs typeface="Arial"/>
              </a:rPr>
              <a:t>r</a:t>
            </a:r>
            <a:r>
              <a:rPr sz="1000" b="1" spc="-5" dirty="0">
                <a:latin typeface="Arial"/>
                <a:cs typeface="Arial"/>
              </a:rPr>
              <a:t>t</a:t>
            </a:r>
            <a:r>
              <a:rPr sz="1000" b="1" spc="-10" dirty="0">
                <a:latin typeface="Arial"/>
                <a:cs typeface="Arial"/>
              </a:rPr>
              <a:t>s</a:t>
            </a:r>
            <a:r>
              <a:rPr sz="1000" b="1" spc="-5" dirty="0">
                <a:latin typeface="Arial"/>
                <a:cs typeface="Arial"/>
              </a:rPr>
              <a:t>:</a:t>
            </a:r>
            <a:endParaRPr sz="1000">
              <a:latin typeface="Arial"/>
              <a:cs typeface="Arial"/>
            </a:endParaRPr>
          </a:p>
        </p:txBody>
      </p:sp>
      <p:sp>
        <p:nvSpPr>
          <p:cNvPr id="9" name="object 9"/>
          <p:cNvSpPr txBox="1">
            <a:spLocks noGrp="1"/>
          </p:cNvSpPr>
          <p:nvPr>
            <p:ph sz="half" idx="3"/>
          </p:nvPr>
        </p:nvSpPr>
        <p:spPr>
          <a:prstGeom prst="rect">
            <a:avLst/>
          </a:prstGeom>
        </p:spPr>
        <p:txBody>
          <a:bodyPr vert="horz" wrap="square" lIns="0" tIns="76835" rIns="0" bIns="0" rtlCol="0">
            <a:spAutoFit/>
          </a:bodyPr>
          <a:lstStyle/>
          <a:p>
            <a:pPr marL="241300" indent="-228600">
              <a:lnSpc>
                <a:spcPct val="100000"/>
              </a:lnSpc>
              <a:spcBef>
                <a:spcPts val="605"/>
              </a:spcBef>
              <a:buFont typeface="Arial MT"/>
              <a:buChar char="•"/>
              <a:tabLst>
                <a:tab pos="240665" algn="l"/>
                <a:tab pos="241300" algn="l"/>
              </a:tabLst>
            </a:pPr>
            <a:r>
              <a:rPr spc="-5" dirty="0"/>
              <a:t>Safety</a:t>
            </a:r>
            <a:r>
              <a:rPr spc="-20" dirty="0"/>
              <a:t> </a:t>
            </a:r>
            <a:r>
              <a:rPr spc="-5" dirty="0"/>
              <a:t>&amp;</a:t>
            </a:r>
            <a:r>
              <a:rPr spc="-15" dirty="0"/>
              <a:t> </a:t>
            </a:r>
            <a:r>
              <a:rPr spc="-10" dirty="0"/>
              <a:t>Security</a:t>
            </a:r>
            <a:r>
              <a:rPr spc="-15" dirty="0"/>
              <a:t> </a:t>
            </a:r>
            <a:r>
              <a:rPr spc="-5" dirty="0"/>
              <a:t>Reports:</a:t>
            </a:r>
          </a:p>
          <a:p>
            <a:pPr marL="812800" lvl="1" indent="-342900">
              <a:lnSpc>
                <a:spcPct val="100000"/>
              </a:lnSpc>
              <a:spcBef>
                <a:spcPts val="500"/>
              </a:spcBef>
              <a:buAutoNum type="alphaUcPeriod"/>
              <a:tabLst>
                <a:tab pos="812165" algn="l"/>
                <a:tab pos="812800" algn="l"/>
              </a:tabLst>
            </a:pPr>
            <a:r>
              <a:rPr sz="1000" spc="-10" dirty="0">
                <a:latin typeface="Arial MT"/>
                <a:cs typeface="Arial MT"/>
              </a:rPr>
              <a:t>SMS</a:t>
            </a:r>
            <a:r>
              <a:rPr sz="1000" spc="-40" dirty="0">
                <a:latin typeface="Arial MT"/>
                <a:cs typeface="Arial MT"/>
              </a:rPr>
              <a:t> </a:t>
            </a:r>
            <a:r>
              <a:rPr sz="1000" spc="-5" dirty="0">
                <a:latin typeface="Arial MT"/>
                <a:cs typeface="Arial MT"/>
              </a:rPr>
              <a:t>Reports</a:t>
            </a:r>
            <a:endParaRPr sz="1000">
              <a:latin typeface="Arial MT"/>
              <a:cs typeface="Arial MT"/>
            </a:endParaRPr>
          </a:p>
          <a:p>
            <a:pPr marL="847725" lvl="1" indent="-378460">
              <a:lnSpc>
                <a:spcPct val="100000"/>
              </a:lnSpc>
              <a:spcBef>
                <a:spcPts val="495"/>
              </a:spcBef>
              <a:buAutoNum type="alphaUcPeriod"/>
              <a:tabLst>
                <a:tab pos="847725" algn="l"/>
                <a:tab pos="848360" algn="l"/>
              </a:tabLst>
            </a:pPr>
            <a:r>
              <a:rPr sz="1000" spc="10" dirty="0">
                <a:latin typeface="Arial MT"/>
                <a:cs typeface="Arial MT"/>
              </a:rPr>
              <a:t>T</a:t>
            </a:r>
            <a:r>
              <a:rPr sz="1000" spc="-5" dirty="0">
                <a:latin typeface="Arial MT"/>
                <a:cs typeface="Arial MT"/>
              </a:rPr>
              <a:t>r</a:t>
            </a:r>
            <a:r>
              <a:rPr sz="1000" spc="-10" dirty="0">
                <a:latin typeface="Arial MT"/>
                <a:cs typeface="Arial MT"/>
              </a:rPr>
              <a:t>a</a:t>
            </a:r>
            <a:r>
              <a:rPr sz="1000" dirty="0">
                <a:latin typeface="Arial MT"/>
                <a:cs typeface="Arial MT"/>
              </a:rPr>
              <a:t>c</a:t>
            </a:r>
            <a:r>
              <a:rPr sz="1000" spc="10" dirty="0">
                <a:latin typeface="Arial MT"/>
                <a:cs typeface="Arial MT"/>
              </a:rPr>
              <a:t>k</a:t>
            </a:r>
            <a:r>
              <a:rPr sz="1000" spc="-15" dirty="0">
                <a:latin typeface="Arial MT"/>
                <a:cs typeface="Arial MT"/>
              </a:rPr>
              <a:t>i</a:t>
            </a:r>
            <a:r>
              <a:rPr sz="1000" spc="-10" dirty="0">
                <a:latin typeface="Arial MT"/>
                <a:cs typeface="Arial MT"/>
              </a:rPr>
              <a:t>n</a:t>
            </a:r>
            <a:r>
              <a:rPr sz="1000" spc="-5" dirty="0">
                <a:latin typeface="Arial MT"/>
                <a:cs typeface="Arial MT"/>
              </a:rPr>
              <a:t>g</a:t>
            </a:r>
            <a:r>
              <a:rPr sz="1000" spc="-30" dirty="0">
                <a:latin typeface="Arial MT"/>
                <a:cs typeface="Arial MT"/>
              </a:rPr>
              <a:t> </a:t>
            </a:r>
            <a:r>
              <a:rPr sz="1000" spc="-5" dirty="0">
                <a:latin typeface="Arial MT"/>
                <a:cs typeface="Arial MT"/>
              </a:rPr>
              <a:t>R</a:t>
            </a:r>
            <a:r>
              <a:rPr sz="1000" spc="-10" dirty="0">
                <a:latin typeface="Arial MT"/>
                <a:cs typeface="Arial MT"/>
              </a:rPr>
              <a:t>epo</a:t>
            </a:r>
            <a:r>
              <a:rPr sz="1000" spc="-5" dirty="0">
                <a:latin typeface="Arial MT"/>
                <a:cs typeface="Arial MT"/>
              </a:rPr>
              <a:t>r</a:t>
            </a:r>
            <a:r>
              <a:rPr sz="1000" spc="-10" dirty="0">
                <a:latin typeface="Arial MT"/>
                <a:cs typeface="Arial MT"/>
              </a:rPr>
              <a:t>t</a:t>
            </a:r>
            <a:r>
              <a:rPr sz="1000" spc="-5" dirty="0">
                <a:latin typeface="Arial MT"/>
                <a:cs typeface="Arial MT"/>
              </a:rPr>
              <a:t>s</a:t>
            </a:r>
            <a:endParaRPr sz="1000">
              <a:latin typeface="Arial MT"/>
              <a:cs typeface="Arial MT"/>
            </a:endParaRPr>
          </a:p>
          <a:p>
            <a:pPr marL="812800" lvl="1" indent="-342900">
              <a:lnSpc>
                <a:spcPct val="100000"/>
              </a:lnSpc>
              <a:spcBef>
                <a:spcPts val="505"/>
              </a:spcBef>
              <a:buAutoNum type="alphaUcPeriod"/>
              <a:tabLst>
                <a:tab pos="812165" algn="l"/>
                <a:tab pos="812800" algn="l"/>
              </a:tabLst>
            </a:pPr>
            <a:r>
              <a:rPr sz="1000" spc="-5" dirty="0">
                <a:latin typeface="Arial MT"/>
                <a:cs typeface="Arial MT"/>
              </a:rPr>
              <a:t>SOS</a:t>
            </a:r>
            <a:r>
              <a:rPr sz="1000" spc="-55" dirty="0">
                <a:latin typeface="Arial MT"/>
                <a:cs typeface="Arial MT"/>
              </a:rPr>
              <a:t> </a:t>
            </a:r>
            <a:r>
              <a:rPr sz="1000" spc="-5" dirty="0">
                <a:latin typeface="Arial MT"/>
                <a:cs typeface="Arial MT"/>
              </a:rPr>
              <a:t>Reports</a:t>
            </a:r>
            <a:endParaRPr sz="1000">
              <a:latin typeface="Arial MT"/>
              <a:cs typeface="Arial MT"/>
            </a:endParaRPr>
          </a:p>
          <a:p>
            <a:pPr marL="876935" lvl="1" indent="-407034">
              <a:lnSpc>
                <a:spcPct val="100000"/>
              </a:lnSpc>
              <a:spcBef>
                <a:spcPts val="500"/>
              </a:spcBef>
              <a:buAutoNum type="alphaUcPeriod"/>
              <a:tabLst>
                <a:tab pos="876300" algn="l"/>
                <a:tab pos="876935" algn="l"/>
              </a:tabLst>
            </a:pPr>
            <a:r>
              <a:rPr sz="1000" spc="-5" dirty="0">
                <a:latin typeface="Arial MT"/>
                <a:cs typeface="Arial MT"/>
              </a:rPr>
              <a:t>Safe</a:t>
            </a:r>
            <a:r>
              <a:rPr sz="1000" spc="-50" dirty="0">
                <a:latin typeface="Arial MT"/>
                <a:cs typeface="Arial MT"/>
              </a:rPr>
              <a:t> </a:t>
            </a:r>
            <a:r>
              <a:rPr sz="1000" spc="-5" dirty="0">
                <a:latin typeface="Arial MT"/>
                <a:cs typeface="Arial MT"/>
              </a:rPr>
              <a:t>Reach</a:t>
            </a:r>
            <a:r>
              <a:rPr sz="1000" spc="-20" dirty="0">
                <a:latin typeface="Arial MT"/>
                <a:cs typeface="Arial MT"/>
              </a:rPr>
              <a:t> </a:t>
            </a:r>
            <a:r>
              <a:rPr sz="1000" dirty="0">
                <a:latin typeface="Arial MT"/>
                <a:cs typeface="Arial MT"/>
              </a:rPr>
              <a:t>Home</a:t>
            </a:r>
            <a:r>
              <a:rPr sz="1000" spc="-40" dirty="0">
                <a:latin typeface="Arial MT"/>
                <a:cs typeface="Arial MT"/>
              </a:rPr>
              <a:t> </a:t>
            </a:r>
            <a:r>
              <a:rPr sz="1000" spc="-5" dirty="0">
                <a:latin typeface="Arial MT"/>
                <a:cs typeface="Arial MT"/>
              </a:rPr>
              <a:t>Reports</a:t>
            </a:r>
            <a:endParaRPr sz="1000">
              <a:latin typeface="Arial MT"/>
              <a:cs typeface="Arial MT"/>
            </a:endParaRPr>
          </a:p>
          <a:p>
            <a:pPr marL="873760" lvl="1" indent="-403860">
              <a:lnSpc>
                <a:spcPct val="100000"/>
              </a:lnSpc>
              <a:spcBef>
                <a:spcPts val="495"/>
              </a:spcBef>
              <a:buAutoNum type="alphaUcPeriod"/>
              <a:tabLst>
                <a:tab pos="873125" algn="l"/>
                <a:tab pos="873760" algn="l"/>
              </a:tabLst>
            </a:pPr>
            <a:r>
              <a:rPr sz="1000" spc="-5" dirty="0">
                <a:latin typeface="Arial MT"/>
                <a:cs typeface="Arial MT"/>
              </a:rPr>
              <a:t>Female</a:t>
            </a:r>
            <a:r>
              <a:rPr sz="1000" spc="-40" dirty="0">
                <a:latin typeface="Arial MT"/>
                <a:cs typeface="Arial MT"/>
              </a:rPr>
              <a:t> </a:t>
            </a:r>
            <a:r>
              <a:rPr sz="1000" spc="-5" dirty="0">
                <a:latin typeface="Arial MT"/>
                <a:cs typeface="Arial MT"/>
              </a:rPr>
              <a:t>Trip</a:t>
            </a:r>
            <a:r>
              <a:rPr sz="1000" spc="-40" dirty="0">
                <a:latin typeface="Arial MT"/>
                <a:cs typeface="Arial MT"/>
              </a:rPr>
              <a:t> </a:t>
            </a:r>
            <a:r>
              <a:rPr sz="1000" spc="-5" dirty="0">
                <a:latin typeface="Arial MT"/>
                <a:cs typeface="Arial MT"/>
              </a:rPr>
              <a:t>Reports</a:t>
            </a:r>
            <a:endParaRPr sz="1000">
              <a:latin typeface="Arial MT"/>
              <a:cs typeface="Arial MT"/>
            </a:endParaRPr>
          </a:p>
          <a:p>
            <a:pPr marL="838200" lvl="1" indent="-368935">
              <a:lnSpc>
                <a:spcPct val="100000"/>
              </a:lnSpc>
              <a:spcBef>
                <a:spcPts val="505"/>
              </a:spcBef>
              <a:buAutoNum type="alphaUcPeriod"/>
              <a:tabLst>
                <a:tab pos="838200" algn="l"/>
                <a:tab pos="838835" algn="l"/>
              </a:tabLst>
            </a:pPr>
            <a:r>
              <a:rPr sz="1000" spc="-10" dirty="0">
                <a:latin typeface="Arial MT"/>
                <a:cs typeface="Arial MT"/>
              </a:rPr>
              <a:t>Special</a:t>
            </a:r>
            <a:r>
              <a:rPr sz="1000" spc="-20" dirty="0">
                <a:latin typeface="Arial MT"/>
                <a:cs typeface="Arial MT"/>
              </a:rPr>
              <a:t> </a:t>
            </a:r>
            <a:r>
              <a:rPr sz="1000" spc="-10" dirty="0">
                <a:latin typeface="Arial MT"/>
                <a:cs typeface="Arial MT"/>
              </a:rPr>
              <a:t>need</a:t>
            </a:r>
            <a:r>
              <a:rPr sz="1000" spc="-15" dirty="0">
                <a:latin typeface="Arial MT"/>
                <a:cs typeface="Arial MT"/>
              </a:rPr>
              <a:t> </a:t>
            </a:r>
            <a:r>
              <a:rPr sz="1000" spc="-5" dirty="0">
                <a:latin typeface="Arial MT"/>
                <a:cs typeface="Arial MT"/>
              </a:rPr>
              <a:t>user</a:t>
            </a:r>
            <a:r>
              <a:rPr sz="1000" spc="-20" dirty="0">
                <a:latin typeface="Arial MT"/>
                <a:cs typeface="Arial MT"/>
              </a:rPr>
              <a:t> </a:t>
            </a:r>
            <a:r>
              <a:rPr sz="1000" spc="-5" dirty="0">
                <a:latin typeface="Arial MT"/>
                <a:cs typeface="Arial MT"/>
              </a:rPr>
              <a:t>Report</a:t>
            </a:r>
            <a:endParaRPr sz="1000">
              <a:latin typeface="Arial MT"/>
              <a:cs typeface="Arial MT"/>
            </a:endParaRPr>
          </a:p>
          <a:p>
            <a:pPr marL="838200" lvl="1" indent="-368935">
              <a:lnSpc>
                <a:spcPct val="100000"/>
              </a:lnSpc>
              <a:spcBef>
                <a:spcPts val="500"/>
              </a:spcBef>
              <a:buAutoNum type="alphaUcPeriod"/>
              <a:tabLst>
                <a:tab pos="838200" algn="l"/>
                <a:tab pos="838835" algn="l"/>
              </a:tabLst>
            </a:pPr>
            <a:r>
              <a:rPr sz="1000" spc="-10" dirty="0">
                <a:latin typeface="Arial MT"/>
                <a:cs typeface="Arial MT"/>
              </a:rPr>
              <a:t>Speed</a:t>
            </a:r>
            <a:r>
              <a:rPr sz="1000" spc="-35" dirty="0">
                <a:latin typeface="Arial MT"/>
                <a:cs typeface="Arial MT"/>
              </a:rPr>
              <a:t> </a:t>
            </a:r>
            <a:r>
              <a:rPr sz="1000" spc="-10" dirty="0">
                <a:latin typeface="Arial MT"/>
                <a:cs typeface="Arial MT"/>
              </a:rPr>
              <a:t>violation</a:t>
            </a:r>
            <a:r>
              <a:rPr sz="1000" dirty="0">
                <a:latin typeface="Arial MT"/>
                <a:cs typeface="Arial MT"/>
              </a:rPr>
              <a:t> </a:t>
            </a:r>
            <a:r>
              <a:rPr sz="1000" spc="-5" dirty="0">
                <a:latin typeface="Arial MT"/>
                <a:cs typeface="Arial MT"/>
              </a:rPr>
              <a:t>Report</a:t>
            </a:r>
            <a:endParaRPr sz="1000">
              <a:latin typeface="Arial MT"/>
              <a:cs typeface="Arial MT"/>
            </a:endParaRPr>
          </a:p>
          <a:p>
            <a:pPr marL="838200" lvl="1" indent="-368935">
              <a:lnSpc>
                <a:spcPct val="100000"/>
              </a:lnSpc>
              <a:spcBef>
                <a:spcPts val="495"/>
              </a:spcBef>
              <a:buAutoNum type="alphaUcPeriod"/>
              <a:tabLst>
                <a:tab pos="838200" algn="l"/>
                <a:tab pos="838835" algn="l"/>
              </a:tabLst>
            </a:pPr>
            <a:r>
              <a:rPr sz="1000" spc="-5" dirty="0">
                <a:latin typeface="Arial MT"/>
                <a:cs typeface="Arial MT"/>
              </a:rPr>
              <a:t>Incidence</a:t>
            </a:r>
            <a:r>
              <a:rPr sz="1000" spc="-60" dirty="0">
                <a:latin typeface="Arial MT"/>
                <a:cs typeface="Arial MT"/>
              </a:rPr>
              <a:t> </a:t>
            </a:r>
            <a:r>
              <a:rPr sz="1000" spc="-5" dirty="0">
                <a:latin typeface="Arial MT"/>
                <a:cs typeface="Arial MT"/>
              </a:rPr>
              <a:t>Report</a:t>
            </a:r>
            <a:endParaRPr sz="1000">
              <a:latin typeface="Arial MT"/>
              <a:cs typeface="Arial MT"/>
            </a:endParaRPr>
          </a:p>
          <a:p>
            <a:pPr>
              <a:lnSpc>
                <a:spcPct val="100000"/>
              </a:lnSpc>
            </a:pPr>
            <a:endParaRPr sz="1100">
              <a:latin typeface="Arial MT"/>
              <a:cs typeface="Arial MT"/>
            </a:endParaRPr>
          </a:p>
          <a:p>
            <a:pPr>
              <a:lnSpc>
                <a:spcPct val="100000"/>
              </a:lnSpc>
              <a:spcBef>
                <a:spcPts val="55"/>
              </a:spcBef>
            </a:pPr>
            <a:endParaRPr sz="1200">
              <a:latin typeface="Arial MT"/>
              <a:cs typeface="Arial MT"/>
            </a:endParaRPr>
          </a:p>
          <a:p>
            <a:pPr marL="847725" indent="-378460">
              <a:lnSpc>
                <a:spcPct val="100000"/>
              </a:lnSpc>
              <a:buAutoNum type="alphaUcPeriod"/>
              <a:tabLst>
                <a:tab pos="847725" algn="l"/>
                <a:tab pos="848360" algn="l"/>
              </a:tabLst>
            </a:pPr>
            <a:r>
              <a:rPr b="0" spc="-5" dirty="0">
                <a:latin typeface="Arial MT"/>
                <a:cs typeface="Arial MT"/>
              </a:rPr>
              <a:t>Technical</a:t>
            </a:r>
            <a:r>
              <a:rPr b="0" spc="-40" dirty="0">
                <a:latin typeface="Arial MT"/>
                <a:cs typeface="Arial MT"/>
              </a:rPr>
              <a:t> </a:t>
            </a:r>
            <a:r>
              <a:rPr b="0" spc="-10" dirty="0">
                <a:latin typeface="Arial MT"/>
                <a:cs typeface="Arial MT"/>
              </a:rPr>
              <a:t>Bugs</a:t>
            </a:r>
            <a:r>
              <a:rPr b="0" spc="-30" dirty="0">
                <a:latin typeface="Arial MT"/>
                <a:cs typeface="Arial MT"/>
              </a:rPr>
              <a:t> </a:t>
            </a:r>
            <a:r>
              <a:rPr b="0" spc="-5" dirty="0">
                <a:latin typeface="Arial MT"/>
                <a:cs typeface="Arial MT"/>
              </a:rPr>
              <a:t>Report</a:t>
            </a:r>
          </a:p>
          <a:p>
            <a:pPr marL="847725" indent="-378460">
              <a:lnSpc>
                <a:spcPct val="100000"/>
              </a:lnSpc>
              <a:spcBef>
                <a:spcPts val="505"/>
              </a:spcBef>
              <a:buAutoNum type="alphaUcPeriod"/>
              <a:tabLst>
                <a:tab pos="847725" algn="l"/>
                <a:tab pos="848360" algn="l"/>
              </a:tabLst>
            </a:pPr>
            <a:r>
              <a:rPr b="0" spc="-5" dirty="0">
                <a:latin typeface="Arial MT"/>
                <a:cs typeface="Arial MT"/>
              </a:rPr>
              <a:t>Downtime</a:t>
            </a:r>
            <a:r>
              <a:rPr b="0" spc="-40" dirty="0">
                <a:latin typeface="Arial MT"/>
                <a:cs typeface="Arial MT"/>
              </a:rPr>
              <a:t> </a:t>
            </a:r>
            <a:r>
              <a:rPr b="0" spc="-5" dirty="0">
                <a:latin typeface="Arial MT"/>
                <a:cs typeface="Arial MT"/>
              </a:rPr>
              <a:t>Reports</a:t>
            </a:r>
          </a:p>
          <a:p>
            <a:pPr marL="847725" indent="-378460">
              <a:lnSpc>
                <a:spcPct val="100000"/>
              </a:lnSpc>
              <a:spcBef>
                <a:spcPts val="505"/>
              </a:spcBef>
              <a:buAutoNum type="alphaUcPeriod"/>
              <a:tabLst>
                <a:tab pos="847725" algn="l"/>
                <a:tab pos="848360" algn="l"/>
              </a:tabLst>
            </a:pPr>
            <a:r>
              <a:rPr b="0" spc="-10" dirty="0">
                <a:latin typeface="Arial MT"/>
                <a:cs typeface="Arial MT"/>
              </a:rPr>
              <a:t>Schedule </a:t>
            </a:r>
            <a:r>
              <a:rPr b="0" spc="-5" dirty="0">
                <a:latin typeface="Arial MT"/>
                <a:cs typeface="Arial MT"/>
              </a:rPr>
              <a:t>&amp;</a:t>
            </a:r>
            <a:r>
              <a:rPr b="0" spc="-15" dirty="0">
                <a:latin typeface="Arial MT"/>
                <a:cs typeface="Arial MT"/>
              </a:rPr>
              <a:t> </a:t>
            </a:r>
            <a:r>
              <a:rPr b="0" spc="-10" dirty="0">
                <a:latin typeface="Arial MT"/>
                <a:cs typeface="Arial MT"/>
              </a:rPr>
              <a:t>Maintenance </a:t>
            </a:r>
            <a:r>
              <a:rPr b="0" spc="-5" dirty="0">
                <a:latin typeface="Arial MT"/>
                <a:cs typeface="Arial MT"/>
              </a:rPr>
              <a:t>Report</a:t>
            </a:r>
          </a:p>
          <a:p>
            <a:pPr marL="847725" indent="-378460">
              <a:lnSpc>
                <a:spcPct val="100000"/>
              </a:lnSpc>
              <a:spcBef>
                <a:spcPts val="490"/>
              </a:spcBef>
              <a:buAutoNum type="alphaUcPeriod"/>
              <a:tabLst>
                <a:tab pos="847725" algn="l"/>
                <a:tab pos="848360" algn="l"/>
              </a:tabLst>
            </a:pPr>
            <a:r>
              <a:rPr b="0" spc="-10" dirty="0">
                <a:latin typeface="Arial MT"/>
                <a:cs typeface="Arial MT"/>
              </a:rPr>
              <a:t>Daily</a:t>
            </a:r>
            <a:r>
              <a:rPr b="0" spc="5" dirty="0">
                <a:latin typeface="Arial MT"/>
                <a:cs typeface="Arial MT"/>
              </a:rPr>
              <a:t> </a:t>
            </a:r>
            <a:r>
              <a:rPr b="0" spc="-10" dirty="0">
                <a:latin typeface="Arial MT"/>
                <a:cs typeface="Arial MT"/>
              </a:rPr>
              <a:t>Minor</a:t>
            </a:r>
            <a:r>
              <a:rPr b="0" dirty="0">
                <a:latin typeface="Arial MT"/>
                <a:cs typeface="Arial MT"/>
              </a:rPr>
              <a:t> </a:t>
            </a:r>
            <a:r>
              <a:rPr b="0" spc="-5" dirty="0">
                <a:latin typeface="Arial MT"/>
                <a:cs typeface="Arial MT"/>
              </a:rPr>
              <a:t>Technical</a:t>
            </a:r>
            <a:r>
              <a:rPr b="0" spc="-20" dirty="0">
                <a:latin typeface="Arial MT"/>
                <a:cs typeface="Arial MT"/>
              </a:rPr>
              <a:t> </a:t>
            </a:r>
            <a:r>
              <a:rPr b="0" spc="-5" dirty="0">
                <a:latin typeface="Arial MT"/>
                <a:cs typeface="Arial MT"/>
              </a:rPr>
              <a:t>Issues</a:t>
            </a:r>
          </a:p>
          <a:p>
            <a:pPr>
              <a:lnSpc>
                <a:spcPct val="100000"/>
              </a:lnSpc>
            </a:pPr>
            <a:endParaRPr sz="1100">
              <a:latin typeface="Arial MT"/>
              <a:cs typeface="Arial MT"/>
            </a:endParaRPr>
          </a:p>
          <a:p>
            <a:pPr marL="812800" indent="-342900">
              <a:lnSpc>
                <a:spcPct val="100000"/>
              </a:lnSpc>
              <a:spcBef>
                <a:spcPts val="945"/>
              </a:spcBef>
              <a:buAutoNum type="alphaUcPeriod"/>
              <a:tabLst>
                <a:tab pos="812165" algn="l"/>
                <a:tab pos="812800" algn="l"/>
              </a:tabLst>
            </a:pPr>
            <a:r>
              <a:rPr b="0" spc="-5" dirty="0">
                <a:latin typeface="Arial MT"/>
                <a:cs typeface="Arial MT"/>
              </a:rPr>
              <a:t>Feedback</a:t>
            </a:r>
            <a:r>
              <a:rPr b="0" spc="-30" dirty="0">
                <a:latin typeface="Arial MT"/>
                <a:cs typeface="Arial MT"/>
              </a:rPr>
              <a:t> </a:t>
            </a:r>
            <a:r>
              <a:rPr b="0" spc="-10" dirty="0">
                <a:latin typeface="Arial MT"/>
                <a:cs typeface="Arial MT"/>
              </a:rPr>
              <a:t>Analysis</a:t>
            </a:r>
            <a:r>
              <a:rPr b="0" spc="45" dirty="0">
                <a:latin typeface="Arial MT"/>
                <a:cs typeface="Arial MT"/>
              </a:rPr>
              <a:t> </a:t>
            </a:r>
            <a:r>
              <a:rPr b="0" spc="-5" dirty="0">
                <a:latin typeface="Arial MT"/>
                <a:cs typeface="Arial MT"/>
              </a:rPr>
              <a:t>&amp;</a:t>
            </a:r>
            <a:r>
              <a:rPr b="0" spc="-15" dirty="0">
                <a:latin typeface="Arial MT"/>
                <a:cs typeface="Arial MT"/>
              </a:rPr>
              <a:t> </a:t>
            </a:r>
            <a:r>
              <a:rPr b="0" spc="-5" dirty="0">
                <a:latin typeface="Arial MT"/>
                <a:cs typeface="Arial MT"/>
              </a:rPr>
              <a:t>Corrective </a:t>
            </a:r>
            <a:r>
              <a:rPr b="0" spc="-10" dirty="0">
                <a:latin typeface="Arial MT"/>
                <a:cs typeface="Arial MT"/>
              </a:rPr>
              <a:t>Actions</a:t>
            </a:r>
            <a:r>
              <a:rPr b="0" spc="-5" dirty="0">
                <a:latin typeface="Arial MT"/>
                <a:cs typeface="Arial MT"/>
              </a:rPr>
              <a:t> </a:t>
            </a:r>
            <a:r>
              <a:rPr b="0" spc="-10" dirty="0">
                <a:latin typeface="Arial MT"/>
                <a:cs typeface="Arial MT"/>
              </a:rPr>
              <a:t>if any</a:t>
            </a:r>
          </a:p>
          <a:p>
            <a:pPr marL="812800" indent="-342900">
              <a:lnSpc>
                <a:spcPct val="100000"/>
              </a:lnSpc>
              <a:buAutoNum type="alphaUcPeriod"/>
              <a:tabLst>
                <a:tab pos="812165" algn="l"/>
                <a:tab pos="812800" algn="l"/>
              </a:tabLst>
            </a:pPr>
            <a:r>
              <a:rPr b="0" spc="-5" dirty="0">
                <a:latin typeface="Arial MT"/>
                <a:cs typeface="Arial MT"/>
              </a:rPr>
              <a:t>Compliance</a:t>
            </a:r>
            <a:r>
              <a:rPr b="0" spc="-25" dirty="0">
                <a:latin typeface="Arial MT"/>
                <a:cs typeface="Arial MT"/>
              </a:rPr>
              <a:t> </a:t>
            </a:r>
            <a:r>
              <a:rPr b="0" spc="-5" dirty="0">
                <a:latin typeface="Arial MT"/>
                <a:cs typeface="Arial MT"/>
              </a:rPr>
              <a:t>Report,</a:t>
            </a:r>
            <a:r>
              <a:rPr b="0" spc="-10" dirty="0">
                <a:latin typeface="Arial MT"/>
                <a:cs typeface="Arial MT"/>
              </a:rPr>
              <a:t> Analysis</a:t>
            </a:r>
            <a:r>
              <a:rPr b="0" spc="45" dirty="0">
                <a:latin typeface="Arial MT"/>
                <a:cs typeface="Arial MT"/>
              </a:rPr>
              <a:t> </a:t>
            </a:r>
            <a:r>
              <a:rPr b="0" spc="-10" dirty="0">
                <a:latin typeface="Arial MT"/>
                <a:cs typeface="Arial MT"/>
              </a:rPr>
              <a:t>and</a:t>
            </a:r>
            <a:r>
              <a:rPr b="0" spc="-20" dirty="0">
                <a:latin typeface="Arial MT"/>
                <a:cs typeface="Arial MT"/>
              </a:rPr>
              <a:t> </a:t>
            </a:r>
            <a:r>
              <a:rPr b="0" spc="-5" dirty="0">
                <a:latin typeface="Arial MT"/>
                <a:cs typeface="Arial MT"/>
              </a:rPr>
              <a:t>Essential</a:t>
            </a:r>
            <a:r>
              <a:rPr b="0" spc="-15" dirty="0">
                <a:latin typeface="Arial MT"/>
                <a:cs typeface="Arial MT"/>
              </a:rPr>
              <a:t> </a:t>
            </a:r>
            <a:r>
              <a:rPr b="0" spc="-5" dirty="0">
                <a:latin typeface="Arial MT"/>
                <a:cs typeface="Arial MT"/>
              </a:rPr>
              <a:t>Corrective</a:t>
            </a:r>
            <a:r>
              <a:rPr b="0" dirty="0">
                <a:latin typeface="Arial MT"/>
                <a:cs typeface="Arial MT"/>
              </a:rPr>
              <a:t> </a:t>
            </a:r>
            <a:r>
              <a:rPr b="0" spc="-10" dirty="0">
                <a:latin typeface="Arial MT"/>
                <a:cs typeface="Arial MT"/>
              </a:rPr>
              <a:t>Actions</a:t>
            </a:r>
          </a:p>
          <a:p>
            <a:pPr marL="812800" indent="-342900">
              <a:lnSpc>
                <a:spcPct val="100000"/>
              </a:lnSpc>
              <a:buAutoNum type="alphaUcPeriod"/>
              <a:tabLst>
                <a:tab pos="812165" algn="l"/>
                <a:tab pos="812800" algn="l"/>
              </a:tabLst>
            </a:pPr>
            <a:r>
              <a:rPr b="0" spc="-5" dirty="0">
                <a:latin typeface="Arial MT"/>
                <a:cs typeface="Arial MT"/>
              </a:rPr>
              <a:t>Customer</a:t>
            </a:r>
            <a:r>
              <a:rPr b="0" spc="-40" dirty="0">
                <a:latin typeface="Arial MT"/>
                <a:cs typeface="Arial MT"/>
              </a:rPr>
              <a:t> </a:t>
            </a:r>
            <a:r>
              <a:rPr b="0" spc="-5" dirty="0">
                <a:latin typeface="Arial MT"/>
                <a:cs typeface="Arial MT"/>
              </a:rPr>
              <a:t>Satisfaction</a:t>
            </a:r>
            <a:r>
              <a:rPr b="0" spc="-30" dirty="0">
                <a:latin typeface="Arial MT"/>
                <a:cs typeface="Arial MT"/>
              </a:rPr>
              <a:t> </a:t>
            </a:r>
            <a:r>
              <a:rPr b="0" spc="-10" dirty="0">
                <a:latin typeface="Arial MT"/>
                <a:cs typeface="Arial MT"/>
              </a:rPr>
              <a:t>Index</a:t>
            </a:r>
          </a:p>
          <a:p>
            <a:pPr>
              <a:lnSpc>
                <a:spcPct val="100000"/>
              </a:lnSpc>
              <a:spcBef>
                <a:spcPts val="15"/>
              </a:spcBef>
            </a:pPr>
            <a:endParaRPr sz="850">
              <a:latin typeface="Arial MT"/>
              <a:cs typeface="Arial MT"/>
            </a:endParaRPr>
          </a:p>
          <a:p>
            <a:pPr marL="241300" indent="-228600">
              <a:lnSpc>
                <a:spcPct val="100000"/>
              </a:lnSpc>
              <a:buFont typeface="Arial MT"/>
              <a:buChar char="•"/>
              <a:tabLst>
                <a:tab pos="240665" algn="l"/>
                <a:tab pos="241300" algn="l"/>
              </a:tabLst>
            </a:pPr>
            <a:r>
              <a:rPr spc="-5" dirty="0"/>
              <a:t>Billings</a:t>
            </a:r>
            <a:r>
              <a:rPr spc="-20" dirty="0"/>
              <a:t> </a:t>
            </a:r>
            <a:r>
              <a:rPr spc="-5" dirty="0"/>
              <a:t>&amp;</a:t>
            </a:r>
            <a:r>
              <a:rPr spc="-20" dirty="0"/>
              <a:t> </a:t>
            </a:r>
            <a:r>
              <a:rPr spc="-15" dirty="0"/>
              <a:t>Audit</a:t>
            </a:r>
            <a:r>
              <a:rPr spc="30" dirty="0"/>
              <a:t> </a:t>
            </a:r>
            <a:r>
              <a:rPr spc="-5" dirty="0"/>
              <a:t>Reports:</a:t>
            </a:r>
          </a:p>
          <a:p>
            <a:pPr marL="812800" lvl="1" indent="-342900">
              <a:lnSpc>
                <a:spcPct val="100000"/>
              </a:lnSpc>
              <a:buAutoNum type="alphaUcPeriod"/>
              <a:tabLst>
                <a:tab pos="812165" algn="l"/>
                <a:tab pos="812800" algn="l"/>
              </a:tabLst>
            </a:pPr>
            <a:r>
              <a:rPr sz="1000" spc="-10" dirty="0">
                <a:latin typeface="Arial MT"/>
                <a:cs typeface="Arial MT"/>
              </a:rPr>
              <a:t>Billing</a:t>
            </a:r>
            <a:r>
              <a:rPr sz="1000" spc="-15" dirty="0">
                <a:latin typeface="Arial MT"/>
                <a:cs typeface="Arial MT"/>
              </a:rPr>
              <a:t> </a:t>
            </a:r>
            <a:r>
              <a:rPr sz="1000" spc="-5" dirty="0">
                <a:latin typeface="Arial MT"/>
                <a:cs typeface="Arial MT"/>
              </a:rPr>
              <a:t>Reports</a:t>
            </a:r>
            <a:endParaRPr sz="1000">
              <a:latin typeface="Arial MT"/>
              <a:cs typeface="Arial MT"/>
            </a:endParaRPr>
          </a:p>
          <a:p>
            <a:pPr marL="812800" lvl="1" indent="-342900">
              <a:lnSpc>
                <a:spcPct val="100000"/>
              </a:lnSpc>
              <a:buAutoNum type="alphaUcPeriod"/>
              <a:tabLst>
                <a:tab pos="812165" algn="l"/>
                <a:tab pos="812800" algn="l"/>
              </a:tabLst>
            </a:pPr>
            <a:r>
              <a:rPr sz="1000" spc="-10" dirty="0">
                <a:latin typeface="Arial MT"/>
                <a:cs typeface="Arial MT"/>
              </a:rPr>
              <a:t>SLA</a:t>
            </a:r>
            <a:r>
              <a:rPr sz="1000" spc="-35" dirty="0">
                <a:latin typeface="Arial MT"/>
                <a:cs typeface="Arial MT"/>
              </a:rPr>
              <a:t> </a:t>
            </a:r>
            <a:r>
              <a:rPr sz="1000" spc="-5" dirty="0">
                <a:latin typeface="Arial MT"/>
                <a:cs typeface="Arial MT"/>
              </a:rPr>
              <a:t>Score</a:t>
            </a:r>
            <a:r>
              <a:rPr sz="1000" spc="-25" dirty="0">
                <a:latin typeface="Arial MT"/>
                <a:cs typeface="Arial MT"/>
              </a:rPr>
              <a:t> </a:t>
            </a:r>
            <a:r>
              <a:rPr sz="1000" spc="-5" dirty="0">
                <a:latin typeface="Arial MT"/>
                <a:cs typeface="Arial MT"/>
              </a:rPr>
              <a:t>card</a:t>
            </a:r>
            <a:endParaRPr sz="1000">
              <a:latin typeface="Arial MT"/>
              <a:cs typeface="Arial MT"/>
            </a:endParaRPr>
          </a:p>
        </p:txBody>
      </p:sp>
      <p:sp>
        <p:nvSpPr>
          <p:cNvPr id="10" name="object 10"/>
          <p:cNvSpPr/>
          <p:nvPr/>
        </p:nvSpPr>
        <p:spPr>
          <a:xfrm>
            <a:off x="5791961" y="1811273"/>
            <a:ext cx="0" cy="4719955"/>
          </a:xfrm>
          <a:custGeom>
            <a:avLst/>
            <a:gdLst/>
            <a:ahLst/>
            <a:cxnLst/>
            <a:rect l="l" t="t" r="r" b="b"/>
            <a:pathLst>
              <a:path h="4719955">
                <a:moveTo>
                  <a:pt x="0" y="0"/>
                </a:moveTo>
                <a:lnTo>
                  <a:pt x="0" y="4719916"/>
                </a:lnTo>
              </a:path>
            </a:pathLst>
          </a:custGeom>
          <a:ln w="28956">
            <a:solidFill>
              <a:srgbClr val="FF9118"/>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10625328" y="408431"/>
            <a:ext cx="1497494" cy="44480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575415" y="459961"/>
            <a:ext cx="15748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7E7E7E"/>
                </a:solidFill>
                <a:latin typeface="Segoe UI Light"/>
                <a:cs typeface="Segoe UI Light"/>
              </a:rPr>
              <a:t>17</a:t>
            </a:r>
            <a:endParaRPr sz="1200">
              <a:latin typeface="Segoe UI Light"/>
              <a:cs typeface="Segoe UI Light"/>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0" y="0"/>
              <a:ext cx="12192000" cy="6858000"/>
            </a:xfrm>
            <a:prstGeom prst="rect">
              <a:avLst/>
            </a:prstGeom>
          </p:spPr>
        </p:pic>
        <p:pic>
          <p:nvPicPr>
            <p:cNvPr id="5" name="object 5"/>
            <p:cNvPicPr/>
            <p:nvPr/>
          </p:nvPicPr>
          <p:blipFill>
            <a:blip r:embed="rId3" cstate="print"/>
            <a:stretch>
              <a:fillRect/>
            </a:stretch>
          </p:blipFill>
          <p:spPr>
            <a:xfrm>
              <a:off x="5123688" y="967739"/>
              <a:ext cx="6548627" cy="5474207"/>
            </a:xfrm>
            <a:prstGeom prst="rect">
              <a:avLst/>
            </a:prstGeom>
          </p:spPr>
        </p:pic>
        <p:pic>
          <p:nvPicPr>
            <p:cNvPr id="6" name="object 6"/>
            <p:cNvPicPr/>
            <p:nvPr/>
          </p:nvPicPr>
          <p:blipFill>
            <a:blip r:embed="rId4" cstate="print"/>
            <a:stretch>
              <a:fillRect/>
            </a:stretch>
          </p:blipFill>
          <p:spPr>
            <a:xfrm>
              <a:off x="469391" y="984503"/>
              <a:ext cx="4550651" cy="5355335"/>
            </a:xfrm>
            <a:prstGeom prst="rect">
              <a:avLst/>
            </a:prstGeom>
          </p:spPr>
        </p:pic>
        <p:sp>
          <p:nvSpPr>
            <p:cNvPr id="7" name="object 7"/>
            <p:cNvSpPr/>
            <p:nvPr/>
          </p:nvSpPr>
          <p:spPr>
            <a:xfrm>
              <a:off x="469392" y="2313431"/>
              <a:ext cx="4551045" cy="2696210"/>
            </a:xfrm>
            <a:custGeom>
              <a:avLst/>
              <a:gdLst/>
              <a:ahLst/>
              <a:cxnLst/>
              <a:rect l="l" t="t" r="r" b="b"/>
              <a:pathLst>
                <a:path w="4551045" h="2696210">
                  <a:moveTo>
                    <a:pt x="4550664" y="2567940"/>
                  </a:moveTo>
                  <a:lnTo>
                    <a:pt x="0" y="2567940"/>
                  </a:lnTo>
                  <a:lnTo>
                    <a:pt x="0" y="2695968"/>
                  </a:lnTo>
                  <a:lnTo>
                    <a:pt x="4550664" y="2695968"/>
                  </a:lnTo>
                  <a:lnTo>
                    <a:pt x="4550664" y="2567940"/>
                  </a:lnTo>
                  <a:close/>
                </a:path>
                <a:path w="4551045" h="2696210">
                  <a:moveTo>
                    <a:pt x="4550664" y="1284732"/>
                  </a:moveTo>
                  <a:lnTo>
                    <a:pt x="0" y="1284732"/>
                  </a:lnTo>
                  <a:lnTo>
                    <a:pt x="0" y="1412748"/>
                  </a:lnTo>
                  <a:lnTo>
                    <a:pt x="4550664" y="1412748"/>
                  </a:lnTo>
                  <a:lnTo>
                    <a:pt x="4550664" y="1284732"/>
                  </a:lnTo>
                  <a:close/>
                </a:path>
                <a:path w="4551045" h="2696210">
                  <a:moveTo>
                    <a:pt x="4550664" y="0"/>
                  </a:moveTo>
                  <a:lnTo>
                    <a:pt x="0" y="0"/>
                  </a:lnTo>
                  <a:lnTo>
                    <a:pt x="0" y="128016"/>
                  </a:lnTo>
                  <a:lnTo>
                    <a:pt x="4550664" y="128016"/>
                  </a:lnTo>
                  <a:lnTo>
                    <a:pt x="4550664" y="0"/>
                  </a:lnTo>
                  <a:close/>
                </a:path>
              </a:pathLst>
            </a:custGeom>
            <a:solidFill>
              <a:srgbClr val="FFFFFF"/>
            </a:solidFill>
          </p:spPr>
          <p:txBody>
            <a:bodyPr wrap="square" lIns="0" tIns="0" rIns="0" bIns="0" rtlCol="0"/>
            <a:lstStyle/>
            <a:p>
              <a:endParaRPr/>
            </a:p>
          </p:txBody>
        </p:sp>
      </p:grpSp>
      <p:grpSp>
        <p:nvGrpSpPr>
          <p:cNvPr id="8" name="object 8"/>
          <p:cNvGrpSpPr/>
          <p:nvPr/>
        </p:nvGrpSpPr>
        <p:grpSpPr>
          <a:xfrm>
            <a:off x="5183123" y="989075"/>
            <a:ext cx="6430010" cy="5355590"/>
            <a:chOff x="5183123" y="989075"/>
            <a:chExt cx="6430010" cy="5355590"/>
          </a:xfrm>
        </p:grpSpPr>
        <p:sp>
          <p:nvSpPr>
            <p:cNvPr id="9" name="object 9"/>
            <p:cNvSpPr/>
            <p:nvPr/>
          </p:nvSpPr>
          <p:spPr>
            <a:xfrm>
              <a:off x="5183123" y="989075"/>
              <a:ext cx="6430010" cy="5355590"/>
            </a:xfrm>
            <a:custGeom>
              <a:avLst/>
              <a:gdLst/>
              <a:ahLst/>
              <a:cxnLst/>
              <a:rect l="l" t="t" r="r" b="b"/>
              <a:pathLst>
                <a:path w="6430009" h="5355590">
                  <a:moveTo>
                    <a:pt x="6429756" y="0"/>
                  </a:moveTo>
                  <a:lnTo>
                    <a:pt x="0" y="0"/>
                  </a:lnTo>
                  <a:lnTo>
                    <a:pt x="0" y="5355336"/>
                  </a:lnTo>
                  <a:lnTo>
                    <a:pt x="6429756" y="5355336"/>
                  </a:lnTo>
                  <a:lnTo>
                    <a:pt x="6429756" y="0"/>
                  </a:lnTo>
                  <a:close/>
                </a:path>
              </a:pathLst>
            </a:custGeom>
            <a:solidFill>
              <a:srgbClr val="DBDBDB"/>
            </a:solidFill>
          </p:spPr>
          <p:txBody>
            <a:bodyPr wrap="square" lIns="0" tIns="0" rIns="0" bIns="0" rtlCol="0"/>
            <a:lstStyle/>
            <a:p>
              <a:endParaRPr/>
            </a:p>
          </p:txBody>
        </p:sp>
        <p:pic>
          <p:nvPicPr>
            <p:cNvPr id="10" name="object 10"/>
            <p:cNvPicPr/>
            <p:nvPr/>
          </p:nvPicPr>
          <p:blipFill>
            <a:blip r:embed="rId5" cstate="print"/>
            <a:stretch>
              <a:fillRect/>
            </a:stretch>
          </p:blipFill>
          <p:spPr>
            <a:xfrm>
              <a:off x="7232903" y="4155947"/>
              <a:ext cx="751331" cy="486155"/>
            </a:xfrm>
            <a:prstGeom prst="rect">
              <a:avLst/>
            </a:prstGeom>
          </p:spPr>
        </p:pic>
        <p:pic>
          <p:nvPicPr>
            <p:cNvPr id="11" name="object 11"/>
            <p:cNvPicPr/>
            <p:nvPr/>
          </p:nvPicPr>
          <p:blipFill>
            <a:blip r:embed="rId6" cstate="print"/>
            <a:stretch>
              <a:fillRect/>
            </a:stretch>
          </p:blipFill>
          <p:spPr>
            <a:xfrm>
              <a:off x="8328660" y="1110995"/>
              <a:ext cx="973835" cy="1117091"/>
            </a:xfrm>
            <a:prstGeom prst="rect">
              <a:avLst/>
            </a:prstGeom>
          </p:spPr>
        </p:pic>
        <p:pic>
          <p:nvPicPr>
            <p:cNvPr id="12" name="object 12"/>
            <p:cNvPicPr/>
            <p:nvPr/>
          </p:nvPicPr>
          <p:blipFill>
            <a:blip r:embed="rId7" cstate="print"/>
            <a:stretch>
              <a:fillRect/>
            </a:stretch>
          </p:blipFill>
          <p:spPr>
            <a:xfrm>
              <a:off x="7612380" y="5332475"/>
              <a:ext cx="1531619" cy="617219"/>
            </a:xfrm>
            <a:prstGeom prst="rect">
              <a:avLst/>
            </a:prstGeom>
          </p:spPr>
        </p:pic>
        <p:pic>
          <p:nvPicPr>
            <p:cNvPr id="13" name="object 13"/>
            <p:cNvPicPr/>
            <p:nvPr/>
          </p:nvPicPr>
          <p:blipFill>
            <a:blip r:embed="rId8" cstate="print"/>
            <a:stretch>
              <a:fillRect/>
            </a:stretch>
          </p:blipFill>
          <p:spPr>
            <a:xfrm>
              <a:off x="7153655" y="2909316"/>
              <a:ext cx="876298" cy="393191"/>
            </a:xfrm>
            <a:prstGeom prst="rect">
              <a:avLst/>
            </a:prstGeom>
          </p:spPr>
        </p:pic>
      </p:grpSp>
      <p:graphicFrame>
        <p:nvGraphicFramePr>
          <p:cNvPr id="14" name="object 14"/>
          <p:cNvGraphicFramePr>
            <a:graphicFrameLocks noGrp="1"/>
          </p:cNvGraphicFramePr>
          <p:nvPr/>
        </p:nvGraphicFramePr>
        <p:xfrm>
          <a:off x="5177028" y="982980"/>
          <a:ext cx="6430010" cy="5355335"/>
        </p:xfrm>
        <a:graphic>
          <a:graphicData uri="http://schemas.openxmlformats.org/drawingml/2006/table">
            <a:tbl>
              <a:tblPr firstRow="1" bandRow="1">
                <a:tableStyleId>{2D5ABB26-0587-4C30-8999-92F81FD0307C}</a:tableStyleId>
              </a:tblPr>
              <a:tblGrid>
                <a:gridCol w="6430010">
                  <a:extLst>
                    <a:ext uri="{9D8B030D-6E8A-4147-A177-3AD203B41FA5}">
                      <a16:colId xmlns:a16="http://schemas.microsoft.com/office/drawing/2014/main" val="20000"/>
                    </a:ext>
                  </a:extLst>
                </a:gridCol>
              </a:tblGrid>
              <a:tr h="1490472">
                <a:tc>
                  <a:txBody>
                    <a:bodyPr/>
                    <a:lstStyle/>
                    <a:p>
                      <a:pPr>
                        <a:lnSpc>
                          <a:spcPct val="100000"/>
                        </a:lnSpc>
                      </a:pPr>
                      <a:endParaRPr sz="2400">
                        <a:latin typeface="Times New Roman"/>
                        <a:cs typeface="Times New Roman"/>
                      </a:endParaRPr>
                    </a:p>
                  </a:txBody>
                  <a:tcPr marL="0" marR="0" marT="0" marB="0">
                    <a:lnL w="12700">
                      <a:solidFill>
                        <a:srgbClr val="EAD2B7"/>
                      </a:solidFill>
                      <a:prstDash val="solid"/>
                    </a:lnL>
                    <a:lnR w="12700">
                      <a:solidFill>
                        <a:srgbClr val="EAD2B7"/>
                      </a:solidFill>
                      <a:prstDash val="solid"/>
                    </a:lnR>
                    <a:lnT w="12700">
                      <a:solidFill>
                        <a:srgbClr val="EAD2B7"/>
                      </a:solidFill>
                      <a:prstDash val="solid"/>
                    </a:lnT>
                    <a:lnB w="6350">
                      <a:solidFill>
                        <a:srgbClr val="F1F1F1"/>
                      </a:solidFill>
                      <a:prstDash val="solid"/>
                    </a:lnB>
                  </a:tcPr>
                </a:tc>
                <a:extLst>
                  <a:ext uri="{0D108BD9-81ED-4DB2-BD59-A6C34878D82A}">
                    <a16:rowId xmlns:a16="http://schemas.microsoft.com/office/drawing/2014/main" val="10000"/>
                  </a:ext>
                </a:extLst>
              </a:tr>
              <a:tr h="1283208">
                <a:tc>
                  <a:txBody>
                    <a:bodyPr/>
                    <a:lstStyle/>
                    <a:p>
                      <a:pPr>
                        <a:lnSpc>
                          <a:spcPct val="100000"/>
                        </a:lnSpc>
                      </a:pPr>
                      <a:endParaRPr sz="2400" dirty="0">
                        <a:latin typeface="Times New Roman"/>
                        <a:cs typeface="Times New Roman"/>
                      </a:endParaRPr>
                    </a:p>
                  </a:txBody>
                  <a:tcPr marL="0" marR="0" marT="0" marB="0">
                    <a:lnL w="12700">
                      <a:solidFill>
                        <a:srgbClr val="EAD2B7"/>
                      </a:solidFill>
                      <a:prstDash val="solid"/>
                    </a:lnL>
                    <a:lnR w="12700">
                      <a:solidFill>
                        <a:srgbClr val="EAD2B7"/>
                      </a:solidFill>
                      <a:prstDash val="solid"/>
                    </a:lnR>
                    <a:lnT w="6350">
                      <a:solidFill>
                        <a:srgbClr val="F1F1F1"/>
                      </a:solidFill>
                      <a:prstDash val="solid"/>
                    </a:lnT>
                    <a:lnB w="6350">
                      <a:solidFill>
                        <a:srgbClr val="F1F1F1"/>
                      </a:solidFill>
                      <a:prstDash val="solid"/>
                    </a:lnB>
                  </a:tcPr>
                </a:tc>
                <a:extLst>
                  <a:ext uri="{0D108BD9-81ED-4DB2-BD59-A6C34878D82A}">
                    <a16:rowId xmlns:a16="http://schemas.microsoft.com/office/drawing/2014/main" val="10001"/>
                  </a:ext>
                </a:extLst>
              </a:tr>
              <a:tr h="1232916">
                <a:tc>
                  <a:txBody>
                    <a:bodyPr/>
                    <a:lstStyle/>
                    <a:p>
                      <a:pPr>
                        <a:lnSpc>
                          <a:spcPct val="100000"/>
                        </a:lnSpc>
                      </a:pPr>
                      <a:endParaRPr sz="2400">
                        <a:latin typeface="Times New Roman"/>
                        <a:cs typeface="Times New Roman"/>
                      </a:endParaRPr>
                    </a:p>
                  </a:txBody>
                  <a:tcPr marL="0" marR="0" marT="0" marB="0">
                    <a:lnL w="12700">
                      <a:solidFill>
                        <a:srgbClr val="EAD2B7"/>
                      </a:solidFill>
                      <a:prstDash val="solid"/>
                    </a:lnL>
                    <a:lnR w="12700">
                      <a:solidFill>
                        <a:srgbClr val="EAD2B7"/>
                      </a:solidFill>
                      <a:prstDash val="solid"/>
                    </a:lnR>
                    <a:lnT w="6350">
                      <a:solidFill>
                        <a:srgbClr val="F1F1F1"/>
                      </a:solidFill>
                      <a:prstDash val="solid"/>
                    </a:lnT>
                    <a:lnB w="6350">
                      <a:solidFill>
                        <a:srgbClr val="F1F1F1"/>
                      </a:solidFill>
                      <a:prstDash val="solid"/>
                    </a:lnB>
                  </a:tcPr>
                </a:tc>
                <a:extLst>
                  <a:ext uri="{0D108BD9-81ED-4DB2-BD59-A6C34878D82A}">
                    <a16:rowId xmlns:a16="http://schemas.microsoft.com/office/drawing/2014/main" val="10002"/>
                  </a:ext>
                </a:extLst>
              </a:tr>
              <a:tr h="1348739">
                <a:tc>
                  <a:txBody>
                    <a:bodyPr/>
                    <a:lstStyle/>
                    <a:p>
                      <a:pPr>
                        <a:lnSpc>
                          <a:spcPct val="100000"/>
                        </a:lnSpc>
                      </a:pPr>
                      <a:endParaRPr sz="2400" dirty="0">
                        <a:latin typeface="Times New Roman"/>
                        <a:cs typeface="Times New Roman"/>
                      </a:endParaRPr>
                    </a:p>
                  </a:txBody>
                  <a:tcPr marL="0" marR="0" marT="0" marB="0">
                    <a:lnL w="12700">
                      <a:solidFill>
                        <a:srgbClr val="EAD2B7"/>
                      </a:solidFill>
                      <a:prstDash val="solid"/>
                    </a:lnL>
                    <a:lnR w="12700">
                      <a:solidFill>
                        <a:srgbClr val="EAD2B7"/>
                      </a:solidFill>
                      <a:prstDash val="solid"/>
                    </a:lnR>
                    <a:lnT w="6350">
                      <a:solidFill>
                        <a:srgbClr val="F1F1F1"/>
                      </a:solidFill>
                      <a:prstDash val="solid"/>
                    </a:lnT>
                    <a:lnB w="12700">
                      <a:solidFill>
                        <a:srgbClr val="EAD2B7"/>
                      </a:solidFill>
                      <a:prstDash val="solid"/>
                    </a:lnB>
                  </a:tcPr>
                </a:tc>
                <a:extLst>
                  <a:ext uri="{0D108BD9-81ED-4DB2-BD59-A6C34878D82A}">
                    <a16:rowId xmlns:a16="http://schemas.microsoft.com/office/drawing/2014/main" val="10003"/>
                  </a:ext>
                </a:extLst>
              </a:tr>
            </a:tbl>
          </a:graphicData>
        </a:graphic>
      </p:graphicFrame>
      <p:sp>
        <p:nvSpPr>
          <p:cNvPr id="15" name="object 15"/>
          <p:cNvSpPr txBox="1"/>
          <p:nvPr/>
        </p:nvSpPr>
        <p:spPr>
          <a:xfrm>
            <a:off x="11092688" y="6425628"/>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17</a:t>
            </a:r>
            <a:endParaRPr sz="1200">
              <a:latin typeface="Calibri"/>
              <a:cs typeface="Calibri"/>
            </a:endParaRPr>
          </a:p>
        </p:txBody>
      </p:sp>
      <p:sp>
        <p:nvSpPr>
          <p:cNvPr id="16" name="object 16"/>
          <p:cNvSpPr txBox="1">
            <a:spLocks noGrp="1"/>
          </p:cNvSpPr>
          <p:nvPr>
            <p:ph type="title"/>
          </p:nvPr>
        </p:nvSpPr>
        <p:spPr>
          <a:xfrm>
            <a:off x="4722853" y="367684"/>
            <a:ext cx="2886710" cy="452120"/>
          </a:xfrm>
          <a:prstGeom prst="rect">
            <a:avLst/>
          </a:prstGeom>
        </p:spPr>
        <p:txBody>
          <a:bodyPr vert="horz" wrap="square" lIns="0" tIns="12065" rIns="0" bIns="0" rtlCol="0">
            <a:spAutoFit/>
          </a:bodyPr>
          <a:lstStyle/>
          <a:p>
            <a:pPr marL="12700">
              <a:lnSpc>
                <a:spcPct val="100000"/>
              </a:lnSpc>
              <a:spcBef>
                <a:spcPts val="95"/>
              </a:spcBef>
            </a:pPr>
            <a:r>
              <a:rPr sz="2800" spc="-5" dirty="0"/>
              <a:t>Indicative</a:t>
            </a:r>
            <a:r>
              <a:rPr sz="2800" spc="-30" dirty="0"/>
              <a:t> </a:t>
            </a:r>
            <a:r>
              <a:rPr sz="2800" spc="-5" dirty="0"/>
              <a:t>Clients</a:t>
            </a:r>
            <a:endParaRPr sz="2800"/>
          </a:p>
        </p:txBody>
      </p:sp>
      <p:pic>
        <p:nvPicPr>
          <p:cNvPr id="17" name="object 17"/>
          <p:cNvPicPr/>
          <p:nvPr/>
        </p:nvPicPr>
        <p:blipFill>
          <a:blip r:embed="rId9" cstate="print"/>
          <a:stretch>
            <a:fillRect/>
          </a:stretch>
        </p:blipFill>
        <p:spPr>
          <a:xfrm>
            <a:off x="5262371" y="1559052"/>
            <a:ext cx="1095755" cy="445007"/>
          </a:xfrm>
          <a:prstGeom prst="rect">
            <a:avLst/>
          </a:prstGeom>
        </p:spPr>
      </p:pic>
      <p:pic>
        <p:nvPicPr>
          <p:cNvPr id="18" name="object 18"/>
          <p:cNvPicPr/>
          <p:nvPr/>
        </p:nvPicPr>
        <p:blipFill>
          <a:blip r:embed="rId10" cstate="print"/>
          <a:stretch>
            <a:fillRect/>
          </a:stretch>
        </p:blipFill>
        <p:spPr>
          <a:xfrm>
            <a:off x="8266176" y="4189476"/>
            <a:ext cx="1427987" cy="423671"/>
          </a:xfrm>
          <a:prstGeom prst="rect">
            <a:avLst/>
          </a:prstGeom>
        </p:spPr>
      </p:pic>
      <p:pic>
        <p:nvPicPr>
          <p:cNvPr id="19" name="object 19"/>
          <p:cNvPicPr/>
          <p:nvPr/>
        </p:nvPicPr>
        <p:blipFill>
          <a:blip r:embed="rId11" cstate="print"/>
          <a:stretch>
            <a:fillRect/>
          </a:stretch>
        </p:blipFill>
        <p:spPr>
          <a:xfrm>
            <a:off x="5445252" y="5111496"/>
            <a:ext cx="1840991" cy="1010411"/>
          </a:xfrm>
          <a:prstGeom prst="rect">
            <a:avLst/>
          </a:prstGeom>
        </p:spPr>
      </p:pic>
      <p:pic>
        <p:nvPicPr>
          <p:cNvPr id="20" name="object 20"/>
          <p:cNvPicPr/>
          <p:nvPr/>
        </p:nvPicPr>
        <p:blipFill>
          <a:blip r:embed="rId12" cstate="print"/>
          <a:stretch>
            <a:fillRect/>
          </a:stretch>
        </p:blipFill>
        <p:spPr>
          <a:xfrm>
            <a:off x="5318759" y="3971544"/>
            <a:ext cx="1374647" cy="720851"/>
          </a:xfrm>
          <a:prstGeom prst="rect">
            <a:avLst/>
          </a:prstGeom>
        </p:spPr>
      </p:pic>
      <p:pic>
        <p:nvPicPr>
          <p:cNvPr id="21" name="object 21"/>
          <p:cNvPicPr/>
          <p:nvPr/>
        </p:nvPicPr>
        <p:blipFill>
          <a:blip r:embed="rId13" cstate="print"/>
          <a:stretch>
            <a:fillRect/>
          </a:stretch>
        </p:blipFill>
        <p:spPr>
          <a:xfrm>
            <a:off x="6693407" y="1586483"/>
            <a:ext cx="1357883" cy="364235"/>
          </a:xfrm>
          <a:prstGeom prst="rect">
            <a:avLst/>
          </a:prstGeom>
        </p:spPr>
      </p:pic>
      <p:pic>
        <p:nvPicPr>
          <p:cNvPr id="22" name="object 22"/>
          <p:cNvPicPr/>
          <p:nvPr/>
        </p:nvPicPr>
        <p:blipFill>
          <a:blip r:embed="rId14" cstate="print"/>
          <a:stretch>
            <a:fillRect/>
          </a:stretch>
        </p:blipFill>
        <p:spPr>
          <a:xfrm>
            <a:off x="9694164" y="1589532"/>
            <a:ext cx="1370063" cy="460247"/>
          </a:xfrm>
          <a:prstGeom prst="rect">
            <a:avLst/>
          </a:prstGeom>
        </p:spPr>
      </p:pic>
      <p:grpSp>
        <p:nvGrpSpPr>
          <p:cNvPr id="23" name="object 23"/>
          <p:cNvGrpSpPr/>
          <p:nvPr/>
        </p:nvGrpSpPr>
        <p:grpSpPr>
          <a:xfrm>
            <a:off x="7972551" y="2703320"/>
            <a:ext cx="2931654" cy="3103542"/>
            <a:chOff x="7872983" y="2711195"/>
            <a:chExt cx="2931654" cy="3103542"/>
          </a:xfrm>
        </p:grpSpPr>
        <p:pic>
          <p:nvPicPr>
            <p:cNvPr id="24" name="object 24"/>
            <p:cNvPicPr/>
            <p:nvPr/>
          </p:nvPicPr>
          <p:blipFill>
            <a:blip r:embed="rId15" cstate="print"/>
            <a:stretch>
              <a:fillRect/>
            </a:stretch>
          </p:blipFill>
          <p:spPr>
            <a:xfrm>
              <a:off x="7872983" y="2711195"/>
              <a:ext cx="2061971" cy="774191"/>
            </a:xfrm>
            <a:prstGeom prst="rect">
              <a:avLst/>
            </a:prstGeom>
          </p:spPr>
        </p:pic>
        <p:pic>
          <p:nvPicPr>
            <p:cNvPr id="25" name="object 25"/>
            <p:cNvPicPr/>
            <p:nvPr/>
          </p:nvPicPr>
          <p:blipFill>
            <a:blip r:embed="rId16" cstate="print"/>
            <a:stretch>
              <a:fillRect/>
            </a:stretch>
          </p:blipFill>
          <p:spPr>
            <a:xfrm>
              <a:off x="9283686" y="5451899"/>
              <a:ext cx="1520951" cy="362838"/>
            </a:xfrm>
            <a:prstGeom prst="rect">
              <a:avLst/>
            </a:prstGeom>
          </p:spPr>
        </p:pic>
      </p:grpSp>
      <p:pic>
        <p:nvPicPr>
          <p:cNvPr id="26" name="object 26"/>
          <p:cNvPicPr/>
          <p:nvPr/>
        </p:nvPicPr>
        <p:blipFill>
          <a:blip r:embed="rId17" cstate="print"/>
          <a:stretch>
            <a:fillRect/>
          </a:stretch>
        </p:blipFill>
        <p:spPr>
          <a:xfrm>
            <a:off x="5344667" y="2907792"/>
            <a:ext cx="1502663" cy="390143"/>
          </a:xfrm>
          <a:prstGeom prst="rect">
            <a:avLst/>
          </a:prstGeom>
        </p:spPr>
      </p:pic>
      <p:pic>
        <p:nvPicPr>
          <p:cNvPr id="27" name="object 27"/>
          <p:cNvPicPr/>
          <p:nvPr/>
        </p:nvPicPr>
        <p:blipFill>
          <a:blip r:embed="rId18" cstate="print"/>
          <a:stretch>
            <a:fillRect/>
          </a:stretch>
        </p:blipFill>
        <p:spPr>
          <a:xfrm>
            <a:off x="9976104" y="4064508"/>
            <a:ext cx="1312163" cy="681227"/>
          </a:xfrm>
          <a:prstGeom prst="rect">
            <a:avLst/>
          </a:prstGeom>
        </p:spPr>
      </p:pic>
      <p:pic>
        <p:nvPicPr>
          <p:cNvPr id="32" name="Picture 31" descr="A red letter with a yellow circle&#10;&#10;Description automatically generated">
            <a:extLst>
              <a:ext uri="{FF2B5EF4-FFF2-40B4-BE49-F238E27FC236}">
                <a16:creationId xmlns:a16="http://schemas.microsoft.com/office/drawing/2014/main" id="{164441FA-A8F4-F4E5-6302-B999DC8C7D5C}"/>
              </a:ext>
            </a:extLst>
          </p:cNvPr>
          <p:cNvPicPr>
            <a:picLocks noChangeAspect="1"/>
          </p:cNvPicPr>
          <p:nvPr/>
        </p:nvPicPr>
        <p:blipFill>
          <a:blip r:embed="rId19"/>
          <a:stretch>
            <a:fillRect/>
          </a:stretch>
        </p:blipFill>
        <p:spPr>
          <a:xfrm>
            <a:off x="10144125" y="2850081"/>
            <a:ext cx="765100" cy="692777"/>
          </a:xfrm>
          <a:prstGeom prst="rect">
            <a:avLst/>
          </a:prstGeom>
        </p:spPr>
      </p:pic>
      <p:pic>
        <p:nvPicPr>
          <p:cNvPr id="28" name="object 58">
            <a:extLst>
              <a:ext uri="{FF2B5EF4-FFF2-40B4-BE49-F238E27FC236}">
                <a16:creationId xmlns:a16="http://schemas.microsoft.com/office/drawing/2014/main" id="{9625FAD7-955A-3B9D-CDAD-57CD56F6275C}"/>
              </a:ext>
            </a:extLst>
          </p:cNvPr>
          <p:cNvPicPr/>
          <p:nvPr/>
        </p:nvPicPr>
        <p:blipFill>
          <a:blip r:embed="rId20" cstate="print"/>
          <a:stretch>
            <a:fillRect/>
          </a:stretch>
        </p:blipFill>
        <p:spPr>
          <a:xfrm>
            <a:off x="10546080" y="227076"/>
            <a:ext cx="1497495" cy="443280"/>
          </a:xfrm>
          <a:prstGeom prst="rect">
            <a:avLst/>
          </a:prstGeom>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92936" y="955547"/>
            <a:ext cx="8241791" cy="5489447"/>
          </a:xfrm>
          <a:prstGeom prst="rect">
            <a:avLst/>
          </a:prstGeom>
        </p:spPr>
      </p:pic>
      <p:pic>
        <p:nvPicPr>
          <p:cNvPr id="3" name="object 3"/>
          <p:cNvPicPr/>
          <p:nvPr/>
        </p:nvPicPr>
        <p:blipFill>
          <a:blip r:embed="rId3" cstate="print"/>
          <a:stretch>
            <a:fillRect/>
          </a:stretch>
        </p:blipFill>
        <p:spPr>
          <a:xfrm>
            <a:off x="11611356" y="5663184"/>
            <a:ext cx="475488" cy="937260"/>
          </a:xfrm>
          <a:prstGeom prst="rect">
            <a:avLst/>
          </a:prstGeom>
        </p:spPr>
      </p:pic>
      <p:sp>
        <p:nvSpPr>
          <p:cNvPr id="4" name="object 4"/>
          <p:cNvSpPr/>
          <p:nvPr/>
        </p:nvSpPr>
        <p:spPr>
          <a:xfrm>
            <a:off x="11497056" y="445008"/>
            <a:ext cx="0" cy="264160"/>
          </a:xfrm>
          <a:custGeom>
            <a:avLst/>
            <a:gdLst/>
            <a:ahLst/>
            <a:cxnLst/>
            <a:rect l="l" t="t" r="r" b="b"/>
            <a:pathLst>
              <a:path h="264159">
                <a:moveTo>
                  <a:pt x="0" y="0"/>
                </a:moveTo>
                <a:lnTo>
                  <a:pt x="0" y="263817"/>
                </a:lnTo>
              </a:path>
            </a:pathLst>
          </a:custGeom>
          <a:ln w="6096">
            <a:solidFill>
              <a:srgbClr val="FFC000"/>
            </a:solidFill>
          </a:ln>
        </p:spPr>
        <p:txBody>
          <a:bodyPr wrap="square" lIns="0" tIns="0" rIns="0" bIns="0" rtlCol="0"/>
          <a:lstStyle/>
          <a:p>
            <a:endParaRPr/>
          </a:p>
        </p:txBody>
      </p:sp>
      <p:pic>
        <p:nvPicPr>
          <p:cNvPr id="5" name="object 5"/>
          <p:cNvPicPr/>
          <p:nvPr/>
        </p:nvPicPr>
        <p:blipFill>
          <a:blip r:embed="rId4" cstate="print"/>
          <a:stretch>
            <a:fillRect/>
          </a:stretch>
        </p:blipFill>
        <p:spPr>
          <a:xfrm>
            <a:off x="688848" y="6496811"/>
            <a:ext cx="103631" cy="103632"/>
          </a:xfrm>
          <a:prstGeom prst="rect">
            <a:avLst/>
          </a:prstGeom>
        </p:spPr>
      </p:pic>
      <p:pic>
        <p:nvPicPr>
          <p:cNvPr id="6" name="object 6"/>
          <p:cNvPicPr/>
          <p:nvPr/>
        </p:nvPicPr>
        <p:blipFill>
          <a:blip r:embed="rId5" cstate="print"/>
          <a:stretch>
            <a:fillRect/>
          </a:stretch>
        </p:blipFill>
        <p:spPr>
          <a:xfrm>
            <a:off x="864108" y="6496811"/>
            <a:ext cx="103632" cy="103632"/>
          </a:xfrm>
          <a:prstGeom prst="rect">
            <a:avLst/>
          </a:prstGeom>
        </p:spPr>
      </p:pic>
      <p:pic>
        <p:nvPicPr>
          <p:cNvPr id="7" name="object 7"/>
          <p:cNvPicPr/>
          <p:nvPr/>
        </p:nvPicPr>
        <p:blipFill>
          <a:blip r:embed="rId4" cstate="print"/>
          <a:stretch>
            <a:fillRect/>
          </a:stretch>
        </p:blipFill>
        <p:spPr>
          <a:xfrm>
            <a:off x="1040891" y="6496811"/>
            <a:ext cx="103632" cy="103632"/>
          </a:xfrm>
          <a:prstGeom prst="rect">
            <a:avLst/>
          </a:prstGeom>
        </p:spPr>
      </p:pic>
      <p:sp>
        <p:nvSpPr>
          <p:cNvPr id="8" name="object 8"/>
          <p:cNvSpPr txBox="1"/>
          <p:nvPr/>
        </p:nvSpPr>
        <p:spPr>
          <a:xfrm>
            <a:off x="11575415" y="457599"/>
            <a:ext cx="15938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Segoe UI Light"/>
                <a:cs typeface="Segoe UI Light"/>
              </a:rPr>
              <a:t>18</a:t>
            </a:r>
            <a:endParaRPr sz="1200">
              <a:latin typeface="Segoe UI Light"/>
              <a:cs typeface="Segoe UI Light"/>
            </a:endParaRPr>
          </a:p>
        </p:txBody>
      </p:sp>
      <p:grpSp>
        <p:nvGrpSpPr>
          <p:cNvPr id="9" name="object 9"/>
          <p:cNvGrpSpPr/>
          <p:nvPr/>
        </p:nvGrpSpPr>
        <p:grpSpPr>
          <a:xfrm>
            <a:off x="144779" y="220979"/>
            <a:ext cx="74930" cy="62865"/>
            <a:chOff x="144779" y="220979"/>
            <a:chExt cx="74930" cy="62865"/>
          </a:xfrm>
        </p:grpSpPr>
        <p:sp>
          <p:nvSpPr>
            <p:cNvPr id="10" name="object 10"/>
            <p:cNvSpPr/>
            <p:nvPr/>
          </p:nvSpPr>
          <p:spPr>
            <a:xfrm>
              <a:off x="150875" y="227075"/>
              <a:ext cx="62865" cy="50800"/>
            </a:xfrm>
            <a:custGeom>
              <a:avLst/>
              <a:gdLst/>
              <a:ahLst/>
              <a:cxnLst/>
              <a:rect l="l" t="t" r="r" b="b"/>
              <a:pathLst>
                <a:path w="62864"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11" name="object 11"/>
            <p:cNvSpPr/>
            <p:nvPr/>
          </p:nvSpPr>
          <p:spPr>
            <a:xfrm>
              <a:off x="150875" y="227075"/>
              <a:ext cx="62865" cy="50800"/>
            </a:xfrm>
            <a:custGeom>
              <a:avLst/>
              <a:gdLst/>
              <a:ahLst/>
              <a:cxnLst/>
              <a:rect l="l" t="t" r="r" b="b"/>
              <a:pathLst>
                <a:path w="62864"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12" name="object 12"/>
          <p:cNvGrpSpPr/>
          <p:nvPr/>
        </p:nvGrpSpPr>
        <p:grpSpPr>
          <a:xfrm>
            <a:off x="315468" y="220979"/>
            <a:ext cx="74930" cy="62865"/>
            <a:chOff x="315468" y="220979"/>
            <a:chExt cx="74930" cy="62865"/>
          </a:xfrm>
        </p:grpSpPr>
        <p:sp>
          <p:nvSpPr>
            <p:cNvPr id="13" name="object 13"/>
            <p:cNvSpPr/>
            <p:nvPr/>
          </p:nvSpPr>
          <p:spPr>
            <a:xfrm>
              <a:off x="321564" y="227075"/>
              <a:ext cx="62865" cy="50800"/>
            </a:xfrm>
            <a:custGeom>
              <a:avLst/>
              <a:gdLst/>
              <a:ahLst/>
              <a:cxnLst/>
              <a:rect l="l" t="t" r="r" b="b"/>
              <a:pathLst>
                <a:path w="62864"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14" name="object 14"/>
            <p:cNvSpPr/>
            <p:nvPr/>
          </p:nvSpPr>
          <p:spPr>
            <a:xfrm>
              <a:off x="321564" y="227075"/>
              <a:ext cx="62865" cy="50800"/>
            </a:xfrm>
            <a:custGeom>
              <a:avLst/>
              <a:gdLst/>
              <a:ahLst/>
              <a:cxnLst/>
              <a:rect l="l" t="t" r="r" b="b"/>
              <a:pathLst>
                <a:path w="62864"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15" name="object 15"/>
          <p:cNvGrpSpPr/>
          <p:nvPr/>
        </p:nvGrpSpPr>
        <p:grpSpPr>
          <a:xfrm>
            <a:off x="486155" y="220979"/>
            <a:ext cx="74930" cy="62865"/>
            <a:chOff x="486155" y="220979"/>
            <a:chExt cx="74930" cy="62865"/>
          </a:xfrm>
        </p:grpSpPr>
        <p:sp>
          <p:nvSpPr>
            <p:cNvPr id="16" name="object 16"/>
            <p:cNvSpPr/>
            <p:nvPr/>
          </p:nvSpPr>
          <p:spPr>
            <a:xfrm>
              <a:off x="492251" y="227075"/>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17" name="object 17"/>
            <p:cNvSpPr/>
            <p:nvPr/>
          </p:nvSpPr>
          <p:spPr>
            <a:xfrm>
              <a:off x="492251" y="227075"/>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18" name="object 18"/>
          <p:cNvGrpSpPr/>
          <p:nvPr/>
        </p:nvGrpSpPr>
        <p:grpSpPr>
          <a:xfrm>
            <a:off x="656844" y="220979"/>
            <a:ext cx="74930" cy="62865"/>
            <a:chOff x="656844" y="220979"/>
            <a:chExt cx="74930" cy="62865"/>
          </a:xfrm>
        </p:grpSpPr>
        <p:sp>
          <p:nvSpPr>
            <p:cNvPr id="19" name="object 19"/>
            <p:cNvSpPr/>
            <p:nvPr/>
          </p:nvSpPr>
          <p:spPr>
            <a:xfrm>
              <a:off x="662940" y="227075"/>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20" name="object 20"/>
            <p:cNvSpPr/>
            <p:nvPr/>
          </p:nvSpPr>
          <p:spPr>
            <a:xfrm>
              <a:off x="662940" y="227075"/>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21" name="object 21"/>
          <p:cNvGrpSpPr/>
          <p:nvPr/>
        </p:nvGrpSpPr>
        <p:grpSpPr>
          <a:xfrm>
            <a:off x="827532" y="220979"/>
            <a:ext cx="74930" cy="62865"/>
            <a:chOff x="827532" y="220979"/>
            <a:chExt cx="74930" cy="62865"/>
          </a:xfrm>
        </p:grpSpPr>
        <p:sp>
          <p:nvSpPr>
            <p:cNvPr id="22" name="object 22"/>
            <p:cNvSpPr/>
            <p:nvPr/>
          </p:nvSpPr>
          <p:spPr>
            <a:xfrm>
              <a:off x="833628" y="227075"/>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23" name="object 23"/>
            <p:cNvSpPr/>
            <p:nvPr/>
          </p:nvSpPr>
          <p:spPr>
            <a:xfrm>
              <a:off x="833628" y="227075"/>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pic>
        <p:nvPicPr>
          <p:cNvPr id="24" name="object 24"/>
          <p:cNvPicPr/>
          <p:nvPr/>
        </p:nvPicPr>
        <p:blipFill>
          <a:blip r:embed="rId6" cstate="print"/>
          <a:stretch>
            <a:fillRect/>
          </a:stretch>
        </p:blipFill>
        <p:spPr>
          <a:xfrm>
            <a:off x="144779" y="364236"/>
            <a:ext cx="74676" cy="64008"/>
          </a:xfrm>
          <a:prstGeom prst="rect">
            <a:avLst/>
          </a:prstGeom>
        </p:spPr>
      </p:pic>
      <p:pic>
        <p:nvPicPr>
          <p:cNvPr id="25" name="object 25"/>
          <p:cNvPicPr/>
          <p:nvPr/>
        </p:nvPicPr>
        <p:blipFill>
          <a:blip r:embed="rId6" cstate="print"/>
          <a:stretch>
            <a:fillRect/>
          </a:stretch>
        </p:blipFill>
        <p:spPr>
          <a:xfrm>
            <a:off x="315468" y="364236"/>
            <a:ext cx="74676" cy="64008"/>
          </a:xfrm>
          <a:prstGeom prst="rect">
            <a:avLst/>
          </a:prstGeom>
        </p:spPr>
      </p:pic>
      <p:pic>
        <p:nvPicPr>
          <p:cNvPr id="26" name="object 26"/>
          <p:cNvPicPr/>
          <p:nvPr/>
        </p:nvPicPr>
        <p:blipFill>
          <a:blip r:embed="rId6" cstate="print"/>
          <a:stretch>
            <a:fillRect/>
          </a:stretch>
        </p:blipFill>
        <p:spPr>
          <a:xfrm>
            <a:off x="486155" y="364236"/>
            <a:ext cx="74675" cy="64008"/>
          </a:xfrm>
          <a:prstGeom prst="rect">
            <a:avLst/>
          </a:prstGeom>
        </p:spPr>
      </p:pic>
      <p:pic>
        <p:nvPicPr>
          <p:cNvPr id="27" name="object 27"/>
          <p:cNvPicPr/>
          <p:nvPr/>
        </p:nvPicPr>
        <p:blipFill>
          <a:blip r:embed="rId6" cstate="print"/>
          <a:stretch>
            <a:fillRect/>
          </a:stretch>
        </p:blipFill>
        <p:spPr>
          <a:xfrm>
            <a:off x="656844" y="364236"/>
            <a:ext cx="74675" cy="64008"/>
          </a:xfrm>
          <a:prstGeom prst="rect">
            <a:avLst/>
          </a:prstGeom>
        </p:spPr>
      </p:pic>
      <p:pic>
        <p:nvPicPr>
          <p:cNvPr id="28" name="object 28"/>
          <p:cNvPicPr/>
          <p:nvPr/>
        </p:nvPicPr>
        <p:blipFill>
          <a:blip r:embed="rId7" cstate="print"/>
          <a:stretch>
            <a:fillRect/>
          </a:stretch>
        </p:blipFill>
        <p:spPr>
          <a:xfrm>
            <a:off x="827532" y="364236"/>
            <a:ext cx="74676" cy="64008"/>
          </a:xfrm>
          <a:prstGeom prst="rect">
            <a:avLst/>
          </a:prstGeom>
        </p:spPr>
      </p:pic>
      <p:grpSp>
        <p:nvGrpSpPr>
          <p:cNvPr id="29" name="object 29"/>
          <p:cNvGrpSpPr/>
          <p:nvPr/>
        </p:nvGrpSpPr>
        <p:grpSpPr>
          <a:xfrm>
            <a:off x="144779" y="509016"/>
            <a:ext cx="74930" cy="62865"/>
            <a:chOff x="144779" y="509016"/>
            <a:chExt cx="74930" cy="62865"/>
          </a:xfrm>
        </p:grpSpPr>
        <p:sp>
          <p:nvSpPr>
            <p:cNvPr id="30" name="object 30"/>
            <p:cNvSpPr/>
            <p:nvPr/>
          </p:nvSpPr>
          <p:spPr>
            <a:xfrm>
              <a:off x="150875" y="515112"/>
              <a:ext cx="62865" cy="50800"/>
            </a:xfrm>
            <a:custGeom>
              <a:avLst/>
              <a:gdLst/>
              <a:ahLst/>
              <a:cxnLst/>
              <a:rect l="l" t="t" r="r" b="b"/>
              <a:pathLst>
                <a:path w="62864"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31" name="object 31"/>
            <p:cNvSpPr/>
            <p:nvPr/>
          </p:nvSpPr>
          <p:spPr>
            <a:xfrm>
              <a:off x="150875" y="515112"/>
              <a:ext cx="62865" cy="50800"/>
            </a:xfrm>
            <a:custGeom>
              <a:avLst/>
              <a:gdLst/>
              <a:ahLst/>
              <a:cxnLst/>
              <a:rect l="l" t="t" r="r" b="b"/>
              <a:pathLst>
                <a:path w="62864"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32" name="object 32"/>
          <p:cNvGrpSpPr/>
          <p:nvPr/>
        </p:nvGrpSpPr>
        <p:grpSpPr>
          <a:xfrm>
            <a:off x="315468" y="509016"/>
            <a:ext cx="74930" cy="62865"/>
            <a:chOff x="315468" y="509016"/>
            <a:chExt cx="74930" cy="62865"/>
          </a:xfrm>
        </p:grpSpPr>
        <p:sp>
          <p:nvSpPr>
            <p:cNvPr id="33" name="object 33"/>
            <p:cNvSpPr/>
            <p:nvPr/>
          </p:nvSpPr>
          <p:spPr>
            <a:xfrm>
              <a:off x="321564" y="515112"/>
              <a:ext cx="62865" cy="50800"/>
            </a:xfrm>
            <a:custGeom>
              <a:avLst/>
              <a:gdLst/>
              <a:ahLst/>
              <a:cxnLst/>
              <a:rect l="l" t="t" r="r" b="b"/>
              <a:pathLst>
                <a:path w="62864"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34" name="object 34"/>
            <p:cNvSpPr/>
            <p:nvPr/>
          </p:nvSpPr>
          <p:spPr>
            <a:xfrm>
              <a:off x="321564" y="515112"/>
              <a:ext cx="62865" cy="50800"/>
            </a:xfrm>
            <a:custGeom>
              <a:avLst/>
              <a:gdLst/>
              <a:ahLst/>
              <a:cxnLst/>
              <a:rect l="l" t="t" r="r" b="b"/>
              <a:pathLst>
                <a:path w="62864"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35" name="object 35"/>
          <p:cNvGrpSpPr/>
          <p:nvPr/>
        </p:nvGrpSpPr>
        <p:grpSpPr>
          <a:xfrm>
            <a:off x="486155" y="509016"/>
            <a:ext cx="74930" cy="62865"/>
            <a:chOff x="486155" y="509016"/>
            <a:chExt cx="74930" cy="62865"/>
          </a:xfrm>
        </p:grpSpPr>
        <p:sp>
          <p:nvSpPr>
            <p:cNvPr id="36" name="object 36"/>
            <p:cNvSpPr/>
            <p:nvPr/>
          </p:nvSpPr>
          <p:spPr>
            <a:xfrm>
              <a:off x="492251" y="515112"/>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37" name="object 37"/>
            <p:cNvSpPr/>
            <p:nvPr/>
          </p:nvSpPr>
          <p:spPr>
            <a:xfrm>
              <a:off x="492251" y="515112"/>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38" name="object 38"/>
          <p:cNvGrpSpPr/>
          <p:nvPr/>
        </p:nvGrpSpPr>
        <p:grpSpPr>
          <a:xfrm>
            <a:off x="656844" y="509016"/>
            <a:ext cx="74930" cy="62865"/>
            <a:chOff x="656844" y="509016"/>
            <a:chExt cx="74930" cy="62865"/>
          </a:xfrm>
        </p:grpSpPr>
        <p:sp>
          <p:nvSpPr>
            <p:cNvPr id="39" name="object 39"/>
            <p:cNvSpPr/>
            <p:nvPr/>
          </p:nvSpPr>
          <p:spPr>
            <a:xfrm>
              <a:off x="662940" y="515112"/>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40" name="object 40"/>
            <p:cNvSpPr/>
            <p:nvPr/>
          </p:nvSpPr>
          <p:spPr>
            <a:xfrm>
              <a:off x="662940" y="515112"/>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41" name="object 41"/>
          <p:cNvGrpSpPr/>
          <p:nvPr/>
        </p:nvGrpSpPr>
        <p:grpSpPr>
          <a:xfrm>
            <a:off x="827532" y="509016"/>
            <a:ext cx="74930" cy="62865"/>
            <a:chOff x="827532" y="509016"/>
            <a:chExt cx="74930" cy="62865"/>
          </a:xfrm>
        </p:grpSpPr>
        <p:sp>
          <p:nvSpPr>
            <p:cNvPr id="42" name="object 42"/>
            <p:cNvSpPr/>
            <p:nvPr/>
          </p:nvSpPr>
          <p:spPr>
            <a:xfrm>
              <a:off x="833628" y="515112"/>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43" name="object 43"/>
            <p:cNvSpPr/>
            <p:nvPr/>
          </p:nvSpPr>
          <p:spPr>
            <a:xfrm>
              <a:off x="833628" y="515112"/>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44" name="object 44"/>
          <p:cNvGrpSpPr/>
          <p:nvPr/>
        </p:nvGrpSpPr>
        <p:grpSpPr>
          <a:xfrm>
            <a:off x="144779" y="653795"/>
            <a:ext cx="74930" cy="62865"/>
            <a:chOff x="144779" y="653795"/>
            <a:chExt cx="74930" cy="62865"/>
          </a:xfrm>
        </p:grpSpPr>
        <p:sp>
          <p:nvSpPr>
            <p:cNvPr id="45" name="object 45"/>
            <p:cNvSpPr/>
            <p:nvPr/>
          </p:nvSpPr>
          <p:spPr>
            <a:xfrm>
              <a:off x="150875" y="659891"/>
              <a:ext cx="62865" cy="50800"/>
            </a:xfrm>
            <a:custGeom>
              <a:avLst/>
              <a:gdLst/>
              <a:ahLst/>
              <a:cxnLst/>
              <a:rect l="l" t="t" r="r" b="b"/>
              <a:pathLst>
                <a:path w="62864"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46" name="object 46"/>
            <p:cNvSpPr/>
            <p:nvPr/>
          </p:nvSpPr>
          <p:spPr>
            <a:xfrm>
              <a:off x="150875" y="659891"/>
              <a:ext cx="62865" cy="50800"/>
            </a:xfrm>
            <a:custGeom>
              <a:avLst/>
              <a:gdLst/>
              <a:ahLst/>
              <a:cxnLst/>
              <a:rect l="l" t="t" r="r" b="b"/>
              <a:pathLst>
                <a:path w="62864"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47" name="object 47"/>
          <p:cNvGrpSpPr/>
          <p:nvPr/>
        </p:nvGrpSpPr>
        <p:grpSpPr>
          <a:xfrm>
            <a:off x="315468" y="653795"/>
            <a:ext cx="74930" cy="62865"/>
            <a:chOff x="315468" y="653795"/>
            <a:chExt cx="74930" cy="62865"/>
          </a:xfrm>
        </p:grpSpPr>
        <p:sp>
          <p:nvSpPr>
            <p:cNvPr id="48" name="object 48"/>
            <p:cNvSpPr/>
            <p:nvPr/>
          </p:nvSpPr>
          <p:spPr>
            <a:xfrm>
              <a:off x="321564" y="659891"/>
              <a:ext cx="62865" cy="50800"/>
            </a:xfrm>
            <a:custGeom>
              <a:avLst/>
              <a:gdLst/>
              <a:ahLst/>
              <a:cxnLst/>
              <a:rect l="l" t="t" r="r" b="b"/>
              <a:pathLst>
                <a:path w="62864"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49" name="object 49"/>
            <p:cNvSpPr/>
            <p:nvPr/>
          </p:nvSpPr>
          <p:spPr>
            <a:xfrm>
              <a:off x="321564" y="659891"/>
              <a:ext cx="62865" cy="50800"/>
            </a:xfrm>
            <a:custGeom>
              <a:avLst/>
              <a:gdLst/>
              <a:ahLst/>
              <a:cxnLst/>
              <a:rect l="l" t="t" r="r" b="b"/>
              <a:pathLst>
                <a:path w="62864"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50" name="object 50"/>
          <p:cNvGrpSpPr/>
          <p:nvPr/>
        </p:nvGrpSpPr>
        <p:grpSpPr>
          <a:xfrm>
            <a:off x="486155" y="653795"/>
            <a:ext cx="74930" cy="62865"/>
            <a:chOff x="486155" y="653795"/>
            <a:chExt cx="74930" cy="62865"/>
          </a:xfrm>
        </p:grpSpPr>
        <p:sp>
          <p:nvSpPr>
            <p:cNvPr id="51" name="object 51"/>
            <p:cNvSpPr/>
            <p:nvPr/>
          </p:nvSpPr>
          <p:spPr>
            <a:xfrm>
              <a:off x="492251" y="659891"/>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52" name="object 52"/>
            <p:cNvSpPr/>
            <p:nvPr/>
          </p:nvSpPr>
          <p:spPr>
            <a:xfrm>
              <a:off x="492251" y="659891"/>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53" name="object 53"/>
          <p:cNvGrpSpPr/>
          <p:nvPr/>
        </p:nvGrpSpPr>
        <p:grpSpPr>
          <a:xfrm>
            <a:off x="656844" y="653795"/>
            <a:ext cx="74930" cy="62865"/>
            <a:chOff x="656844" y="653795"/>
            <a:chExt cx="74930" cy="62865"/>
          </a:xfrm>
        </p:grpSpPr>
        <p:sp>
          <p:nvSpPr>
            <p:cNvPr id="54" name="object 54"/>
            <p:cNvSpPr/>
            <p:nvPr/>
          </p:nvSpPr>
          <p:spPr>
            <a:xfrm>
              <a:off x="662940" y="659891"/>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55" name="object 55"/>
            <p:cNvSpPr/>
            <p:nvPr/>
          </p:nvSpPr>
          <p:spPr>
            <a:xfrm>
              <a:off x="662940" y="659891"/>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56" name="object 56"/>
          <p:cNvGrpSpPr/>
          <p:nvPr/>
        </p:nvGrpSpPr>
        <p:grpSpPr>
          <a:xfrm>
            <a:off x="827532" y="653795"/>
            <a:ext cx="74930" cy="62865"/>
            <a:chOff x="827532" y="653795"/>
            <a:chExt cx="74930" cy="62865"/>
          </a:xfrm>
        </p:grpSpPr>
        <p:sp>
          <p:nvSpPr>
            <p:cNvPr id="57" name="object 57"/>
            <p:cNvSpPr/>
            <p:nvPr/>
          </p:nvSpPr>
          <p:spPr>
            <a:xfrm>
              <a:off x="833628" y="659891"/>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58" name="object 58"/>
            <p:cNvSpPr/>
            <p:nvPr/>
          </p:nvSpPr>
          <p:spPr>
            <a:xfrm>
              <a:off x="833628" y="659891"/>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59" name="object 59"/>
          <p:cNvGrpSpPr/>
          <p:nvPr/>
        </p:nvGrpSpPr>
        <p:grpSpPr>
          <a:xfrm>
            <a:off x="144779" y="798576"/>
            <a:ext cx="74930" cy="62865"/>
            <a:chOff x="144779" y="798576"/>
            <a:chExt cx="74930" cy="62865"/>
          </a:xfrm>
        </p:grpSpPr>
        <p:sp>
          <p:nvSpPr>
            <p:cNvPr id="60" name="object 60"/>
            <p:cNvSpPr/>
            <p:nvPr/>
          </p:nvSpPr>
          <p:spPr>
            <a:xfrm>
              <a:off x="150875" y="804672"/>
              <a:ext cx="62865" cy="50800"/>
            </a:xfrm>
            <a:custGeom>
              <a:avLst/>
              <a:gdLst/>
              <a:ahLst/>
              <a:cxnLst/>
              <a:rect l="l" t="t" r="r" b="b"/>
              <a:pathLst>
                <a:path w="62864"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61" name="object 61"/>
            <p:cNvSpPr/>
            <p:nvPr/>
          </p:nvSpPr>
          <p:spPr>
            <a:xfrm>
              <a:off x="150875" y="804672"/>
              <a:ext cx="62865" cy="50800"/>
            </a:xfrm>
            <a:custGeom>
              <a:avLst/>
              <a:gdLst/>
              <a:ahLst/>
              <a:cxnLst/>
              <a:rect l="l" t="t" r="r" b="b"/>
              <a:pathLst>
                <a:path w="62864"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62" name="object 62"/>
          <p:cNvGrpSpPr/>
          <p:nvPr/>
        </p:nvGrpSpPr>
        <p:grpSpPr>
          <a:xfrm>
            <a:off x="315468" y="798576"/>
            <a:ext cx="74930" cy="62865"/>
            <a:chOff x="315468" y="798576"/>
            <a:chExt cx="74930" cy="62865"/>
          </a:xfrm>
        </p:grpSpPr>
        <p:sp>
          <p:nvSpPr>
            <p:cNvPr id="63" name="object 63"/>
            <p:cNvSpPr/>
            <p:nvPr/>
          </p:nvSpPr>
          <p:spPr>
            <a:xfrm>
              <a:off x="321564" y="804672"/>
              <a:ext cx="62865" cy="50800"/>
            </a:xfrm>
            <a:custGeom>
              <a:avLst/>
              <a:gdLst/>
              <a:ahLst/>
              <a:cxnLst/>
              <a:rect l="l" t="t" r="r" b="b"/>
              <a:pathLst>
                <a:path w="62864"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64" name="object 64"/>
            <p:cNvSpPr/>
            <p:nvPr/>
          </p:nvSpPr>
          <p:spPr>
            <a:xfrm>
              <a:off x="321564" y="804672"/>
              <a:ext cx="62865" cy="50800"/>
            </a:xfrm>
            <a:custGeom>
              <a:avLst/>
              <a:gdLst/>
              <a:ahLst/>
              <a:cxnLst/>
              <a:rect l="l" t="t" r="r" b="b"/>
              <a:pathLst>
                <a:path w="62864"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65" name="object 65"/>
          <p:cNvGrpSpPr/>
          <p:nvPr/>
        </p:nvGrpSpPr>
        <p:grpSpPr>
          <a:xfrm>
            <a:off x="486155" y="798576"/>
            <a:ext cx="74930" cy="62865"/>
            <a:chOff x="486155" y="798576"/>
            <a:chExt cx="74930" cy="62865"/>
          </a:xfrm>
        </p:grpSpPr>
        <p:sp>
          <p:nvSpPr>
            <p:cNvPr id="66" name="object 66"/>
            <p:cNvSpPr/>
            <p:nvPr/>
          </p:nvSpPr>
          <p:spPr>
            <a:xfrm>
              <a:off x="492251" y="804672"/>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67" name="object 67"/>
            <p:cNvSpPr/>
            <p:nvPr/>
          </p:nvSpPr>
          <p:spPr>
            <a:xfrm>
              <a:off x="492251" y="804672"/>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68" name="object 68"/>
          <p:cNvGrpSpPr/>
          <p:nvPr/>
        </p:nvGrpSpPr>
        <p:grpSpPr>
          <a:xfrm>
            <a:off x="656844" y="798576"/>
            <a:ext cx="74930" cy="62865"/>
            <a:chOff x="656844" y="798576"/>
            <a:chExt cx="74930" cy="62865"/>
          </a:xfrm>
        </p:grpSpPr>
        <p:sp>
          <p:nvSpPr>
            <p:cNvPr id="69" name="object 69"/>
            <p:cNvSpPr/>
            <p:nvPr/>
          </p:nvSpPr>
          <p:spPr>
            <a:xfrm>
              <a:off x="662940" y="804672"/>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70" name="object 70"/>
            <p:cNvSpPr/>
            <p:nvPr/>
          </p:nvSpPr>
          <p:spPr>
            <a:xfrm>
              <a:off x="662940" y="804672"/>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grpSp>
        <p:nvGrpSpPr>
          <p:cNvPr id="71" name="object 71"/>
          <p:cNvGrpSpPr/>
          <p:nvPr/>
        </p:nvGrpSpPr>
        <p:grpSpPr>
          <a:xfrm>
            <a:off x="827532" y="798576"/>
            <a:ext cx="74930" cy="62865"/>
            <a:chOff x="827532" y="798576"/>
            <a:chExt cx="74930" cy="62865"/>
          </a:xfrm>
        </p:grpSpPr>
        <p:sp>
          <p:nvSpPr>
            <p:cNvPr id="72" name="object 72"/>
            <p:cNvSpPr/>
            <p:nvPr/>
          </p:nvSpPr>
          <p:spPr>
            <a:xfrm>
              <a:off x="833628" y="804672"/>
              <a:ext cx="62865" cy="50800"/>
            </a:xfrm>
            <a:custGeom>
              <a:avLst/>
              <a:gdLst/>
              <a:ahLst/>
              <a:cxnLst/>
              <a:rect l="l" t="t" r="r" b="b"/>
              <a:pathLst>
                <a:path w="62865" h="50800">
                  <a:moveTo>
                    <a:pt x="31242" y="0"/>
                  </a:moveTo>
                  <a:lnTo>
                    <a:pt x="19079" y="1975"/>
                  </a:lnTo>
                  <a:lnTo>
                    <a:pt x="9148" y="7362"/>
                  </a:lnTo>
                  <a:lnTo>
                    <a:pt x="2454" y="15355"/>
                  </a:lnTo>
                  <a:lnTo>
                    <a:pt x="0" y="25146"/>
                  </a:lnTo>
                  <a:lnTo>
                    <a:pt x="2454" y="34936"/>
                  </a:lnTo>
                  <a:lnTo>
                    <a:pt x="9148" y="42929"/>
                  </a:lnTo>
                  <a:lnTo>
                    <a:pt x="19079" y="48316"/>
                  </a:lnTo>
                  <a:lnTo>
                    <a:pt x="31242" y="50292"/>
                  </a:lnTo>
                  <a:lnTo>
                    <a:pt x="43404" y="48316"/>
                  </a:lnTo>
                  <a:lnTo>
                    <a:pt x="53335" y="42929"/>
                  </a:lnTo>
                  <a:lnTo>
                    <a:pt x="60029" y="34936"/>
                  </a:lnTo>
                  <a:lnTo>
                    <a:pt x="62484" y="25146"/>
                  </a:lnTo>
                  <a:lnTo>
                    <a:pt x="60029" y="15355"/>
                  </a:lnTo>
                  <a:lnTo>
                    <a:pt x="53335" y="7362"/>
                  </a:lnTo>
                  <a:lnTo>
                    <a:pt x="43404" y="1975"/>
                  </a:lnTo>
                  <a:lnTo>
                    <a:pt x="31242" y="0"/>
                  </a:lnTo>
                  <a:close/>
                </a:path>
              </a:pathLst>
            </a:custGeom>
            <a:solidFill>
              <a:srgbClr val="FFC000"/>
            </a:solidFill>
          </p:spPr>
          <p:txBody>
            <a:bodyPr wrap="square" lIns="0" tIns="0" rIns="0" bIns="0" rtlCol="0"/>
            <a:lstStyle/>
            <a:p>
              <a:endParaRPr/>
            </a:p>
          </p:txBody>
        </p:sp>
        <p:sp>
          <p:nvSpPr>
            <p:cNvPr id="73" name="object 73"/>
            <p:cNvSpPr/>
            <p:nvPr/>
          </p:nvSpPr>
          <p:spPr>
            <a:xfrm>
              <a:off x="833628" y="804672"/>
              <a:ext cx="62865" cy="50800"/>
            </a:xfrm>
            <a:custGeom>
              <a:avLst/>
              <a:gdLst/>
              <a:ahLst/>
              <a:cxnLst/>
              <a:rect l="l" t="t" r="r" b="b"/>
              <a:pathLst>
                <a:path w="62865" h="50800">
                  <a:moveTo>
                    <a:pt x="0" y="25146"/>
                  </a:moveTo>
                  <a:lnTo>
                    <a:pt x="2454" y="15355"/>
                  </a:lnTo>
                  <a:lnTo>
                    <a:pt x="9148" y="7362"/>
                  </a:lnTo>
                  <a:lnTo>
                    <a:pt x="19079" y="1975"/>
                  </a:lnTo>
                  <a:lnTo>
                    <a:pt x="31242" y="0"/>
                  </a:lnTo>
                  <a:lnTo>
                    <a:pt x="43404" y="1975"/>
                  </a:lnTo>
                  <a:lnTo>
                    <a:pt x="53335" y="7362"/>
                  </a:lnTo>
                  <a:lnTo>
                    <a:pt x="60029" y="15355"/>
                  </a:lnTo>
                  <a:lnTo>
                    <a:pt x="62484" y="25146"/>
                  </a:lnTo>
                  <a:lnTo>
                    <a:pt x="60029" y="34936"/>
                  </a:lnTo>
                  <a:lnTo>
                    <a:pt x="53335" y="42929"/>
                  </a:lnTo>
                  <a:lnTo>
                    <a:pt x="43404" y="48316"/>
                  </a:lnTo>
                  <a:lnTo>
                    <a:pt x="31242" y="50292"/>
                  </a:lnTo>
                  <a:lnTo>
                    <a:pt x="19079" y="48316"/>
                  </a:lnTo>
                  <a:lnTo>
                    <a:pt x="9148" y="42929"/>
                  </a:lnTo>
                  <a:lnTo>
                    <a:pt x="2454" y="34936"/>
                  </a:lnTo>
                  <a:lnTo>
                    <a:pt x="0" y="25146"/>
                  </a:lnTo>
                  <a:close/>
                </a:path>
              </a:pathLst>
            </a:custGeom>
            <a:ln w="12192">
              <a:solidFill>
                <a:srgbClr val="FFC000"/>
              </a:solidFill>
            </a:ln>
          </p:spPr>
          <p:txBody>
            <a:bodyPr wrap="square" lIns="0" tIns="0" rIns="0" bIns="0" rtlCol="0"/>
            <a:lstStyle/>
            <a:p>
              <a:endParaRPr/>
            </a:p>
          </p:txBody>
        </p:sp>
      </p:grpSp>
      <p:pic>
        <p:nvPicPr>
          <p:cNvPr id="74" name="object 74"/>
          <p:cNvPicPr/>
          <p:nvPr/>
        </p:nvPicPr>
        <p:blipFill>
          <a:blip r:embed="rId8" cstate="print"/>
          <a:stretch>
            <a:fillRect/>
          </a:stretch>
        </p:blipFill>
        <p:spPr>
          <a:xfrm>
            <a:off x="1392936" y="3029711"/>
            <a:ext cx="8241791" cy="1461515"/>
          </a:xfrm>
          <a:prstGeom prst="rect">
            <a:avLst/>
          </a:prstGeom>
        </p:spPr>
      </p:pic>
      <p:sp>
        <p:nvSpPr>
          <p:cNvPr id="75" name="object 75"/>
          <p:cNvSpPr txBox="1"/>
          <p:nvPr/>
        </p:nvSpPr>
        <p:spPr>
          <a:xfrm>
            <a:off x="1392936" y="3029711"/>
            <a:ext cx="8242300" cy="1461770"/>
          </a:xfrm>
          <a:prstGeom prst="rect">
            <a:avLst/>
          </a:prstGeom>
        </p:spPr>
        <p:txBody>
          <a:bodyPr vert="horz" wrap="square" lIns="0" tIns="310515" rIns="0" bIns="0" rtlCol="0">
            <a:spAutoFit/>
          </a:bodyPr>
          <a:lstStyle/>
          <a:p>
            <a:pPr marR="1217930" algn="ctr">
              <a:lnSpc>
                <a:spcPct val="100000"/>
              </a:lnSpc>
              <a:spcBef>
                <a:spcPts val="2445"/>
              </a:spcBef>
            </a:pPr>
            <a:r>
              <a:rPr sz="5400" b="1" dirty="0">
                <a:solidFill>
                  <a:srgbClr val="1F3863"/>
                </a:solidFill>
                <a:latin typeface="Segoe UI"/>
                <a:cs typeface="Segoe UI"/>
              </a:rPr>
              <a:t>THANK</a:t>
            </a:r>
            <a:r>
              <a:rPr sz="5400" b="1" spc="-60" dirty="0">
                <a:solidFill>
                  <a:srgbClr val="1F3863"/>
                </a:solidFill>
                <a:latin typeface="Segoe UI"/>
                <a:cs typeface="Segoe UI"/>
              </a:rPr>
              <a:t> </a:t>
            </a:r>
            <a:r>
              <a:rPr sz="5400" b="1" spc="-50" dirty="0">
                <a:solidFill>
                  <a:srgbClr val="1F3863"/>
                </a:solidFill>
                <a:latin typeface="Segoe UI"/>
                <a:cs typeface="Segoe UI"/>
              </a:rPr>
              <a:t>YOU</a:t>
            </a:r>
            <a:endParaRPr sz="5400">
              <a:latin typeface="Segoe UI"/>
              <a:cs typeface="Segoe UI"/>
            </a:endParaRPr>
          </a:p>
        </p:txBody>
      </p:sp>
      <p:pic>
        <p:nvPicPr>
          <p:cNvPr id="76" name="object 76"/>
          <p:cNvPicPr/>
          <p:nvPr/>
        </p:nvPicPr>
        <p:blipFill>
          <a:blip r:embed="rId9" cstate="print"/>
          <a:stretch>
            <a:fillRect/>
          </a:stretch>
        </p:blipFill>
        <p:spPr>
          <a:xfrm>
            <a:off x="9814560" y="3293364"/>
            <a:ext cx="2200629" cy="8136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7796" y="3121875"/>
            <a:ext cx="3254375" cy="635000"/>
          </a:xfrm>
          <a:prstGeom prst="rect">
            <a:avLst/>
          </a:prstGeom>
        </p:spPr>
        <p:txBody>
          <a:bodyPr vert="horz" wrap="square" lIns="0" tIns="12065" rIns="0" bIns="0" rtlCol="0">
            <a:spAutoFit/>
          </a:bodyPr>
          <a:lstStyle/>
          <a:p>
            <a:pPr marL="12700">
              <a:lnSpc>
                <a:spcPct val="100000"/>
              </a:lnSpc>
              <a:spcBef>
                <a:spcPts val="95"/>
              </a:spcBef>
            </a:pPr>
            <a:r>
              <a:rPr spc="-5" dirty="0"/>
              <a:t>Sustainability</a:t>
            </a:r>
          </a:p>
        </p:txBody>
      </p:sp>
      <p:grpSp>
        <p:nvGrpSpPr>
          <p:cNvPr id="3" name="object 3"/>
          <p:cNvGrpSpPr/>
          <p:nvPr/>
        </p:nvGrpSpPr>
        <p:grpSpPr>
          <a:xfrm>
            <a:off x="178307" y="220979"/>
            <a:ext cx="68580" cy="62865"/>
            <a:chOff x="178307" y="220979"/>
            <a:chExt cx="68580" cy="62865"/>
          </a:xfrm>
        </p:grpSpPr>
        <p:sp>
          <p:nvSpPr>
            <p:cNvPr id="4" name="object 4"/>
            <p:cNvSpPr/>
            <p:nvPr/>
          </p:nvSpPr>
          <p:spPr>
            <a:xfrm>
              <a:off x="184403" y="227075"/>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5" name="object 5"/>
            <p:cNvSpPr/>
            <p:nvPr/>
          </p:nvSpPr>
          <p:spPr>
            <a:xfrm>
              <a:off x="184403" y="227075"/>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6" name="object 6"/>
          <p:cNvGrpSpPr/>
          <p:nvPr/>
        </p:nvGrpSpPr>
        <p:grpSpPr>
          <a:xfrm>
            <a:off x="333756" y="220979"/>
            <a:ext cx="68580" cy="62865"/>
            <a:chOff x="333756" y="220979"/>
            <a:chExt cx="68580" cy="62865"/>
          </a:xfrm>
        </p:grpSpPr>
        <p:sp>
          <p:nvSpPr>
            <p:cNvPr id="7" name="object 7"/>
            <p:cNvSpPr/>
            <p:nvPr/>
          </p:nvSpPr>
          <p:spPr>
            <a:xfrm>
              <a:off x="339852" y="227075"/>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8" name="object 8"/>
            <p:cNvSpPr/>
            <p:nvPr/>
          </p:nvSpPr>
          <p:spPr>
            <a:xfrm>
              <a:off x="339852" y="227075"/>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9" name="object 9"/>
          <p:cNvGrpSpPr/>
          <p:nvPr/>
        </p:nvGrpSpPr>
        <p:grpSpPr>
          <a:xfrm>
            <a:off x="489204" y="220979"/>
            <a:ext cx="68580" cy="62865"/>
            <a:chOff x="489204" y="220979"/>
            <a:chExt cx="68580" cy="62865"/>
          </a:xfrm>
        </p:grpSpPr>
        <p:sp>
          <p:nvSpPr>
            <p:cNvPr id="10" name="object 10"/>
            <p:cNvSpPr/>
            <p:nvPr/>
          </p:nvSpPr>
          <p:spPr>
            <a:xfrm>
              <a:off x="495300" y="227075"/>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1" name="object 11"/>
            <p:cNvSpPr/>
            <p:nvPr/>
          </p:nvSpPr>
          <p:spPr>
            <a:xfrm>
              <a:off x="495300" y="227075"/>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12" name="object 12"/>
          <p:cNvGrpSpPr/>
          <p:nvPr/>
        </p:nvGrpSpPr>
        <p:grpSpPr>
          <a:xfrm>
            <a:off x="644651" y="220979"/>
            <a:ext cx="68580" cy="62865"/>
            <a:chOff x="644651" y="220979"/>
            <a:chExt cx="68580" cy="62865"/>
          </a:xfrm>
        </p:grpSpPr>
        <p:sp>
          <p:nvSpPr>
            <p:cNvPr id="13" name="object 13"/>
            <p:cNvSpPr/>
            <p:nvPr/>
          </p:nvSpPr>
          <p:spPr>
            <a:xfrm>
              <a:off x="650747" y="227075"/>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4" name="object 14"/>
            <p:cNvSpPr/>
            <p:nvPr/>
          </p:nvSpPr>
          <p:spPr>
            <a:xfrm>
              <a:off x="650747" y="227075"/>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15" name="object 15"/>
          <p:cNvGrpSpPr/>
          <p:nvPr/>
        </p:nvGrpSpPr>
        <p:grpSpPr>
          <a:xfrm>
            <a:off x="800100" y="220979"/>
            <a:ext cx="68580" cy="62865"/>
            <a:chOff x="800100" y="220979"/>
            <a:chExt cx="68580" cy="62865"/>
          </a:xfrm>
        </p:grpSpPr>
        <p:sp>
          <p:nvSpPr>
            <p:cNvPr id="16" name="object 16"/>
            <p:cNvSpPr/>
            <p:nvPr/>
          </p:nvSpPr>
          <p:spPr>
            <a:xfrm>
              <a:off x="806195" y="227075"/>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7" name="object 17"/>
            <p:cNvSpPr/>
            <p:nvPr/>
          </p:nvSpPr>
          <p:spPr>
            <a:xfrm>
              <a:off x="806195" y="227075"/>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1">
              <a:solidFill>
                <a:srgbClr val="482F45"/>
              </a:solidFill>
            </a:ln>
          </p:spPr>
          <p:txBody>
            <a:bodyPr wrap="square" lIns="0" tIns="0" rIns="0" bIns="0" rtlCol="0"/>
            <a:lstStyle/>
            <a:p>
              <a:endParaRPr/>
            </a:p>
          </p:txBody>
        </p:sp>
      </p:grpSp>
      <p:pic>
        <p:nvPicPr>
          <p:cNvPr id="18" name="object 18"/>
          <p:cNvPicPr/>
          <p:nvPr/>
        </p:nvPicPr>
        <p:blipFill>
          <a:blip r:embed="rId2" cstate="print"/>
          <a:stretch>
            <a:fillRect/>
          </a:stretch>
        </p:blipFill>
        <p:spPr>
          <a:xfrm>
            <a:off x="178307" y="364236"/>
            <a:ext cx="68580" cy="64008"/>
          </a:xfrm>
          <a:prstGeom prst="rect">
            <a:avLst/>
          </a:prstGeom>
        </p:spPr>
      </p:pic>
      <p:pic>
        <p:nvPicPr>
          <p:cNvPr id="19" name="object 19"/>
          <p:cNvPicPr/>
          <p:nvPr/>
        </p:nvPicPr>
        <p:blipFill>
          <a:blip r:embed="rId3" cstate="print"/>
          <a:stretch>
            <a:fillRect/>
          </a:stretch>
        </p:blipFill>
        <p:spPr>
          <a:xfrm>
            <a:off x="333756" y="364236"/>
            <a:ext cx="68580" cy="64008"/>
          </a:xfrm>
          <a:prstGeom prst="rect">
            <a:avLst/>
          </a:prstGeom>
        </p:spPr>
      </p:pic>
      <p:pic>
        <p:nvPicPr>
          <p:cNvPr id="20" name="object 20"/>
          <p:cNvPicPr/>
          <p:nvPr/>
        </p:nvPicPr>
        <p:blipFill>
          <a:blip r:embed="rId3" cstate="print"/>
          <a:stretch>
            <a:fillRect/>
          </a:stretch>
        </p:blipFill>
        <p:spPr>
          <a:xfrm>
            <a:off x="489204" y="364236"/>
            <a:ext cx="68579" cy="64008"/>
          </a:xfrm>
          <a:prstGeom prst="rect">
            <a:avLst/>
          </a:prstGeom>
        </p:spPr>
      </p:pic>
      <p:pic>
        <p:nvPicPr>
          <p:cNvPr id="21" name="object 21"/>
          <p:cNvPicPr/>
          <p:nvPr/>
        </p:nvPicPr>
        <p:blipFill>
          <a:blip r:embed="rId2" cstate="print"/>
          <a:stretch>
            <a:fillRect/>
          </a:stretch>
        </p:blipFill>
        <p:spPr>
          <a:xfrm>
            <a:off x="644651" y="364236"/>
            <a:ext cx="68579" cy="64008"/>
          </a:xfrm>
          <a:prstGeom prst="rect">
            <a:avLst/>
          </a:prstGeom>
        </p:spPr>
      </p:pic>
      <p:pic>
        <p:nvPicPr>
          <p:cNvPr id="22" name="object 22"/>
          <p:cNvPicPr/>
          <p:nvPr/>
        </p:nvPicPr>
        <p:blipFill>
          <a:blip r:embed="rId3" cstate="print"/>
          <a:stretch>
            <a:fillRect/>
          </a:stretch>
        </p:blipFill>
        <p:spPr>
          <a:xfrm>
            <a:off x="800100" y="364236"/>
            <a:ext cx="68580" cy="64008"/>
          </a:xfrm>
          <a:prstGeom prst="rect">
            <a:avLst/>
          </a:prstGeom>
        </p:spPr>
      </p:pic>
      <p:grpSp>
        <p:nvGrpSpPr>
          <p:cNvPr id="23" name="object 23"/>
          <p:cNvGrpSpPr/>
          <p:nvPr/>
        </p:nvGrpSpPr>
        <p:grpSpPr>
          <a:xfrm>
            <a:off x="178307" y="509016"/>
            <a:ext cx="68580" cy="62865"/>
            <a:chOff x="178307" y="509016"/>
            <a:chExt cx="68580" cy="62865"/>
          </a:xfrm>
        </p:grpSpPr>
        <p:sp>
          <p:nvSpPr>
            <p:cNvPr id="24" name="object 24"/>
            <p:cNvSpPr/>
            <p:nvPr/>
          </p:nvSpPr>
          <p:spPr>
            <a:xfrm>
              <a:off x="184403" y="515112"/>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25" name="object 25"/>
            <p:cNvSpPr/>
            <p:nvPr/>
          </p:nvSpPr>
          <p:spPr>
            <a:xfrm>
              <a:off x="184403" y="515112"/>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26" name="object 26"/>
          <p:cNvGrpSpPr/>
          <p:nvPr/>
        </p:nvGrpSpPr>
        <p:grpSpPr>
          <a:xfrm>
            <a:off x="333756" y="509016"/>
            <a:ext cx="68580" cy="62865"/>
            <a:chOff x="333756" y="509016"/>
            <a:chExt cx="68580" cy="62865"/>
          </a:xfrm>
        </p:grpSpPr>
        <p:sp>
          <p:nvSpPr>
            <p:cNvPr id="27" name="object 27"/>
            <p:cNvSpPr/>
            <p:nvPr/>
          </p:nvSpPr>
          <p:spPr>
            <a:xfrm>
              <a:off x="339852" y="515112"/>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28" name="object 28"/>
            <p:cNvSpPr/>
            <p:nvPr/>
          </p:nvSpPr>
          <p:spPr>
            <a:xfrm>
              <a:off x="339852" y="515112"/>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29" name="object 29"/>
          <p:cNvGrpSpPr/>
          <p:nvPr/>
        </p:nvGrpSpPr>
        <p:grpSpPr>
          <a:xfrm>
            <a:off x="489204" y="509016"/>
            <a:ext cx="68580" cy="62865"/>
            <a:chOff x="489204" y="509016"/>
            <a:chExt cx="68580" cy="62865"/>
          </a:xfrm>
        </p:grpSpPr>
        <p:sp>
          <p:nvSpPr>
            <p:cNvPr id="30" name="object 30"/>
            <p:cNvSpPr/>
            <p:nvPr/>
          </p:nvSpPr>
          <p:spPr>
            <a:xfrm>
              <a:off x="495300" y="51511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31" name="object 31"/>
            <p:cNvSpPr/>
            <p:nvPr/>
          </p:nvSpPr>
          <p:spPr>
            <a:xfrm>
              <a:off x="495300" y="51511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32" name="object 32"/>
          <p:cNvGrpSpPr/>
          <p:nvPr/>
        </p:nvGrpSpPr>
        <p:grpSpPr>
          <a:xfrm>
            <a:off x="644651" y="509016"/>
            <a:ext cx="68580" cy="62865"/>
            <a:chOff x="644651" y="509016"/>
            <a:chExt cx="68580" cy="62865"/>
          </a:xfrm>
        </p:grpSpPr>
        <p:sp>
          <p:nvSpPr>
            <p:cNvPr id="33" name="object 33"/>
            <p:cNvSpPr/>
            <p:nvPr/>
          </p:nvSpPr>
          <p:spPr>
            <a:xfrm>
              <a:off x="650747" y="51511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34" name="object 34"/>
            <p:cNvSpPr/>
            <p:nvPr/>
          </p:nvSpPr>
          <p:spPr>
            <a:xfrm>
              <a:off x="650747" y="51511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35" name="object 35"/>
          <p:cNvGrpSpPr/>
          <p:nvPr/>
        </p:nvGrpSpPr>
        <p:grpSpPr>
          <a:xfrm>
            <a:off x="800100" y="509016"/>
            <a:ext cx="68580" cy="62865"/>
            <a:chOff x="800100" y="509016"/>
            <a:chExt cx="68580" cy="62865"/>
          </a:xfrm>
        </p:grpSpPr>
        <p:sp>
          <p:nvSpPr>
            <p:cNvPr id="36" name="object 36"/>
            <p:cNvSpPr/>
            <p:nvPr/>
          </p:nvSpPr>
          <p:spPr>
            <a:xfrm>
              <a:off x="806195" y="51511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37" name="object 37"/>
            <p:cNvSpPr/>
            <p:nvPr/>
          </p:nvSpPr>
          <p:spPr>
            <a:xfrm>
              <a:off x="806195" y="51511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1">
              <a:solidFill>
                <a:srgbClr val="482F45"/>
              </a:solidFill>
            </a:ln>
          </p:spPr>
          <p:txBody>
            <a:bodyPr wrap="square" lIns="0" tIns="0" rIns="0" bIns="0" rtlCol="0"/>
            <a:lstStyle/>
            <a:p>
              <a:endParaRPr/>
            </a:p>
          </p:txBody>
        </p:sp>
      </p:grpSp>
      <p:grpSp>
        <p:nvGrpSpPr>
          <p:cNvPr id="38" name="object 38"/>
          <p:cNvGrpSpPr/>
          <p:nvPr/>
        </p:nvGrpSpPr>
        <p:grpSpPr>
          <a:xfrm>
            <a:off x="178307" y="653795"/>
            <a:ext cx="68580" cy="62865"/>
            <a:chOff x="178307" y="653795"/>
            <a:chExt cx="68580" cy="62865"/>
          </a:xfrm>
        </p:grpSpPr>
        <p:sp>
          <p:nvSpPr>
            <p:cNvPr id="39" name="object 39"/>
            <p:cNvSpPr/>
            <p:nvPr/>
          </p:nvSpPr>
          <p:spPr>
            <a:xfrm>
              <a:off x="184403" y="659891"/>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40" name="object 40"/>
            <p:cNvSpPr/>
            <p:nvPr/>
          </p:nvSpPr>
          <p:spPr>
            <a:xfrm>
              <a:off x="184403" y="659891"/>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41" name="object 41"/>
          <p:cNvGrpSpPr/>
          <p:nvPr/>
        </p:nvGrpSpPr>
        <p:grpSpPr>
          <a:xfrm>
            <a:off x="333756" y="653795"/>
            <a:ext cx="68580" cy="62865"/>
            <a:chOff x="333756" y="653795"/>
            <a:chExt cx="68580" cy="62865"/>
          </a:xfrm>
        </p:grpSpPr>
        <p:sp>
          <p:nvSpPr>
            <p:cNvPr id="42" name="object 42"/>
            <p:cNvSpPr/>
            <p:nvPr/>
          </p:nvSpPr>
          <p:spPr>
            <a:xfrm>
              <a:off x="339852" y="659891"/>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43" name="object 43"/>
            <p:cNvSpPr/>
            <p:nvPr/>
          </p:nvSpPr>
          <p:spPr>
            <a:xfrm>
              <a:off x="339852" y="659891"/>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44" name="object 44"/>
          <p:cNvGrpSpPr/>
          <p:nvPr/>
        </p:nvGrpSpPr>
        <p:grpSpPr>
          <a:xfrm>
            <a:off x="489204" y="653795"/>
            <a:ext cx="68580" cy="62865"/>
            <a:chOff x="489204" y="653795"/>
            <a:chExt cx="68580" cy="62865"/>
          </a:xfrm>
        </p:grpSpPr>
        <p:sp>
          <p:nvSpPr>
            <p:cNvPr id="45" name="object 45"/>
            <p:cNvSpPr/>
            <p:nvPr/>
          </p:nvSpPr>
          <p:spPr>
            <a:xfrm>
              <a:off x="495300" y="65989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46" name="object 46"/>
            <p:cNvSpPr/>
            <p:nvPr/>
          </p:nvSpPr>
          <p:spPr>
            <a:xfrm>
              <a:off x="495300" y="65989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47" name="object 47"/>
          <p:cNvGrpSpPr/>
          <p:nvPr/>
        </p:nvGrpSpPr>
        <p:grpSpPr>
          <a:xfrm>
            <a:off x="644651" y="653795"/>
            <a:ext cx="68580" cy="62865"/>
            <a:chOff x="644651" y="653795"/>
            <a:chExt cx="68580" cy="62865"/>
          </a:xfrm>
        </p:grpSpPr>
        <p:sp>
          <p:nvSpPr>
            <p:cNvPr id="48" name="object 48"/>
            <p:cNvSpPr/>
            <p:nvPr/>
          </p:nvSpPr>
          <p:spPr>
            <a:xfrm>
              <a:off x="650747" y="65989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49" name="object 49"/>
            <p:cNvSpPr/>
            <p:nvPr/>
          </p:nvSpPr>
          <p:spPr>
            <a:xfrm>
              <a:off x="650747" y="65989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50" name="object 50"/>
          <p:cNvGrpSpPr/>
          <p:nvPr/>
        </p:nvGrpSpPr>
        <p:grpSpPr>
          <a:xfrm>
            <a:off x="800100" y="653795"/>
            <a:ext cx="68580" cy="62865"/>
            <a:chOff x="800100" y="653795"/>
            <a:chExt cx="68580" cy="62865"/>
          </a:xfrm>
        </p:grpSpPr>
        <p:sp>
          <p:nvSpPr>
            <p:cNvPr id="51" name="object 51"/>
            <p:cNvSpPr/>
            <p:nvPr/>
          </p:nvSpPr>
          <p:spPr>
            <a:xfrm>
              <a:off x="806195" y="65989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52" name="object 52"/>
            <p:cNvSpPr/>
            <p:nvPr/>
          </p:nvSpPr>
          <p:spPr>
            <a:xfrm>
              <a:off x="806195" y="65989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1">
              <a:solidFill>
                <a:srgbClr val="482F45"/>
              </a:solidFill>
            </a:ln>
          </p:spPr>
          <p:txBody>
            <a:bodyPr wrap="square" lIns="0" tIns="0" rIns="0" bIns="0" rtlCol="0"/>
            <a:lstStyle/>
            <a:p>
              <a:endParaRPr/>
            </a:p>
          </p:txBody>
        </p:sp>
      </p:grpSp>
      <p:grpSp>
        <p:nvGrpSpPr>
          <p:cNvPr id="53" name="object 53"/>
          <p:cNvGrpSpPr/>
          <p:nvPr/>
        </p:nvGrpSpPr>
        <p:grpSpPr>
          <a:xfrm>
            <a:off x="178307" y="798576"/>
            <a:ext cx="68580" cy="62865"/>
            <a:chOff x="178307" y="798576"/>
            <a:chExt cx="68580" cy="62865"/>
          </a:xfrm>
        </p:grpSpPr>
        <p:sp>
          <p:nvSpPr>
            <p:cNvPr id="54" name="object 54"/>
            <p:cNvSpPr/>
            <p:nvPr/>
          </p:nvSpPr>
          <p:spPr>
            <a:xfrm>
              <a:off x="184403" y="804672"/>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55" name="object 55"/>
            <p:cNvSpPr/>
            <p:nvPr/>
          </p:nvSpPr>
          <p:spPr>
            <a:xfrm>
              <a:off x="184403" y="804672"/>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56" name="object 56"/>
          <p:cNvGrpSpPr/>
          <p:nvPr/>
        </p:nvGrpSpPr>
        <p:grpSpPr>
          <a:xfrm>
            <a:off x="333756" y="798576"/>
            <a:ext cx="68580" cy="62865"/>
            <a:chOff x="333756" y="798576"/>
            <a:chExt cx="68580" cy="62865"/>
          </a:xfrm>
        </p:grpSpPr>
        <p:sp>
          <p:nvSpPr>
            <p:cNvPr id="57" name="object 57"/>
            <p:cNvSpPr/>
            <p:nvPr/>
          </p:nvSpPr>
          <p:spPr>
            <a:xfrm>
              <a:off x="339852" y="804672"/>
              <a:ext cx="56515" cy="50800"/>
            </a:xfrm>
            <a:custGeom>
              <a:avLst/>
              <a:gdLst/>
              <a:ahLst/>
              <a:cxnLst/>
              <a:rect l="l" t="t" r="r" b="b"/>
              <a:pathLst>
                <a:path w="56514"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58" name="object 58"/>
            <p:cNvSpPr/>
            <p:nvPr/>
          </p:nvSpPr>
          <p:spPr>
            <a:xfrm>
              <a:off x="339852" y="804672"/>
              <a:ext cx="56515" cy="50800"/>
            </a:xfrm>
            <a:custGeom>
              <a:avLst/>
              <a:gdLst/>
              <a:ahLst/>
              <a:cxnLst/>
              <a:rect l="l" t="t" r="r" b="b"/>
              <a:pathLst>
                <a:path w="56514"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59" name="object 59"/>
          <p:cNvGrpSpPr/>
          <p:nvPr/>
        </p:nvGrpSpPr>
        <p:grpSpPr>
          <a:xfrm>
            <a:off x="489204" y="798576"/>
            <a:ext cx="68580" cy="62865"/>
            <a:chOff x="489204" y="798576"/>
            <a:chExt cx="68580" cy="62865"/>
          </a:xfrm>
        </p:grpSpPr>
        <p:sp>
          <p:nvSpPr>
            <p:cNvPr id="60" name="object 60"/>
            <p:cNvSpPr/>
            <p:nvPr/>
          </p:nvSpPr>
          <p:spPr>
            <a:xfrm>
              <a:off x="495300" y="80467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61" name="object 61"/>
            <p:cNvSpPr/>
            <p:nvPr/>
          </p:nvSpPr>
          <p:spPr>
            <a:xfrm>
              <a:off x="495300" y="80467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62" name="object 62"/>
          <p:cNvGrpSpPr/>
          <p:nvPr/>
        </p:nvGrpSpPr>
        <p:grpSpPr>
          <a:xfrm>
            <a:off x="644651" y="798576"/>
            <a:ext cx="68580" cy="62865"/>
            <a:chOff x="644651" y="798576"/>
            <a:chExt cx="68580" cy="62865"/>
          </a:xfrm>
        </p:grpSpPr>
        <p:sp>
          <p:nvSpPr>
            <p:cNvPr id="63" name="object 63"/>
            <p:cNvSpPr/>
            <p:nvPr/>
          </p:nvSpPr>
          <p:spPr>
            <a:xfrm>
              <a:off x="650747" y="80467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64" name="object 64"/>
            <p:cNvSpPr/>
            <p:nvPr/>
          </p:nvSpPr>
          <p:spPr>
            <a:xfrm>
              <a:off x="650747" y="80467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65" name="object 65"/>
          <p:cNvGrpSpPr/>
          <p:nvPr/>
        </p:nvGrpSpPr>
        <p:grpSpPr>
          <a:xfrm>
            <a:off x="800100" y="798576"/>
            <a:ext cx="68580" cy="62865"/>
            <a:chOff x="800100" y="798576"/>
            <a:chExt cx="68580" cy="62865"/>
          </a:xfrm>
        </p:grpSpPr>
        <p:sp>
          <p:nvSpPr>
            <p:cNvPr id="66" name="object 66"/>
            <p:cNvSpPr/>
            <p:nvPr/>
          </p:nvSpPr>
          <p:spPr>
            <a:xfrm>
              <a:off x="806195" y="804672"/>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67" name="object 67"/>
            <p:cNvSpPr/>
            <p:nvPr/>
          </p:nvSpPr>
          <p:spPr>
            <a:xfrm>
              <a:off x="806195" y="804672"/>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1">
              <a:solidFill>
                <a:srgbClr val="482F45"/>
              </a:solidFill>
            </a:ln>
          </p:spPr>
          <p:txBody>
            <a:bodyPr wrap="square" lIns="0" tIns="0" rIns="0" bIns="0" rtlCol="0"/>
            <a:lstStyle/>
            <a:p>
              <a:endParaRPr/>
            </a:p>
          </p:txBody>
        </p:sp>
      </p:grpSp>
      <p:grpSp>
        <p:nvGrpSpPr>
          <p:cNvPr id="68" name="object 68"/>
          <p:cNvGrpSpPr/>
          <p:nvPr/>
        </p:nvGrpSpPr>
        <p:grpSpPr>
          <a:xfrm>
            <a:off x="11222735" y="5722620"/>
            <a:ext cx="70485" cy="62865"/>
            <a:chOff x="11222735" y="5722620"/>
            <a:chExt cx="70485" cy="62865"/>
          </a:xfrm>
        </p:grpSpPr>
        <p:sp>
          <p:nvSpPr>
            <p:cNvPr id="69" name="object 69"/>
            <p:cNvSpPr/>
            <p:nvPr/>
          </p:nvSpPr>
          <p:spPr>
            <a:xfrm>
              <a:off x="11228831" y="5728716"/>
              <a:ext cx="58419" cy="50800"/>
            </a:xfrm>
            <a:custGeom>
              <a:avLst/>
              <a:gdLst/>
              <a:ahLst/>
              <a:cxnLst/>
              <a:rect l="l" t="t" r="r" b="b"/>
              <a:pathLst>
                <a:path w="58420" h="50800">
                  <a:moveTo>
                    <a:pt x="28956" y="0"/>
                  </a:moveTo>
                  <a:lnTo>
                    <a:pt x="17686" y="1975"/>
                  </a:lnTo>
                  <a:lnTo>
                    <a:pt x="8482" y="7362"/>
                  </a:lnTo>
                  <a:lnTo>
                    <a:pt x="2275" y="15355"/>
                  </a:lnTo>
                  <a:lnTo>
                    <a:pt x="0" y="25146"/>
                  </a:lnTo>
                  <a:lnTo>
                    <a:pt x="2275" y="34936"/>
                  </a:lnTo>
                  <a:lnTo>
                    <a:pt x="8482" y="42929"/>
                  </a:lnTo>
                  <a:lnTo>
                    <a:pt x="17686" y="48316"/>
                  </a:lnTo>
                  <a:lnTo>
                    <a:pt x="28956" y="50292"/>
                  </a:lnTo>
                  <a:lnTo>
                    <a:pt x="40225" y="48316"/>
                  </a:lnTo>
                  <a:lnTo>
                    <a:pt x="49429" y="42929"/>
                  </a:lnTo>
                  <a:lnTo>
                    <a:pt x="55636" y="34936"/>
                  </a:lnTo>
                  <a:lnTo>
                    <a:pt x="57912" y="25146"/>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70" name="object 70"/>
            <p:cNvSpPr/>
            <p:nvPr/>
          </p:nvSpPr>
          <p:spPr>
            <a:xfrm>
              <a:off x="11228831" y="5728716"/>
              <a:ext cx="58419" cy="50800"/>
            </a:xfrm>
            <a:custGeom>
              <a:avLst/>
              <a:gdLst/>
              <a:ahLst/>
              <a:cxnLst/>
              <a:rect l="l" t="t" r="r" b="b"/>
              <a:pathLst>
                <a:path w="58420" h="50800">
                  <a:moveTo>
                    <a:pt x="0" y="25146"/>
                  </a:moveTo>
                  <a:lnTo>
                    <a:pt x="2275" y="15355"/>
                  </a:lnTo>
                  <a:lnTo>
                    <a:pt x="8482" y="7362"/>
                  </a:lnTo>
                  <a:lnTo>
                    <a:pt x="17686" y="1975"/>
                  </a:lnTo>
                  <a:lnTo>
                    <a:pt x="28956" y="0"/>
                  </a:lnTo>
                  <a:lnTo>
                    <a:pt x="40225" y="1975"/>
                  </a:lnTo>
                  <a:lnTo>
                    <a:pt x="49429" y="7362"/>
                  </a:lnTo>
                  <a:lnTo>
                    <a:pt x="55636" y="15355"/>
                  </a:lnTo>
                  <a:lnTo>
                    <a:pt x="57912" y="25146"/>
                  </a:lnTo>
                  <a:lnTo>
                    <a:pt x="55636" y="34936"/>
                  </a:lnTo>
                  <a:lnTo>
                    <a:pt x="49429" y="42929"/>
                  </a:lnTo>
                  <a:lnTo>
                    <a:pt x="40225" y="48316"/>
                  </a:lnTo>
                  <a:lnTo>
                    <a:pt x="28956" y="50292"/>
                  </a:lnTo>
                  <a:lnTo>
                    <a:pt x="17686" y="48316"/>
                  </a:lnTo>
                  <a:lnTo>
                    <a:pt x="8482" y="42929"/>
                  </a:lnTo>
                  <a:lnTo>
                    <a:pt x="2275" y="34936"/>
                  </a:lnTo>
                  <a:lnTo>
                    <a:pt x="0" y="25146"/>
                  </a:lnTo>
                  <a:close/>
                </a:path>
              </a:pathLst>
            </a:custGeom>
            <a:ln w="12192">
              <a:solidFill>
                <a:srgbClr val="482F45"/>
              </a:solidFill>
            </a:ln>
          </p:spPr>
          <p:txBody>
            <a:bodyPr wrap="square" lIns="0" tIns="0" rIns="0" bIns="0" rtlCol="0"/>
            <a:lstStyle/>
            <a:p>
              <a:endParaRPr/>
            </a:p>
          </p:txBody>
        </p:sp>
      </p:grpSp>
      <p:grpSp>
        <p:nvGrpSpPr>
          <p:cNvPr id="71" name="object 71"/>
          <p:cNvGrpSpPr/>
          <p:nvPr/>
        </p:nvGrpSpPr>
        <p:grpSpPr>
          <a:xfrm>
            <a:off x="11378183" y="5722620"/>
            <a:ext cx="70485" cy="62865"/>
            <a:chOff x="11378183" y="5722620"/>
            <a:chExt cx="70485" cy="62865"/>
          </a:xfrm>
        </p:grpSpPr>
        <p:sp>
          <p:nvSpPr>
            <p:cNvPr id="72" name="object 72"/>
            <p:cNvSpPr/>
            <p:nvPr/>
          </p:nvSpPr>
          <p:spPr>
            <a:xfrm>
              <a:off x="11384279" y="5728716"/>
              <a:ext cx="58419" cy="50800"/>
            </a:xfrm>
            <a:custGeom>
              <a:avLst/>
              <a:gdLst/>
              <a:ahLst/>
              <a:cxnLst/>
              <a:rect l="l" t="t" r="r" b="b"/>
              <a:pathLst>
                <a:path w="58420" h="50800">
                  <a:moveTo>
                    <a:pt x="28956" y="0"/>
                  </a:moveTo>
                  <a:lnTo>
                    <a:pt x="17686" y="1975"/>
                  </a:lnTo>
                  <a:lnTo>
                    <a:pt x="8482" y="7362"/>
                  </a:lnTo>
                  <a:lnTo>
                    <a:pt x="2275" y="15355"/>
                  </a:lnTo>
                  <a:lnTo>
                    <a:pt x="0" y="25146"/>
                  </a:lnTo>
                  <a:lnTo>
                    <a:pt x="2275" y="34936"/>
                  </a:lnTo>
                  <a:lnTo>
                    <a:pt x="8482" y="42929"/>
                  </a:lnTo>
                  <a:lnTo>
                    <a:pt x="17686" y="48316"/>
                  </a:lnTo>
                  <a:lnTo>
                    <a:pt x="28956" y="50292"/>
                  </a:lnTo>
                  <a:lnTo>
                    <a:pt x="40225" y="48316"/>
                  </a:lnTo>
                  <a:lnTo>
                    <a:pt x="49429" y="42929"/>
                  </a:lnTo>
                  <a:lnTo>
                    <a:pt x="55636" y="34936"/>
                  </a:lnTo>
                  <a:lnTo>
                    <a:pt x="57912" y="25146"/>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73" name="object 73"/>
            <p:cNvSpPr/>
            <p:nvPr/>
          </p:nvSpPr>
          <p:spPr>
            <a:xfrm>
              <a:off x="11384279" y="5728716"/>
              <a:ext cx="58419" cy="50800"/>
            </a:xfrm>
            <a:custGeom>
              <a:avLst/>
              <a:gdLst/>
              <a:ahLst/>
              <a:cxnLst/>
              <a:rect l="l" t="t" r="r" b="b"/>
              <a:pathLst>
                <a:path w="58420" h="50800">
                  <a:moveTo>
                    <a:pt x="0" y="25146"/>
                  </a:moveTo>
                  <a:lnTo>
                    <a:pt x="2275" y="15355"/>
                  </a:lnTo>
                  <a:lnTo>
                    <a:pt x="8482" y="7362"/>
                  </a:lnTo>
                  <a:lnTo>
                    <a:pt x="17686" y="1975"/>
                  </a:lnTo>
                  <a:lnTo>
                    <a:pt x="28956" y="0"/>
                  </a:lnTo>
                  <a:lnTo>
                    <a:pt x="40225" y="1975"/>
                  </a:lnTo>
                  <a:lnTo>
                    <a:pt x="49429" y="7362"/>
                  </a:lnTo>
                  <a:lnTo>
                    <a:pt x="55636" y="15355"/>
                  </a:lnTo>
                  <a:lnTo>
                    <a:pt x="57912" y="25146"/>
                  </a:lnTo>
                  <a:lnTo>
                    <a:pt x="55636" y="34936"/>
                  </a:lnTo>
                  <a:lnTo>
                    <a:pt x="49429" y="42929"/>
                  </a:lnTo>
                  <a:lnTo>
                    <a:pt x="40225" y="48316"/>
                  </a:lnTo>
                  <a:lnTo>
                    <a:pt x="28956" y="50292"/>
                  </a:lnTo>
                  <a:lnTo>
                    <a:pt x="17686" y="48316"/>
                  </a:lnTo>
                  <a:lnTo>
                    <a:pt x="8482" y="42929"/>
                  </a:lnTo>
                  <a:lnTo>
                    <a:pt x="2275" y="34936"/>
                  </a:lnTo>
                  <a:lnTo>
                    <a:pt x="0" y="25146"/>
                  </a:lnTo>
                  <a:close/>
                </a:path>
              </a:pathLst>
            </a:custGeom>
            <a:ln w="12192">
              <a:solidFill>
                <a:srgbClr val="482F45"/>
              </a:solidFill>
            </a:ln>
          </p:spPr>
          <p:txBody>
            <a:bodyPr wrap="square" lIns="0" tIns="0" rIns="0" bIns="0" rtlCol="0"/>
            <a:lstStyle/>
            <a:p>
              <a:endParaRPr/>
            </a:p>
          </p:txBody>
        </p:sp>
      </p:grpSp>
      <p:grpSp>
        <p:nvGrpSpPr>
          <p:cNvPr id="74" name="object 74"/>
          <p:cNvGrpSpPr/>
          <p:nvPr/>
        </p:nvGrpSpPr>
        <p:grpSpPr>
          <a:xfrm>
            <a:off x="11533631" y="5722620"/>
            <a:ext cx="68580" cy="62865"/>
            <a:chOff x="11533631" y="5722620"/>
            <a:chExt cx="68580" cy="62865"/>
          </a:xfrm>
        </p:grpSpPr>
        <p:sp>
          <p:nvSpPr>
            <p:cNvPr id="75" name="object 75"/>
            <p:cNvSpPr/>
            <p:nvPr/>
          </p:nvSpPr>
          <p:spPr>
            <a:xfrm>
              <a:off x="11539727" y="5728716"/>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76" name="object 76"/>
            <p:cNvSpPr/>
            <p:nvPr/>
          </p:nvSpPr>
          <p:spPr>
            <a:xfrm>
              <a:off x="11539727" y="5728716"/>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77" name="object 77"/>
          <p:cNvGrpSpPr/>
          <p:nvPr/>
        </p:nvGrpSpPr>
        <p:grpSpPr>
          <a:xfrm>
            <a:off x="11689080" y="5722620"/>
            <a:ext cx="68580" cy="62865"/>
            <a:chOff x="11689080" y="5722620"/>
            <a:chExt cx="68580" cy="62865"/>
          </a:xfrm>
        </p:grpSpPr>
        <p:sp>
          <p:nvSpPr>
            <p:cNvPr id="78" name="object 78"/>
            <p:cNvSpPr/>
            <p:nvPr/>
          </p:nvSpPr>
          <p:spPr>
            <a:xfrm>
              <a:off x="11695176" y="5728716"/>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79" name="object 79"/>
            <p:cNvSpPr/>
            <p:nvPr/>
          </p:nvSpPr>
          <p:spPr>
            <a:xfrm>
              <a:off x="11695176" y="5728716"/>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80" name="object 80"/>
          <p:cNvGrpSpPr/>
          <p:nvPr/>
        </p:nvGrpSpPr>
        <p:grpSpPr>
          <a:xfrm>
            <a:off x="11844528" y="5722620"/>
            <a:ext cx="68580" cy="62865"/>
            <a:chOff x="11844528" y="5722620"/>
            <a:chExt cx="68580" cy="62865"/>
          </a:xfrm>
        </p:grpSpPr>
        <p:sp>
          <p:nvSpPr>
            <p:cNvPr id="81" name="object 81"/>
            <p:cNvSpPr/>
            <p:nvPr/>
          </p:nvSpPr>
          <p:spPr>
            <a:xfrm>
              <a:off x="11850624" y="5728716"/>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82" name="object 82"/>
            <p:cNvSpPr/>
            <p:nvPr/>
          </p:nvSpPr>
          <p:spPr>
            <a:xfrm>
              <a:off x="11850624" y="5728716"/>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pic>
        <p:nvPicPr>
          <p:cNvPr id="83" name="object 83"/>
          <p:cNvPicPr/>
          <p:nvPr/>
        </p:nvPicPr>
        <p:blipFill>
          <a:blip r:embed="rId4" cstate="print"/>
          <a:stretch>
            <a:fillRect/>
          </a:stretch>
        </p:blipFill>
        <p:spPr>
          <a:xfrm>
            <a:off x="11222735" y="5865876"/>
            <a:ext cx="70103" cy="64008"/>
          </a:xfrm>
          <a:prstGeom prst="rect">
            <a:avLst/>
          </a:prstGeom>
        </p:spPr>
      </p:pic>
      <p:pic>
        <p:nvPicPr>
          <p:cNvPr id="84" name="object 84"/>
          <p:cNvPicPr/>
          <p:nvPr/>
        </p:nvPicPr>
        <p:blipFill>
          <a:blip r:embed="rId4" cstate="print"/>
          <a:stretch>
            <a:fillRect/>
          </a:stretch>
        </p:blipFill>
        <p:spPr>
          <a:xfrm>
            <a:off x="11378183" y="5865876"/>
            <a:ext cx="70103" cy="64008"/>
          </a:xfrm>
          <a:prstGeom prst="rect">
            <a:avLst/>
          </a:prstGeom>
        </p:spPr>
      </p:pic>
      <p:pic>
        <p:nvPicPr>
          <p:cNvPr id="85" name="object 85"/>
          <p:cNvPicPr/>
          <p:nvPr/>
        </p:nvPicPr>
        <p:blipFill>
          <a:blip r:embed="rId5" cstate="print"/>
          <a:stretch>
            <a:fillRect/>
          </a:stretch>
        </p:blipFill>
        <p:spPr>
          <a:xfrm>
            <a:off x="11533631" y="5865876"/>
            <a:ext cx="68580" cy="64008"/>
          </a:xfrm>
          <a:prstGeom prst="rect">
            <a:avLst/>
          </a:prstGeom>
        </p:spPr>
      </p:pic>
      <p:pic>
        <p:nvPicPr>
          <p:cNvPr id="86" name="object 86"/>
          <p:cNvPicPr/>
          <p:nvPr/>
        </p:nvPicPr>
        <p:blipFill>
          <a:blip r:embed="rId6" cstate="print"/>
          <a:stretch>
            <a:fillRect/>
          </a:stretch>
        </p:blipFill>
        <p:spPr>
          <a:xfrm>
            <a:off x="11689080" y="5865876"/>
            <a:ext cx="68580" cy="64008"/>
          </a:xfrm>
          <a:prstGeom prst="rect">
            <a:avLst/>
          </a:prstGeom>
        </p:spPr>
      </p:pic>
      <p:pic>
        <p:nvPicPr>
          <p:cNvPr id="87" name="object 87"/>
          <p:cNvPicPr/>
          <p:nvPr/>
        </p:nvPicPr>
        <p:blipFill>
          <a:blip r:embed="rId5" cstate="print"/>
          <a:stretch>
            <a:fillRect/>
          </a:stretch>
        </p:blipFill>
        <p:spPr>
          <a:xfrm>
            <a:off x="11844528" y="5865876"/>
            <a:ext cx="68580" cy="64008"/>
          </a:xfrm>
          <a:prstGeom prst="rect">
            <a:avLst/>
          </a:prstGeom>
        </p:spPr>
      </p:pic>
      <p:grpSp>
        <p:nvGrpSpPr>
          <p:cNvPr id="88" name="object 88"/>
          <p:cNvGrpSpPr/>
          <p:nvPr/>
        </p:nvGrpSpPr>
        <p:grpSpPr>
          <a:xfrm>
            <a:off x="11222735" y="6010655"/>
            <a:ext cx="70485" cy="62865"/>
            <a:chOff x="11222735" y="6010655"/>
            <a:chExt cx="70485" cy="62865"/>
          </a:xfrm>
        </p:grpSpPr>
        <p:sp>
          <p:nvSpPr>
            <p:cNvPr id="89" name="object 89"/>
            <p:cNvSpPr/>
            <p:nvPr/>
          </p:nvSpPr>
          <p:spPr>
            <a:xfrm>
              <a:off x="11228831" y="6016751"/>
              <a:ext cx="58419" cy="50800"/>
            </a:xfrm>
            <a:custGeom>
              <a:avLst/>
              <a:gdLst/>
              <a:ahLst/>
              <a:cxnLst/>
              <a:rect l="l" t="t" r="r" b="b"/>
              <a:pathLst>
                <a:path w="58420" h="50800">
                  <a:moveTo>
                    <a:pt x="28956" y="0"/>
                  </a:moveTo>
                  <a:lnTo>
                    <a:pt x="17686" y="1975"/>
                  </a:lnTo>
                  <a:lnTo>
                    <a:pt x="8482" y="7362"/>
                  </a:lnTo>
                  <a:lnTo>
                    <a:pt x="2275" y="15355"/>
                  </a:lnTo>
                  <a:lnTo>
                    <a:pt x="0" y="25146"/>
                  </a:lnTo>
                  <a:lnTo>
                    <a:pt x="2275" y="34936"/>
                  </a:lnTo>
                  <a:lnTo>
                    <a:pt x="8482" y="42929"/>
                  </a:lnTo>
                  <a:lnTo>
                    <a:pt x="17686" y="48316"/>
                  </a:lnTo>
                  <a:lnTo>
                    <a:pt x="28956" y="50292"/>
                  </a:lnTo>
                  <a:lnTo>
                    <a:pt x="40225" y="48316"/>
                  </a:lnTo>
                  <a:lnTo>
                    <a:pt x="49429" y="42929"/>
                  </a:lnTo>
                  <a:lnTo>
                    <a:pt x="55636" y="34936"/>
                  </a:lnTo>
                  <a:lnTo>
                    <a:pt x="57912" y="25146"/>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90" name="object 90"/>
            <p:cNvSpPr/>
            <p:nvPr/>
          </p:nvSpPr>
          <p:spPr>
            <a:xfrm>
              <a:off x="11228831" y="6016751"/>
              <a:ext cx="58419" cy="50800"/>
            </a:xfrm>
            <a:custGeom>
              <a:avLst/>
              <a:gdLst/>
              <a:ahLst/>
              <a:cxnLst/>
              <a:rect l="l" t="t" r="r" b="b"/>
              <a:pathLst>
                <a:path w="58420" h="50800">
                  <a:moveTo>
                    <a:pt x="0" y="25146"/>
                  </a:moveTo>
                  <a:lnTo>
                    <a:pt x="2275" y="15355"/>
                  </a:lnTo>
                  <a:lnTo>
                    <a:pt x="8482" y="7362"/>
                  </a:lnTo>
                  <a:lnTo>
                    <a:pt x="17686" y="1975"/>
                  </a:lnTo>
                  <a:lnTo>
                    <a:pt x="28956" y="0"/>
                  </a:lnTo>
                  <a:lnTo>
                    <a:pt x="40225" y="1975"/>
                  </a:lnTo>
                  <a:lnTo>
                    <a:pt x="49429" y="7362"/>
                  </a:lnTo>
                  <a:lnTo>
                    <a:pt x="55636" y="15355"/>
                  </a:lnTo>
                  <a:lnTo>
                    <a:pt x="57912" y="25146"/>
                  </a:lnTo>
                  <a:lnTo>
                    <a:pt x="55636" y="34936"/>
                  </a:lnTo>
                  <a:lnTo>
                    <a:pt x="49429" y="42929"/>
                  </a:lnTo>
                  <a:lnTo>
                    <a:pt x="40225" y="48316"/>
                  </a:lnTo>
                  <a:lnTo>
                    <a:pt x="28956" y="50292"/>
                  </a:lnTo>
                  <a:lnTo>
                    <a:pt x="17686" y="48316"/>
                  </a:lnTo>
                  <a:lnTo>
                    <a:pt x="8482" y="42929"/>
                  </a:lnTo>
                  <a:lnTo>
                    <a:pt x="2275" y="34936"/>
                  </a:lnTo>
                  <a:lnTo>
                    <a:pt x="0" y="25146"/>
                  </a:lnTo>
                  <a:close/>
                </a:path>
              </a:pathLst>
            </a:custGeom>
            <a:ln w="12192">
              <a:solidFill>
                <a:srgbClr val="482F45"/>
              </a:solidFill>
            </a:ln>
          </p:spPr>
          <p:txBody>
            <a:bodyPr wrap="square" lIns="0" tIns="0" rIns="0" bIns="0" rtlCol="0"/>
            <a:lstStyle/>
            <a:p>
              <a:endParaRPr/>
            </a:p>
          </p:txBody>
        </p:sp>
      </p:grpSp>
      <p:grpSp>
        <p:nvGrpSpPr>
          <p:cNvPr id="91" name="object 91"/>
          <p:cNvGrpSpPr/>
          <p:nvPr/>
        </p:nvGrpSpPr>
        <p:grpSpPr>
          <a:xfrm>
            <a:off x="11378183" y="6010655"/>
            <a:ext cx="70485" cy="62865"/>
            <a:chOff x="11378183" y="6010655"/>
            <a:chExt cx="70485" cy="62865"/>
          </a:xfrm>
        </p:grpSpPr>
        <p:sp>
          <p:nvSpPr>
            <p:cNvPr id="92" name="object 92"/>
            <p:cNvSpPr/>
            <p:nvPr/>
          </p:nvSpPr>
          <p:spPr>
            <a:xfrm>
              <a:off x="11384279" y="6016751"/>
              <a:ext cx="58419" cy="50800"/>
            </a:xfrm>
            <a:custGeom>
              <a:avLst/>
              <a:gdLst/>
              <a:ahLst/>
              <a:cxnLst/>
              <a:rect l="l" t="t" r="r" b="b"/>
              <a:pathLst>
                <a:path w="58420" h="50800">
                  <a:moveTo>
                    <a:pt x="28956" y="0"/>
                  </a:moveTo>
                  <a:lnTo>
                    <a:pt x="17686" y="1975"/>
                  </a:lnTo>
                  <a:lnTo>
                    <a:pt x="8482" y="7362"/>
                  </a:lnTo>
                  <a:lnTo>
                    <a:pt x="2275" y="15355"/>
                  </a:lnTo>
                  <a:lnTo>
                    <a:pt x="0" y="25146"/>
                  </a:lnTo>
                  <a:lnTo>
                    <a:pt x="2275" y="34936"/>
                  </a:lnTo>
                  <a:lnTo>
                    <a:pt x="8482" y="42929"/>
                  </a:lnTo>
                  <a:lnTo>
                    <a:pt x="17686" y="48316"/>
                  </a:lnTo>
                  <a:lnTo>
                    <a:pt x="28956" y="50292"/>
                  </a:lnTo>
                  <a:lnTo>
                    <a:pt x="40225" y="48316"/>
                  </a:lnTo>
                  <a:lnTo>
                    <a:pt x="49429" y="42929"/>
                  </a:lnTo>
                  <a:lnTo>
                    <a:pt x="55636" y="34936"/>
                  </a:lnTo>
                  <a:lnTo>
                    <a:pt x="57912" y="25146"/>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93" name="object 93"/>
            <p:cNvSpPr/>
            <p:nvPr/>
          </p:nvSpPr>
          <p:spPr>
            <a:xfrm>
              <a:off x="11384279" y="6016751"/>
              <a:ext cx="58419" cy="50800"/>
            </a:xfrm>
            <a:custGeom>
              <a:avLst/>
              <a:gdLst/>
              <a:ahLst/>
              <a:cxnLst/>
              <a:rect l="l" t="t" r="r" b="b"/>
              <a:pathLst>
                <a:path w="58420" h="50800">
                  <a:moveTo>
                    <a:pt x="0" y="25146"/>
                  </a:moveTo>
                  <a:lnTo>
                    <a:pt x="2275" y="15355"/>
                  </a:lnTo>
                  <a:lnTo>
                    <a:pt x="8482" y="7362"/>
                  </a:lnTo>
                  <a:lnTo>
                    <a:pt x="17686" y="1975"/>
                  </a:lnTo>
                  <a:lnTo>
                    <a:pt x="28956" y="0"/>
                  </a:lnTo>
                  <a:lnTo>
                    <a:pt x="40225" y="1975"/>
                  </a:lnTo>
                  <a:lnTo>
                    <a:pt x="49429" y="7362"/>
                  </a:lnTo>
                  <a:lnTo>
                    <a:pt x="55636" y="15355"/>
                  </a:lnTo>
                  <a:lnTo>
                    <a:pt x="57912" y="25146"/>
                  </a:lnTo>
                  <a:lnTo>
                    <a:pt x="55636" y="34936"/>
                  </a:lnTo>
                  <a:lnTo>
                    <a:pt x="49429" y="42929"/>
                  </a:lnTo>
                  <a:lnTo>
                    <a:pt x="40225" y="48316"/>
                  </a:lnTo>
                  <a:lnTo>
                    <a:pt x="28956" y="50292"/>
                  </a:lnTo>
                  <a:lnTo>
                    <a:pt x="17686" y="48316"/>
                  </a:lnTo>
                  <a:lnTo>
                    <a:pt x="8482" y="42929"/>
                  </a:lnTo>
                  <a:lnTo>
                    <a:pt x="2275" y="34936"/>
                  </a:lnTo>
                  <a:lnTo>
                    <a:pt x="0" y="25146"/>
                  </a:lnTo>
                  <a:close/>
                </a:path>
              </a:pathLst>
            </a:custGeom>
            <a:ln w="12192">
              <a:solidFill>
                <a:srgbClr val="482F45"/>
              </a:solidFill>
            </a:ln>
          </p:spPr>
          <p:txBody>
            <a:bodyPr wrap="square" lIns="0" tIns="0" rIns="0" bIns="0" rtlCol="0"/>
            <a:lstStyle/>
            <a:p>
              <a:endParaRPr/>
            </a:p>
          </p:txBody>
        </p:sp>
      </p:grpSp>
      <p:grpSp>
        <p:nvGrpSpPr>
          <p:cNvPr id="94" name="object 94"/>
          <p:cNvGrpSpPr/>
          <p:nvPr/>
        </p:nvGrpSpPr>
        <p:grpSpPr>
          <a:xfrm>
            <a:off x="11533631" y="6010655"/>
            <a:ext cx="68580" cy="62865"/>
            <a:chOff x="11533631" y="6010655"/>
            <a:chExt cx="68580" cy="62865"/>
          </a:xfrm>
        </p:grpSpPr>
        <p:sp>
          <p:nvSpPr>
            <p:cNvPr id="95" name="object 95"/>
            <p:cNvSpPr/>
            <p:nvPr/>
          </p:nvSpPr>
          <p:spPr>
            <a:xfrm>
              <a:off x="11539727" y="601675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96" name="object 96"/>
            <p:cNvSpPr/>
            <p:nvPr/>
          </p:nvSpPr>
          <p:spPr>
            <a:xfrm>
              <a:off x="11539727" y="601675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97" name="object 97"/>
          <p:cNvGrpSpPr/>
          <p:nvPr/>
        </p:nvGrpSpPr>
        <p:grpSpPr>
          <a:xfrm>
            <a:off x="11689080" y="6010655"/>
            <a:ext cx="68580" cy="62865"/>
            <a:chOff x="11689080" y="6010655"/>
            <a:chExt cx="68580" cy="62865"/>
          </a:xfrm>
        </p:grpSpPr>
        <p:sp>
          <p:nvSpPr>
            <p:cNvPr id="98" name="object 98"/>
            <p:cNvSpPr/>
            <p:nvPr/>
          </p:nvSpPr>
          <p:spPr>
            <a:xfrm>
              <a:off x="11695176" y="601675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99" name="object 99"/>
            <p:cNvSpPr/>
            <p:nvPr/>
          </p:nvSpPr>
          <p:spPr>
            <a:xfrm>
              <a:off x="11695176" y="601675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100" name="object 100"/>
          <p:cNvGrpSpPr/>
          <p:nvPr/>
        </p:nvGrpSpPr>
        <p:grpSpPr>
          <a:xfrm>
            <a:off x="11844528" y="6010655"/>
            <a:ext cx="68580" cy="62865"/>
            <a:chOff x="11844528" y="6010655"/>
            <a:chExt cx="68580" cy="62865"/>
          </a:xfrm>
        </p:grpSpPr>
        <p:sp>
          <p:nvSpPr>
            <p:cNvPr id="101" name="object 101"/>
            <p:cNvSpPr/>
            <p:nvPr/>
          </p:nvSpPr>
          <p:spPr>
            <a:xfrm>
              <a:off x="11850624" y="6016751"/>
              <a:ext cx="56515" cy="50800"/>
            </a:xfrm>
            <a:custGeom>
              <a:avLst/>
              <a:gdLst/>
              <a:ahLst/>
              <a:cxnLst/>
              <a:rect l="l" t="t" r="r" b="b"/>
              <a:pathLst>
                <a:path w="56515" h="50800">
                  <a:moveTo>
                    <a:pt x="28194" y="0"/>
                  </a:moveTo>
                  <a:lnTo>
                    <a:pt x="17220" y="1975"/>
                  </a:lnTo>
                  <a:lnTo>
                    <a:pt x="8258" y="7362"/>
                  </a:lnTo>
                  <a:lnTo>
                    <a:pt x="2215" y="15355"/>
                  </a:lnTo>
                  <a:lnTo>
                    <a:pt x="0" y="25146"/>
                  </a:lnTo>
                  <a:lnTo>
                    <a:pt x="2215" y="34936"/>
                  </a:lnTo>
                  <a:lnTo>
                    <a:pt x="8258" y="42929"/>
                  </a:lnTo>
                  <a:lnTo>
                    <a:pt x="17220" y="48316"/>
                  </a:lnTo>
                  <a:lnTo>
                    <a:pt x="28194" y="50292"/>
                  </a:lnTo>
                  <a:lnTo>
                    <a:pt x="39167" y="48316"/>
                  </a:lnTo>
                  <a:lnTo>
                    <a:pt x="48129" y="42929"/>
                  </a:lnTo>
                  <a:lnTo>
                    <a:pt x="54172" y="34936"/>
                  </a:lnTo>
                  <a:lnTo>
                    <a:pt x="56388" y="25146"/>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02" name="object 102"/>
            <p:cNvSpPr/>
            <p:nvPr/>
          </p:nvSpPr>
          <p:spPr>
            <a:xfrm>
              <a:off x="11850624" y="6016751"/>
              <a:ext cx="56515" cy="50800"/>
            </a:xfrm>
            <a:custGeom>
              <a:avLst/>
              <a:gdLst/>
              <a:ahLst/>
              <a:cxnLst/>
              <a:rect l="l" t="t" r="r" b="b"/>
              <a:pathLst>
                <a:path w="56515" h="50800">
                  <a:moveTo>
                    <a:pt x="0" y="25146"/>
                  </a:moveTo>
                  <a:lnTo>
                    <a:pt x="2215" y="15355"/>
                  </a:lnTo>
                  <a:lnTo>
                    <a:pt x="8258" y="7362"/>
                  </a:lnTo>
                  <a:lnTo>
                    <a:pt x="17220" y="1975"/>
                  </a:lnTo>
                  <a:lnTo>
                    <a:pt x="28194" y="0"/>
                  </a:lnTo>
                  <a:lnTo>
                    <a:pt x="39167" y="1975"/>
                  </a:lnTo>
                  <a:lnTo>
                    <a:pt x="48129" y="7362"/>
                  </a:lnTo>
                  <a:lnTo>
                    <a:pt x="54172" y="15355"/>
                  </a:lnTo>
                  <a:lnTo>
                    <a:pt x="56388" y="25146"/>
                  </a:lnTo>
                  <a:lnTo>
                    <a:pt x="54172" y="34936"/>
                  </a:lnTo>
                  <a:lnTo>
                    <a:pt x="48129" y="42929"/>
                  </a:lnTo>
                  <a:lnTo>
                    <a:pt x="39167" y="48316"/>
                  </a:lnTo>
                  <a:lnTo>
                    <a:pt x="28194" y="50292"/>
                  </a:lnTo>
                  <a:lnTo>
                    <a:pt x="17220" y="48316"/>
                  </a:lnTo>
                  <a:lnTo>
                    <a:pt x="8258" y="42929"/>
                  </a:lnTo>
                  <a:lnTo>
                    <a:pt x="2215" y="34936"/>
                  </a:lnTo>
                  <a:lnTo>
                    <a:pt x="0" y="25146"/>
                  </a:lnTo>
                  <a:close/>
                </a:path>
              </a:pathLst>
            </a:custGeom>
            <a:ln w="12192">
              <a:solidFill>
                <a:srgbClr val="482F45"/>
              </a:solidFill>
            </a:ln>
          </p:spPr>
          <p:txBody>
            <a:bodyPr wrap="square" lIns="0" tIns="0" rIns="0" bIns="0" rtlCol="0"/>
            <a:lstStyle/>
            <a:p>
              <a:endParaRPr/>
            </a:p>
          </p:txBody>
        </p:sp>
      </p:grpSp>
      <p:grpSp>
        <p:nvGrpSpPr>
          <p:cNvPr id="103" name="object 103"/>
          <p:cNvGrpSpPr/>
          <p:nvPr/>
        </p:nvGrpSpPr>
        <p:grpSpPr>
          <a:xfrm>
            <a:off x="11222735" y="6155435"/>
            <a:ext cx="70485" cy="62865"/>
            <a:chOff x="11222735" y="6155435"/>
            <a:chExt cx="70485" cy="62865"/>
          </a:xfrm>
        </p:grpSpPr>
        <p:sp>
          <p:nvSpPr>
            <p:cNvPr id="104" name="object 104"/>
            <p:cNvSpPr/>
            <p:nvPr/>
          </p:nvSpPr>
          <p:spPr>
            <a:xfrm>
              <a:off x="11228831" y="6161531"/>
              <a:ext cx="58419" cy="50800"/>
            </a:xfrm>
            <a:custGeom>
              <a:avLst/>
              <a:gdLst/>
              <a:ahLst/>
              <a:cxnLst/>
              <a:rect l="l" t="t" r="r" b="b"/>
              <a:pathLst>
                <a:path w="58420" h="50800">
                  <a:moveTo>
                    <a:pt x="28956" y="0"/>
                  </a:moveTo>
                  <a:lnTo>
                    <a:pt x="17686" y="1975"/>
                  </a:lnTo>
                  <a:lnTo>
                    <a:pt x="8482" y="7362"/>
                  </a:lnTo>
                  <a:lnTo>
                    <a:pt x="2275" y="15355"/>
                  </a:lnTo>
                  <a:lnTo>
                    <a:pt x="0" y="25145"/>
                  </a:lnTo>
                  <a:lnTo>
                    <a:pt x="2275" y="34936"/>
                  </a:lnTo>
                  <a:lnTo>
                    <a:pt x="8482" y="42929"/>
                  </a:lnTo>
                  <a:lnTo>
                    <a:pt x="17686" y="48316"/>
                  </a:lnTo>
                  <a:lnTo>
                    <a:pt x="28956" y="50291"/>
                  </a:lnTo>
                  <a:lnTo>
                    <a:pt x="40225" y="48316"/>
                  </a:lnTo>
                  <a:lnTo>
                    <a:pt x="49429" y="42929"/>
                  </a:lnTo>
                  <a:lnTo>
                    <a:pt x="55636" y="34936"/>
                  </a:lnTo>
                  <a:lnTo>
                    <a:pt x="57912" y="25145"/>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105" name="object 105"/>
            <p:cNvSpPr/>
            <p:nvPr/>
          </p:nvSpPr>
          <p:spPr>
            <a:xfrm>
              <a:off x="11228831" y="6161531"/>
              <a:ext cx="58419" cy="50800"/>
            </a:xfrm>
            <a:custGeom>
              <a:avLst/>
              <a:gdLst/>
              <a:ahLst/>
              <a:cxnLst/>
              <a:rect l="l" t="t" r="r" b="b"/>
              <a:pathLst>
                <a:path w="58420" h="50800">
                  <a:moveTo>
                    <a:pt x="0" y="25145"/>
                  </a:moveTo>
                  <a:lnTo>
                    <a:pt x="2275" y="15355"/>
                  </a:lnTo>
                  <a:lnTo>
                    <a:pt x="8482" y="7362"/>
                  </a:lnTo>
                  <a:lnTo>
                    <a:pt x="17686" y="1975"/>
                  </a:lnTo>
                  <a:lnTo>
                    <a:pt x="28956" y="0"/>
                  </a:lnTo>
                  <a:lnTo>
                    <a:pt x="40225" y="1975"/>
                  </a:lnTo>
                  <a:lnTo>
                    <a:pt x="49429" y="7362"/>
                  </a:lnTo>
                  <a:lnTo>
                    <a:pt x="55636" y="15355"/>
                  </a:lnTo>
                  <a:lnTo>
                    <a:pt x="57912" y="25145"/>
                  </a:lnTo>
                  <a:lnTo>
                    <a:pt x="55636" y="34936"/>
                  </a:lnTo>
                  <a:lnTo>
                    <a:pt x="49429" y="42929"/>
                  </a:lnTo>
                  <a:lnTo>
                    <a:pt x="40225" y="48316"/>
                  </a:lnTo>
                  <a:lnTo>
                    <a:pt x="28956" y="50291"/>
                  </a:lnTo>
                  <a:lnTo>
                    <a:pt x="17686" y="48316"/>
                  </a:lnTo>
                  <a:lnTo>
                    <a:pt x="8482" y="42929"/>
                  </a:lnTo>
                  <a:lnTo>
                    <a:pt x="2275" y="34936"/>
                  </a:lnTo>
                  <a:lnTo>
                    <a:pt x="0" y="25145"/>
                  </a:lnTo>
                  <a:close/>
                </a:path>
              </a:pathLst>
            </a:custGeom>
            <a:ln w="12192">
              <a:solidFill>
                <a:srgbClr val="482F45"/>
              </a:solidFill>
            </a:ln>
          </p:spPr>
          <p:txBody>
            <a:bodyPr wrap="square" lIns="0" tIns="0" rIns="0" bIns="0" rtlCol="0"/>
            <a:lstStyle/>
            <a:p>
              <a:endParaRPr/>
            </a:p>
          </p:txBody>
        </p:sp>
      </p:grpSp>
      <p:grpSp>
        <p:nvGrpSpPr>
          <p:cNvPr id="106" name="object 106"/>
          <p:cNvGrpSpPr/>
          <p:nvPr/>
        </p:nvGrpSpPr>
        <p:grpSpPr>
          <a:xfrm>
            <a:off x="11378183" y="6155435"/>
            <a:ext cx="70485" cy="62865"/>
            <a:chOff x="11378183" y="6155435"/>
            <a:chExt cx="70485" cy="62865"/>
          </a:xfrm>
        </p:grpSpPr>
        <p:sp>
          <p:nvSpPr>
            <p:cNvPr id="107" name="object 107"/>
            <p:cNvSpPr/>
            <p:nvPr/>
          </p:nvSpPr>
          <p:spPr>
            <a:xfrm>
              <a:off x="11384279" y="6161531"/>
              <a:ext cx="58419" cy="50800"/>
            </a:xfrm>
            <a:custGeom>
              <a:avLst/>
              <a:gdLst/>
              <a:ahLst/>
              <a:cxnLst/>
              <a:rect l="l" t="t" r="r" b="b"/>
              <a:pathLst>
                <a:path w="58420" h="50800">
                  <a:moveTo>
                    <a:pt x="28956" y="0"/>
                  </a:moveTo>
                  <a:lnTo>
                    <a:pt x="17686" y="1975"/>
                  </a:lnTo>
                  <a:lnTo>
                    <a:pt x="8482" y="7362"/>
                  </a:lnTo>
                  <a:lnTo>
                    <a:pt x="2275" y="15355"/>
                  </a:lnTo>
                  <a:lnTo>
                    <a:pt x="0" y="25145"/>
                  </a:lnTo>
                  <a:lnTo>
                    <a:pt x="2275" y="34936"/>
                  </a:lnTo>
                  <a:lnTo>
                    <a:pt x="8482" y="42929"/>
                  </a:lnTo>
                  <a:lnTo>
                    <a:pt x="17686" y="48316"/>
                  </a:lnTo>
                  <a:lnTo>
                    <a:pt x="28956" y="50291"/>
                  </a:lnTo>
                  <a:lnTo>
                    <a:pt x="40225" y="48316"/>
                  </a:lnTo>
                  <a:lnTo>
                    <a:pt x="49429" y="42929"/>
                  </a:lnTo>
                  <a:lnTo>
                    <a:pt x="55636" y="34936"/>
                  </a:lnTo>
                  <a:lnTo>
                    <a:pt x="57912" y="25145"/>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108" name="object 108"/>
            <p:cNvSpPr/>
            <p:nvPr/>
          </p:nvSpPr>
          <p:spPr>
            <a:xfrm>
              <a:off x="11384279" y="6161531"/>
              <a:ext cx="58419" cy="50800"/>
            </a:xfrm>
            <a:custGeom>
              <a:avLst/>
              <a:gdLst/>
              <a:ahLst/>
              <a:cxnLst/>
              <a:rect l="l" t="t" r="r" b="b"/>
              <a:pathLst>
                <a:path w="58420" h="50800">
                  <a:moveTo>
                    <a:pt x="0" y="25145"/>
                  </a:moveTo>
                  <a:lnTo>
                    <a:pt x="2275" y="15355"/>
                  </a:lnTo>
                  <a:lnTo>
                    <a:pt x="8482" y="7362"/>
                  </a:lnTo>
                  <a:lnTo>
                    <a:pt x="17686" y="1975"/>
                  </a:lnTo>
                  <a:lnTo>
                    <a:pt x="28956" y="0"/>
                  </a:lnTo>
                  <a:lnTo>
                    <a:pt x="40225" y="1975"/>
                  </a:lnTo>
                  <a:lnTo>
                    <a:pt x="49429" y="7362"/>
                  </a:lnTo>
                  <a:lnTo>
                    <a:pt x="55636" y="15355"/>
                  </a:lnTo>
                  <a:lnTo>
                    <a:pt x="57912" y="25145"/>
                  </a:lnTo>
                  <a:lnTo>
                    <a:pt x="55636" y="34936"/>
                  </a:lnTo>
                  <a:lnTo>
                    <a:pt x="49429" y="42929"/>
                  </a:lnTo>
                  <a:lnTo>
                    <a:pt x="40225" y="48316"/>
                  </a:lnTo>
                  <a:lnTo>
                    <a:pt x="28956" y="50291"/>
                  </a:lnTo>
                  <a:lnTo>
                    <a:pt x="17686" y="48316"/>
                  </a:lnTo>
                  <a:lnTo>
                    <a:pt x="8482" y="42929"/>
                  </a:lnTo>
                  <a:lnTo>
                    <a:pt x="2275" y="34936"/>
                  </a:lnTo>
                  <a:lnTo>
                    <a:pt x="0" y="25145"/>
                  </a:lnTo>
                  <a:close/>
                </a:path>
              </a:pathLst>
            </a:custGeom>
            <a:ln w="12192">
              <a:solidFill>
                <a:srgbClr val="482F45"/>
              </a:solidFill>
            </a:ln>
          </p:spPr>
          <p:txBody>
            <a:bodyPr wrap="square" lIns="0" tIns="0" rIns="0" bIns="0" rtlCol="0"/>
            <a:lstStyle/>
            <a:p>
              <a:endParaRPr/>
            </a:p>
          </p:txBody>
        </p:sp>
      </p:grpSp>
      <p:grpSp>
        <p:nvGrpSpPr>
          <p:cNvPr id="109" name="object 109"/>
          <p:cNvGrpSpPr/>
          <p:nvPr/>
        </p:nvGrpSpPr>
        <p:grpSpPr>
          <a:xfrm>
            <a:off x="11533631" y="6155435"/>
            <a:ext cx="68580" cy="62865"/>
            <a:chOff x="11533631" y="6155435"/>
            <a:chExt cx="68580" cy="62865"/>
          </a:xfrm>
        </p:grpSpPr>
        <p:sp>
          <p:nvSpPr>
            <p:cNvPr id="110" name="object 110"/>
            <p:cNvSpPr/>
            <p:nvPr/>
          </p:nvSpPr>
          <p:spPr>
            <a:xfrm>
              <a:off x="11539727" y="616153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11" name="object 111"/>
            <p:cNvSpPr/>
            <p:nvPr/>
          </p:nvSpPr>
          <p:spPr>
            <a:xfrm>
              <a:off x="11539727" y="616153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12" name="object 112"/>
          <p:cNvGrpSpPr/>
          <p:nvPr/>
        </p:nvGrpSpPr>
        <p:grpSpPr>
          <a:xfrm>
            <a:off x="11689080" y="6155435"/>
            <a:ext cx="68580" cy="62865"/>
            <a:chOff x="11689080" y="6155435"/>
            <a:chExt cx="68580" cy="62865"/>
          </a:xfrm>
        </p:grpSpPr>
        <p:sp>
          <p:nvSpPr>
            <p:cNvPr id="113" name="object 113"/>
            <p:cNvSpPr/>
            <p:nvPr/>
          </p:nvSpPr>
          <p:spPr>
            <a:xfrm>
              <a:off x="11695176" y="616153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14" name="object 114"/>
            <p:cNvSpPr/>
            <p:nvPr/>
          </p:nvSpPr>
          <p:spPr>
            <a:xfrm>
              <a:off x="11695176" y="616153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15" name="object 115"/>
          <p:cNvGrpSpPr/>
          <p:nvPr/>
        </p:nvGrpSpPr>
        <p:grpSpPr>
          <a:xfrm>
            <a:off x="11844528" y="6155435"/>
            <a:ext cx="68580" cy="62865"/>
            <a:chOff x="11844528" y="6155435"/>
            <a:chExt cx="68580" cy="62865"/>
          </a:xfrm>
        </p:grpSpPr>
        <p:sp>
          <p:nvSpPr>
            <p:cNvPr id="116" name="object 116"/>
            <p:cNvSpPr/>
            <p:nvPr/>
          </p:nvSpPr>
          <p:spPr>
            <a:xfrm>
              <a:off x="11850624" y="616153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17" name="object 117"/>
            <p:cNvSpPr/>
            <p:nvPr/>
          </p:nvSpPr>
          <p:spPr>
            <a:xfrm>
              <a:off x="11850624" y="616153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18" name="object 118"/>
          <p:cNvGrpSpPr/>
          <p:nvPr/>
        </p:nvGrpSpPr>
        <p:grpSpPr>
          <a:xfrm>
            <a:off x="11222735" y="6300215"/>
            <a:ext cx="70485" cy="62865"/>
            <a:chOff x="11222735" y="6300215"/>
            <a:chExt cx="70485" cy="62865"/>
          </a:xfrm>
        </p:grpSpPr>
        <p:sp>
          <p:nvSpPr>
            <p:cNvPr id="119" name="object 119"/>
            <p:cNvSpPr/>
            <p:nvPr/>
          </p:nvSpPr>
          <p:spPr>
            <a:xfrm>
              <a:off x="11228831" y="6306311"/>
              <a:ext cx="58419" cy="50800"/>
            </a:xfrm>
            <a:custGeom>
              <a:avLst/>
              <a:gdLst/>
              <a:ahLst/>
              <a:cxnLst/>
              <a:rect l="l" t="t" r="r" b="b"/>
              <a:pathLst>
                <a:path w="58420" h="50800">
                  <a:moveTo>
                    <a:pt x="28956" y="0"/>
                  </a:moveTo>
                  <a:lnTo>
                    <a:pt x="17686" y="1975"/>
                  </a:lnTo>
                  <a:lnTo>
                    <a:pt x="8482" y="7362"/>
                  </a:lnTo>
                  <a:lnTo>
                    <a:pt x="2275" y="15355"/>
                  </a:lnTo>
                  <a:lnTo>
                    <a:pt x="0" y="25145"/>
                  </a:lnTo>
                  <a:lnTo>
                    <a:pt x="2275" y="34936"/>
                  </a:lnTo>
                  <a:lnTo>
                    <a:pt x="8482" y="42929"/>
                  </a:lnTo>
                  <a:lnTo>
                    <a:pt x="17686" y="48316"/>
                  </a:lnTo>
                  <a:lnTo>
                    <a:pt x="28956" y="50291"/>
                  </a:lnTo>
                  <a:lnTo>
                    <a:pt x="40225" y="48316"/>
                  </a:lnTo>
                  <a:lnTo>
                    <a:pt x="49429" y="42929"/>
                  </a:lnTo>
                  <a:lnTo>
                    <a:pt x="55636" y="34936"/>
                  </a:lnTo>
                  <a:lnTo>
                    <a:pt x="57912" y="25145"/>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120" name="object 120"/>
            <p:cNvSpPr/>
            <p:nvPr/>
          </p:nvSpPr>
          <p:spPr>
            <a:xfrm>
              <a:off x="11228831" y="6306311"/>
              <a:ext cx="58419" cy="50800"/>
            </a:xfrm>
            <a:custGeom>
              <a:avLst/>
              <a:gdLst/>
              <a:ahLst/>
              <a:cxnLst/>
              <a:rect l="l" t="t" r="r" b="b"/>
              <a:pathLst>
                <a:path w="58420" h="50800">
                  <a:moveTo>
                    <a:pt x="0" y="25145"/>
                  </a:moveTo>
                  <a:lnTo>
                    <a:pt x="2275" y="15355"/>
                  </a:lnTo>
                  <a:lnTo>
                    <a:pt x="8482" y="7362"/>
                  </a:lnTo>
                  <a:lnTo>
                    <a:pt x="17686" y="1975"/>
                  </a:lnTo>
                  <a:lnTo>
                    <a:pt x="28956" y="0"/>
                  </a:lnTo>
                  <a:lnTo>
                    <a:pt x="40225" y="1975"/>
                  </a:lnTo>
                  <a:lnTo>
                    <a:pt x="49429" y="7362"/>
                  </a:lnTo>
                  <a:lnTo>
                    <a:pt x="55636" y="15355"/>
                  </a:lnTo>
                  <a:lnTo>
                    <a:pt x="57912" y="25145"/>
                  </a:lnTo>
                  <a:lnTo>
                    <a:pt x="55636" y="34936"/>
                  </a:lnTo>
                  <a:lnTo>
                    <a:pt x="49429" y="42929"/>
                  </a:lnTo>
                  <a:lnTo>
                    <a:pt x="40225" y="48316"/>
                  </a:lnTo>
                  <a:lnTo>
                    <a:pt x="28956" y="50291"/>
                  </a:lnTo>
                  <a:lnTo>
                    <a:pt x="17686" y="48316"/>
                  </a:lnTo>
                  <a:lnTo>
                    <a:pt x="8482" y="42929"/>
                  </a:lnTo>
                  <a:lnTo>
                    <a:pt x="2275" y="34936"/>
                  </a:lnTo>
                  <a:lnTo>
                    <a:pt x="0" y="25145"/>
                  </a:lnTo>
                  <a:close/>
                </a:path>
              </a:pathLst>
            </a:custGeom>
            <a:ln w="12192">
              <a:solidFill>
                <a:srgbClr val="482F45"/>
              </a:solidFill>
            </a:ln>
          </p:spPr>
          <p:txBody>
            <a:bodyPr wrap="square" lIns="0" tIns="0" rIns="0" bIns="0" rtlCol="0"/>
            <a:lstStyle/>
            <a:p>
              <a:endParaRPr/>
            </a:p>
          </p:txBody>
        </p:sp>
      </p:grpSp>
      <p:grpSp>
        <p:nvGrpSpPr>
          <p:cNvPr id="121" name="object 121"/>
          <p:cNvGrpSpPr/>
          <p:nvPr/>
        </p:nvGrpSpPr>
        <p:grpSpPr>
          <a:xfrm>
            <a:off x="11378183" y="6300215"/>
            <a:ext cx="70485" cy="62865"/>
            <a:chOff x="11378183" y="6300215"/>
            <a:chExt cx="70485" cy="62865"/>
          </a:xfrm>
        </p:grpSpPr>
        <p:sp>
          <p:nvSpPr>
            <p:cNvPr id="122" name="object 122"/>
            <p:cNvSpPr/>
            <p:nvPr/>
          </p:nvSpPr>
          <p:spPr>
            <a:xfrm>
              <a:off x="11384279" y="6306311"/>
              <a:ext cx="58419" cy="50800"/>
            </a:xfrm>
            <a:custGeom>
              <a:avLst/>
              <a:gdLst/>
              <a:ahLst/>
              <a:cxnLst/>
              <a:rect l="l" t="t" r="r" b="b"/>
              <a:pathLst>
                <a:path w="58420" h="50800">
                  <a:moveTo>
                    <a:pt x="28956" y="0"/>
                  </a:moveTo>
                  <a:lnTo>
                    <a:pt x="17686" y="1975"/>
                  </a:lnTo>
                  <a:lnTo>
                    <a:pt x="8482" y="7362"/>
                  </a:lnTo>
                  <a:lnTo>
                    <a:pt x="2275" y="15355"/>
                  </a:lnTo>
                  <a:lnTo>
                    <a:pt x="0" y="25145"/>
                  </a:lnTo>
                  <a:lnTo>
                    <a:pt x="2275" y="34936"/>
                  </a:lnTo>
                  <a:lnTo>
                    <a:pt x="8482" y="42929"/>
                  </a:lnTo>
                  <a:lnTo>
                    <a:pt x="17686" y="48316"/>
                  </a:lnTo>
                  <a:lnTo>
                    <a:pt x="28956" y="50291"/>
                  </a:lnTo>
                  <a:lnTo>
                    <a:pt x="40225" y="48316"/>
                  </a:lnTo>
                  <a:lnTo>
                    <a:pt x="49429" y="42929"/>
                  </a:lnTo>
                  <a:lnTo>
                    <a:pt x="55636" y="34936"/>
                  </a:lnTo>
                  <a:lnTo>
                    <a:pt x="57912" y="25145"/>
                  </a:lnTo>
                  <a:lnTo>
                    <a:pt x="55636" y="15355"/>
                  </a:lnTo>
                  <a:lnTo>
                    <a:pt x="49429" y="7362"/>
                  </a:lnTo>
                  <a:lnTo>
                    <a:pt x="40225" y="1975"/>
                  </a:lnTo>
                  <a:lnTo>
                    <a:pt x="28956" y="0"/>
                  </a:lnTo>
                  <a:close/>
                </a:path>
              </a:pathLst>
            </a:custGeom>
            <a:solidFill>
              <a:srgbClr val="482F45"/>
            </a:solidFill>
          </p:spPr>
          <p:txBody>
            <a:bodyPr wrap="square" lIns="0" tIns="0" rIns="0" bIns="0" rtlCol="0"/>
            <a:lstStyle/>
            <a:p>
              <a:endParaRPr/>
            </a:p>
          </p:txBody>
        </p:sp>
        <p:sp>
          <p:nvSpPr>
            <p:cNvPr id="123" name="object 123"/>
            <p:cNvSpPr/>
            <p:nvPr/>
          </p:nvSpPr>
          <p:spPr>
            <a:xfrm>
              <a:off x="11384279" y="6306311"/>
              <a:ext cx="58419" cy="50800"/>
            </a:xfrm>
            <a:custGeom>
              <a:avLst/>
              <a:gdLst/>
              <a:ahLst/>
              <a:cxnLst/>
              <a:rect l="l" t="t" r="r" b="b"/>
              <a:pathLst>
                <a:path w="58420" h="50800">
                  <a:moveTo>
                    <a:pt x="0" y="25145"/>
                  </a:moveTo>
                  <a:lnTo>
                    <a:pt x="2275" y="15355"/>
                  </a:lnTo>
                  <a:lnTo>
                    <a:pt x="8482" y="7362"/>
                  </a:lnTo>
                  <a:lnTo>
                    <a:pt x="17686" y="1975"/>
                  </a:lnTo>
                  <a:lnTo>
                    <a:pt x="28956" y="0"/>
                  </a:lnTo>
                  <a:lnTo>
                    <a:pt x="40225" y="1975"/>
                  </a:lnTo>
                  <a:lnTo>
                    <a:pt x="49429" y="7362"/>
                  </a:lnTo>
                  <a:lnTo>
                    <a:pt x="55636" y="15355"/>
                  </a:lnTo>
                  <a:lnTo>
                    <a:pt x="57912" y="25145"/>
                  </a:lnTo>
                  <a:lnTo>
                    <a:pt x="55636" y="34936"/>
                  </a:lnTo>
                  <a:lnTo>
                    <a:pt x="49429" y="42929"/>
                  </a:lnTo>
                  <a:lnTo>
                    <a:pt x="40225" y="48316"/>
                  </a:lnTo>
                  <a:lnTo>
                    <a:pt x="28956" y="50291"/>
                  </a:lnTo>
                  <a:lnTo>
                    <a:pt x="17686" y="48316"/>
                  </a:lnTo>
                  <a:lnTo>
                    <a:pt x="8482" y="42929"/>
                  </a:lnTo>
                  <a:lnTo>
                    <a:pt x="2275" y="34936"/>
                  </a:lnTo>
                  <a:lnTo>
                    <a:pt x="0" y="25145"/>
                  </a:lnTo>
                  <a:close/>
                </a:path>
              </a:pathLst>
            </a:custGeom>
            <a:ln w="12192">
              <a:solidFill>
                <a:srgbClr val="482F45"/>
              </a:solidFill>
            </a:ln>
          </p:spPr>
          <p:txBody>
            <a:bodyPr wrap="square" lIns="0" tIns="0" rIns="0" bIns="0" rtlCol="0"/>
            <a:lstStyle/>
            <a:p>
              <a:endParaRPr/>
            </a:p>
          </p:txBody>
        </p:sp>
      </p:grpSp>
      <p:grpSp>
        <p:nvGrpSpPr>
          <p:cNvPr id="124" name="object 124"/>
          <p:cNvGrpSpPr/>
          <p:nvPr/>
        </p:nvGrpSpPr>
        <p:grpSpPr>
          <a:xfrm>
            <a:off x="11533631" y="6300215"/>
            <a:ext cx="68580" cy="62865"/>
            <a:chOff x="11533631" y="6300215"/>
            <a:chExt cx="68580" cy="62865"/>
          </a:xfrm>
        </p:grpSpPr>
        <p:sp>
          <p:nvSpPr>
            <p:cNvPr id="125" name="object 125"/>
            <p:cNvSpPr/>
            <p:nvPr/>
          </p:nvSpPr>
          <p:spPr>
            <a:xfrm>
              <a:off x="11539727" y="630631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26" name="object 126"/>
            <p:cNvSpPr/>
            <p:nvPr/>
          </p:nvSpPr>
          <p:spPr>
            <a:xfrm>
              <a:off x="11539727" y="630631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27" name="object 127"/>
          <p:cNvGrpSpPr/>
          <p:nvPr/>
        </p:nvGrpSpPr>
        <p:grpSpPr>
          <a:xfrm>
            <a:off x="11689080" y="6300215"/>
            <a:ext cx="68580" cy="62865"/>
            <a:chOff x="11689080" y="6300215"/>
            <a:chExt cx="68580" cy="62865"/>
          </a:xfrm>
        </p:grpSpPr>
        <p:sp>
          <p:nvSpPr>
            <p:cNvPr id="128" name="object 128"/>
            <p:cNvSpPr/>
            <p:nvPr/>
          </p:nvSpPr>
          <p:spPr>
            <a:xfrm>
              <a:off x="11695176" y="630631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29" name="object 129"/>
            <p:cNvSpPr/>
            <p:nvPr/>
          </p:nvSpPr>
          <p:spPr>
            <a:xfrm>
              <a:off x="11695176" y="630631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grpSp>
        <p:nvGrpSpPr>
          <p:cNvPr id="130" name="object 130"/>
          <p:cNvGrpSpPr/>
          <p:nvPr/>
        </p:nvGrpSpPr>
        <p:grpSpPr>
          <a:xfrm>
            <a:off x="11844528" y="6300215"/>
            <a:ext cx="68580" cy="62865"/>
            <a:chOff x="11844528" y="6300215"/>
            <a:chExt cx="68580" cy="62865"/>
          </a:xfrm>
        </p:grpSpPr>
        <p:sp>
          <p:nvSpPr>
            <p:cNvPr id="131" name="object 131"/>
            <p:cNvSpPr/>
            <p:nvPr/>
          </p:nvSpPr>
          <p:spPr>
            <a:xfrm>
              <a:off x="11850624" y="6306311"/>
              <a:ext cx="56515" cy="50800"/>
            </a:xfrm>
            <a:custGeom>
              <a:avLst/>
              <a:gdLst/>
              <a:ahLst/>
              <a:cxnLst/>
              <a:rect l="l" t="t" r="r" b="b"/>
              <a:pathLst>
                <a:path w="56515" h="50800">
                  <a:moveTo>
                    <a:pt x="28194" y="0"/>
                  </a:moveTo>
                  <a:lnTo>
                    <a:pt x="17220" y="1975"/>
                  </a:lnTo>
                  <a:lnTo>
                    <a:pt x="8258" y="7362"/>
                  </a:lnTo>
                  <a:lnTo>
                    <a:pt x="2215" y="15355"/>
                  </a:lnTo>
                  <a:lnTo>
                    <a:pt x="0" y="25145"/>
                  </a:lnTo>
                  <a:lnTo>
                    <a:pt x="2215" y="34936"/>
                  </a:lnTo>
                  <a:lnTo>
                    <a:pt x="8258" y="42929"/>
                  </a:lnTo>
                  <a:lnTo>
                    <a:pt x="17220" y="48316"/>
                  </a:lnTo>
                  <a:lnTo>
                    <a:pt x="28194" y="50291"/>
                  </a:lnTo>
                  <a:lnTo>
                    <a:pt x="39167" y="48316"/>
                  </a:lnTo>
                  <a:lnTo>
                    <a:pt x="48129" y="42929"/>
                  </a:lnTo>
                  <a:lnTo>
                    <a:pt x="54172" y="34936"/>
                  </a:lnTo>
                  <a:lnTo>
                    <a:pt x="56388" y="25145"/>
                  </a:lnTo>
                  <a:lnTo>
                    <a:pt x="54172" y="15355"/>
                  </a:lnTo>
                  <a:lnTo>
                    <a:pt x="48129" y="7362"/>
                  </a:lnTo>
                  <a:lnTo>
                    <a:pt x="39167" y="1975"/>
                  </a:lnTo>
                  <a:lnTo>
                    <a:pt x="28194" y="0"/>
                  </a:lnTo>
                  <a:close/>
                </a:path>
              </a:pathLst>
            </a:custGeom>
            <a:solidFill>
              <a:srgbClr val="482F45"/>
            </a:solidFill>
          </p:spPr>
          <p:txBody>
            <a:bodyPr wrap="square" lIns="0" tIns="0" rIns="0" bIns="0" rtlCol="0"/>
            <a:lstStyle/>
            <a:p>
              <a:endParaRPr/>
            </a:p>
          </p:txBody>
        </p:sp>
        <p:sp>
          <p:nvSpPr>
            <p:cNvPr id="132" name="object 132"/>
            <p:cNvSpPr/>
            <p:nvPr/>
          </p:nvSpPr>
          <p:spPr>
            <a:xfrm>
              <a:off x="11850624" y="6306311"/>
              <a:ext cx="56515" cy="50800"/>
            </a:xfrm>
            <a:custGeom>
              <a:avLst/>
              <a:gdLst/>
              <a:ahLst/>
              <a:cxnLst/>
              <a:rect l="l" t="t" r="r" b="b"/>
              <a:pathLst>
                <a:path w="56515" h="50800">
                  <a:moveTo>
                    <a:pt x="0" y="25145"/>
                  </a:moveTo>
                  <a:lnTo>
                    <a:pt x="2215" y="15355"/>
                  </a:lnTo>
                  <a:lnTo>
                    <a:pt x="8258" y="7362"/>
                  </a:lnTo>
                  <a:lnTo>
                    <a:pt x="17220" y="1975"/>
                  </a:lnTo>
                  <a:lnTo>
                    <a:pt x="28194" y="0"/>
                  </a:lnTo>
                  <a:lnTo>
                    <a:pt x="39167" y="1975"/>
                  </a:lnTo>
                  <a:lnTo>
                    <a:pt x="48129" y="7362"/>
                  </a:lnTo>
                  <a:lnTo>
                    <a:pt x="54172" y="15355"/>
                  </a:lnTo>
                  <a:lnTo>
                    <a:pt x="56388" y="25145"/>
                  </a:lnTo>
                  <a:lnTo>
                    <a:pt x="54172" y="34936"/>
                  </a:lnTo>
                  <a:lnTo>
                    <a:pt x="48129" y="42929"/>
                  </a:lnTo>
                  <a:lnTo>
                    <a:pt x="39167" y="48316"/>
                  </a:lnTo>
                  <a:lnTo>
                    <a:pt x="28194" y="50291"/>
                  </a:lnTo>
                  <a:lnTo>
                    <a:pt x="17220" y="48316"/>
                  </a:lnTo>
                  <a:lnTo>
                    <a:pt x="8258" y="42929"/>
                  </a:lnTo>
                  <a:lnTo>
                    <a:pt x="2215" y="34936"/>
                  </a:lnTo>
                  <a:lnTo>
                    <a:pt x="0" y="25145"/>
                  </a:lnTo>
                  <a:close/>
                </a:path>
              </a:pathLst>
            </a:custGeom>
            <a:ln w="12192">
              <a:solidFill>
                <a:srgbClr val="482F45"/>
              </a:solidFill>
            </a:ln>
          </p:spPr>
          <p:txBody>
            <a:bodyPr wrap="square" lIns="0" tIns="0" rIns="0" bIns="0" rtlCol="0"/>
            <a:lstStyle/>
            <a:p>
              <a:endParaRPr/>
            </a:p>
          </p:txBody>
        </p:sp>
      </p:grpSp>
      <p:pic>
        <p:nvPicPr>
          <p:cNvPr id="133" name="object 133"/>
          <p:cNvPicPr/>
          <p:nvPr/>
        </p:nvPicPr>
        <p:blipFill>
          <a:blip r:embed="rId7" cstate="print"/>
          <a:stretch>
            <a:fillRect/>
          </a:stretch>
        </p:blipFill>
        <p:spPr>
          <a:xfrm>
            <a:off x="10571988" y="172212"/>
            <a:ext cx="1460131" cy="5431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208264" y="0"/>
            <a:ext cx="3983990" cy="6858000"/>
            <a:chOff x="8208264" y="0"/>
            <a:chExt cx="3983990" cy="6858000"/>
          </a:xfrm>
        </p:grpSpPr>
        <p:pic>
          <p:nvPicPr>
            <p:cNvPr id="3" name="object 3"/>
            <p:cNvPicPr/>
            <p:nvPr/>
          </p:nvPicPr>
          <p:blipFill>
            <a:blip r:embed="rId2" cstate="print"/>
            <a:stretch>
              <a:fillRect/>
            </a:stretch>
          </p:blipFill>
          <p:spPr>
            <a:xfrm>
              <a:off x="9375648" y="0"/>
              <a:ext cx="2816351" cy="6857999"/>
            </a:xfrm>
            <a:prstGeom prst="rect">
              <a:avLst/>
            </a:prstGeom>
          </p:spPr>
        </p:pic>
        <p:pic>
          <p:nvPicPr>
            <p:cNvPr id="4" name="object 4"/>
            <p:cNvPicPr/>
            <p:nvPr/>
          </p:nvPicPr>
          <p:blipFill>
            <a:blip r:embed="rId3" cstate="print"/>
            <a:stretch>
              <a:fillRect/>
            </a:stretch>
          </p:blipFill>
          <p:spPr>
            <a:xfrm>
              <a:off x="9375647" y="0"/>
              <a:ext cx="2816352" cy="6858000"/>
            </a:xfrm>
            <a:prstGeom prst="rect">
              <a:avLst/>
            </a:prstGeom>
          </p:spPr>
        </p:pic>
        <p:pic>
          <p:nvPicPr>
            <p:cNvPr id="5" name="object 5"/>
            <p:cNvPicPr/>
            <p:nvPr/>
          </p:nvPicPr>
          <p:blipFill>
            <a:blip r:embed="rId4" cstate="print"/>
            <a:stretch>
              <a:fillRect/>
            </a:stretch>
          </p:blipFill>
          <p:spPr>
            <a:xfrm>
              <a:off x="8208264" y="714755"/>
              <a:ext cx="3462527" cy="5774435"/>
            </a:xfrm>
            <a:prstGeom prst="rect">
              <a:avLst/>
            </a:prstGeom>
          </p:spPr>
        </p:pic>
        <p:sp>
          <p:nvSpPr>
            <p:cNvPr id="6" name="object 6"/>
            <p:cNvSpPr/>
            <p:nvPr/>
          </p:nvSpPr>
          <p:spPr>
            <a:xfrm>
              <a:off x="8234172" y="740658"/>
              <a:ext cx="3355975" cy="5668010"/>
            </a:xfrm>
            <a:custGeom>
              <a:avLst/>
              <a:gdLst/>
              <a:ahLst/>
              <a:cxnLst/>
              <a:rect l="l" t="t" r="r" b="b"/>
              <a:pathLst>
                <a:path w="3355975" h="5668010">
                  <a:moveTo>
                    <a:pt x="3296208" y="0"/>
                  </a:moveTo>
                  <a:lnTo>
                    <a:pt x="59639" y="0"/>
                  </a:lnTo>
                  <a:lnTo>
                    <a:pt x="36422" y="4687"/>
                  </a:lnTo>
                  <a:lnTo>
                    <a:pt x="17465" y="17470"/>
                  </a:lnTo>
                  <a:lnTo>
                    <a:pt x="4685" y="36427"/>
                  </a:lnTo>
                  <a:lnTo>
                    <a:pt x="0" y="59639"/>
                  </a:lnTo>
                  <a:lnTo>
                    <a:pt x="0" y="5608129"/>
                  </a:lnTo>
                  <a:lnTo>
                    <a:pt x="4685" y="5631338"/>
                  </a:lnTo>
                  <a:lnTo>
                    <a:pt x="17465" y="5650291"/>
                  </a:lnTo>
                  <a:lnTo>
                    <a:pt x="36422" y="5663070"/>
                  </a:lnTo>
                  <a:lnTo>
                    <a:pt x="59639" y="5667756"/>
                  </a:lnTo>
                  <a:lnTo>
                    <a:pt x="3296208" y="5667756"/>
                  </a:lnTo>
                  <a:lnTo>
                    <a:pt x="3319425" y="5663070"/>
                  </a:lnTo>
                  <a:lnTo>
                    <a:pt x="3338382" y="5650291"/>
                  </a:lnTo>
                  <a:lnTo>
                    <a:pt x="3351162" y="5631338"/>
                  </a:lnTo>
                  <a:lnTo>
                    <a:pt x="3355848" y="5608129"/>
                  </a:lnTo>
                  <a:lnTo>
                    <a:pt x="3355848" y="59639"/>
                  </a:lnTo>
                  <a:lnTo>
                    <a:pt x="3351162" y="36427"/>
                  </a:lnTo>
                  <a:lnTo>
                    <a:pt x="3338382" y="17470"/>
                  </a:lnTo>
                  <a:lnTo>
                    <a:pt x="3319425" y="4687"/>
                  </a:lnTo>
                  <a:lnTo>
                    <a:pt x="3296208" y="0"/>
                  </a:lnTo>
                  <a:close/>
                </a:path>
              </a:pathLst>
            </a:custGeom>
            <a:solidFill>
              <a:srgbClr val="E7E6E6"/>
            </a:solidFill>
          </p:spPr>
          <p:txBody>
            <a:bodyPr wrap="square" lIns="0" tIns="0" rIns="0" bIns="0" rtlCol="0"/>
            <a:lstStyle/>
            <a:p>
              <a:endParaRPr/>
            </a:p>
          </p:txBody>
        </p:sp>
      </p:grpSp>
      <p:sp>
        <p:nvSpPr>
          <p:cNvPr id="7" name="object 7"/>
          <p:cNvSpPr txBox="1"/>
          <p:nvPr/>
        </p:nvSpPr>
        <p:spPr>
          <a:xfrm>
            <a:off x="489555" y="2928627"/>
            <a:ext cx="4217035" cy="636270"/>
          </a:xfrm>
          <a:prstGeom prst="rect">
            <a:avLst/>
          </a:prstGeom>
        </p:spPr>
        <p:txBody>
          <a:bodyPr vert="horz" wrap="square" lIns="0" tIns="13335" rIns="0" bIns="0" rtlCol="0">
            <a:spAutoFit/>
          </a:bodyPr>
          <a:lstStyle/>
          <a:p>
            <a:pPr marL="1676400" marR="5080" indent="-1664335">
              <a:lnSpc>
                <a:spcPct val="100000"/>
              </a:lnSpc>
              <a:spcBef>
                <a:spcPts val="105"/>
              </a:spcBef>
            </a:pPr>
            <a:r>
              <a:rPr sz="2000" b="1" spc="5" dirty="0">
                <a:solidFill>
                  <a:srgbClr val="001F5F"/>
                </a:solidFill>
                <a:latin typeface="Calibri"/>
                <a:cs typeface="Calibri"/>
              </a:rPr>
              <a:t>Task</a:t>
            </a:r>
            <a:r>
              <a:rPr sz="2000" b="1" spc="120" dirty="0">
                <a:solidFill>
                  <a:srgbClr val="001F5F"/>
                </a:solidFill>
                <a:latin typeface="Calibri"/>
                <a:cs typeface="Calibri"/>
              </a:rPr>
              <a:t> </a:t>
            </a:r>
            <a:r>
              <a:rPr sz="2000" b="1" spc="45" dirty="0">
                <a:solidFill>
                  <a:srgbClr val="001F5F"/>
                </a:solidFill>
                <a:latin typeface="Calibri"/>
                <a:cs typeface="Calibri"/>
              </a:rPr>
              <a:t>entrusted</a:t>
            </a:r>
            <a:r>
              <a:rPr sz="2000" b="1" spc="155" dirty="0">
                <a:solidFill>
                  <a:srgbClr val="001F5F"/>
                </a:solidFill>
                <a:latin typeface="Calibri"/>
                <a:cs typeface="Calibri"/>
              </a:rPr>
              <a:t> </a:t>
            </a:r>
            <a:r>
              <a:rPr sz="2000" b="1" spc="15" dirty="0">
                <a:solidFill>
                  <a:srgbClr val="001F5F"/>
                </a:solidFill>
                <a:latin typeface="Calibri"/>
                <a:cs typeface="Calibri"/>
              </a:rPr>
              <a:t>to</a:t>
            </a:r>
            <a:r>
              <a:rPr sz="2000" b="1" spc="120" dirty="0">
                <a:solidFill>
                  <a:srgbClr val="001F5F"/>
                </a:solidFill>
                <a:latin typeface="Calibri"/>
                <a:cs typeface="Calibri"/>
              </a:rPr>
              <a:t> </a:t>
            </a:r>
            <a:r>
              <a:rPr sz="2000" b="1" spc="40" dirty="0">
                <a:solidFill>
                  <a:srgbClr val="001F5F"/>
                </a:solidFill>
                <a:latin typeface="Calibri"/>
                <a:cs typeface="Calibri"/>
              </a:rPr>
              <a:t>136</a:t>
            </a:r>
            <a:r>
              <a:rPr sz="2000" b="1" spc="105" dirty="0">
                <a:solidFill>
                  <a:srgbClr val="001F5F"/>
                </a:solidFill>
                <a:latin typeface="Calibri"/>
                <a:cs typeface="Calibri"/>
              </a:rPr>
              <a:t> </a:t>
            </a:r>
            <a:r>
              <a:rPr sz="2000" b="1" spc="35" dirty="0">
                <a:solidFill>
                  <a:srgbClr val="001F5F"/>
                </a:solidFill>
                <a:latin typeface="Calibri"/>
                <a:cs typeface="Calibri"/>
              </a:rPr>
              <a:t>Inf</a:t>
            </a:r>
            <a:r>
              <a:rPr sz="2000" b="1" spc="130" dirty="0">
                <a:solidFill>
                  <a:srgbClr val="001F5F"/>
                </a:solidFill>
                <a:latin typeface="Calibri"/>
                <a:cs typeface="Calibri"/>
              </a:rPr>
              <a:t> </a:t>
            </a:r>
            <a:r>
              <a:rPr sz="2000" b="1" spc="30" dirty="0">
                <a:solidFill>
                  <a:srgbClr val="001F5F"/>
                </a:solidFill>
                <a:latin typeface="Calibri"/>
                <a:cs typeface="Calibri"/>
              </a:rPr>
              <a:t>Bn</a:t>
            </a:r>
            <a:r>
              <a:rPr sz="2000" b="1" spc="114" dirty="0">
                <a:solidFill>
                  <a:srgbClr val="001F5F"/>
                </a:solidFill>
                <a:latin typeface="Calibri"/>
                <a:cs typeface="Calibri"/>
              </a:rPr>
              <a:t> </a:t>
            </a:r>
            <a:r>
              <a:rPr sz="2000" b="1" spc="20" dirty="0">
                <a:solidFill>
                  <a:srgbClr val="001F5F"/>
                </a:solidFill>
                <a:latin typeface="Calibri"/>
                <a:cs typeface="Calibri"/>
              </a:rPr>
              <a:t>(TA)ECO, </a:t>
            </a:r>
            <a:r>
              <a:rPr sz="2000" b="1" spc="-434" dirty="0">
                <a:solidFill>
                  <a:srgbClr val="001F5F"/>
                </a:solidFill>
                <a:latin typeface="Calibri"/>
                <a:cs typeface="Calibri"/>
              </a:rPr>
              <a:t> </a:t>
            </a:r>
            <a:r>
              <a:rPr sz="2000" b="1" spc="55" dirty="0">
                <a:solidFill>
                  <a:srgbClr val="001F5F"/>
                </a:solidFill>
                <a:latin typeface="Calibri"/>
                <a:cs typeface="Calibri"/>
              </a:rPr>
              <a:t>MAHAR</a:t>
            </a:r>
            <a:endParaRPr sz="2000">
              <a:latin typeface="Calibri"/>
              <a:cs typeface="Calibri"/>
            </a:endParaRPr>
          </a:p>
        </p:txBody>
      </p:sp>
      <p:grpSp>
        <p:nvGrpSpPr>
          <p:cNvPr id="8" name="object 8"/>
          <p:cNvGrpSpPr/>
          <p:nvPr/>
        </p:nvGrpSpPr>
        <p:grpSpPr>
          <a:xfrm>
            <a:off x="274314" y="1214627"/>
            <a:ext cx="4625340" cy="1564640"/>
            <a:chOff x="274314" y="1214627"/>
            <a:chExt cx="4625340" cy="1564640"/>
          </a:xfrm>
        </p:grpSpPr>
        <p:sp>
          <p:nvSpPr>
            <p:cNvPr id="9" name="object 9"/>
            <p:cNvSpPr/>
            <p:nvPr/>
          </p:nvSpPr>
          <p:spPr>
            <a:xfrm>
              <a:off x="1581912" y="1222247"/>
              <a:ext cx="3317875" cy="1557020"/>
            </a:xfrm>
            <a:custGeom>
              <a:avLst/>
              <a:gdLst/>
              <a:ahLst/>
              <a:cxnLst/>
              <a:rect l="l" t="t" r="r" b="b"/>
              <a:pathLst>
                <a:path w="3317875" h="1557020">
                  <a:moveTo>
                    <a:pt x="3317290" y="0"/>
                  </a:moveTo>
                  <a:lnTo>
                    <a:pt x="0" y="0"/>
                  </a:lnTo>
                  <a:lnTo>
                    <a:pt x="0" y="1556867"/>
                  </a:lnTo>
                  <a:lnTo>
                    <a:pt x="3317290" y="1556867"/>
                  </a:lnTo>
                  <a:lnTo>
                    <a:pt x="3317290" y="0"/>
                  </a:lnTo>
                  <a:close/>
                </a:path>
              </a:pathLst>
            </a:custGeom>
            <a:solidFill>
              <a:srgbClr val="E6E7E8"/>
            </a:solidFill>
          </p:spPr>
          <p:txBody>
            <a:bodyPr wrap="square" lIns="0" tIns="0" rIns="0" bIns="0" rtlCol="0"/>
            <a:lstStyle/>
            <a:p>
              <a:endParaRPr/>
            </a:p>
          </p:txBody>
        </p:sp>
        <p:sp>
          <p:nvSpPr>
            <p:cNvPr id="10" name="object 10"/>
            <p:cNvSpPr/>
            <p:nvPr/>
          </p:nvSpPr>
          <p:spPr>
            <a:xfrm>
              <a:off x="274314" y="1214627"/>
              <a:ext cx="1811655" cy="1564640"/>
            </a:xfrm>
            <a:custGeom>
              <a:avLst/>
              <a:gdLst/>
              <a:ahLst/>
              <a:cxnLst/>
              <a:rect l="l" t="t" r="r" b="b"/>
              <a:pathLst>
                <a:path w="1811655" h="1564639">
                  <a:moveTo>
                    <a:pt x="1331048" y="0"/>
                  </a:moveTo>
                  <a:lnTo>
                    <a:pt x="0" y="0"/>
                  </a:lnTo>
                  <a:lnTo>
                    <a:pt x="0" y="1564487"/>
                  </a:lnTo>
                  <a:lnTo>
                    <a:pt x="1331048" y="1564487"/>
                  </a:lnTo>
                  <a:lnTo>
                    <a:pt x="1811401" y="782243"/>
                  </a:lnTo>
                  <a:lnTo>
                    <a:pt x="1331048" y="0"/>
                  </a:lnTo>
                  <a:close/>
                </a:path>
              </a:pathLst>
            </a:custGeom>
            <a:solidFill>
              <a:srgbClr val="75D0A4"/>
            </a:solidFill>
          </p:spPr>
          <p:txBody>
            <a:bodyPr wrap="square" lIns="0" tIns="0" rIns="0" bIns="0" rtlCol="0"/>
            <a:lstStyle/>
            <a:p>
              <a:endParaRPr/>
            </a:p>
          </p:txBody>
        </p:sp>
      </p:grpSp>
      <p:sp>
        <p:nvSpPr>
          <p:cNvPr id="11" name="object 11"/>
          <p:cNvSpPr/>
          <p:nvPr/>
        </p:nvSpPr>
        <p:spPr>
          <a:xfrm>
            <a:off x="312426" y="2869692"/>
            <a:ext cx="4522470" cy="0"/>
          </a:xfrm>
          <a:custGeom>
            <a:avLst/>
            <a:gdLst/>
            <a:ahLst/>
            <a:cxnLst/>
            <a:rect l="l" t="t" r="r" b="b"/>
            <a:pathLst>
              <a:path w="4522470">
                <a:moveTo>
                  <a:pt x="4522393" y="0"/>
                </a:moveTo>
                <a:lnTo>
                  <a:pt x="0" y="0"/>
                </a:lnTo>
              </a:path>
            </a:pathLst>
          </a:custGeom>
          <a:ln w="12192">
            <a:solidFill>
              <a:srgbClr val="221F1F"/>
            </a:solidFill>
            <a:prstDash val="dot"/>
          </a:ln>
        </p:spPr>
        <p:txBody>
          <a:bodyPr wrap="square" lIns="0" tIns="0" rIns="0" bIns="0" rtlCol="0"/>
          <a:lstStyle/>
          <a:p>
            <a:endParaRPr/>
          </a:p>
        </p:txBody>
      </p:sp>
      <p:sp>
        <p:nvSpPr>
          <p:cNvPr id="12" name="object 12"/>
          <p:cNvSpPr txBox="1"/>
          <p:nvPr/>
        </p:nvSpPr>
        <p:spPr>
          <a:xfrm>
            <a:off x="2309018" y="1560941"/>
            <a:ext cx="2212975" cy="848360"/>
          </a:xfrm>
          <a:prstGeom prst="rect">
            <a:avLst/>
          </a:prstGeom>
        </p:spPr>
        <p:txBody>
          <a:bodyPr vert="horz" wrap="square" lIns="0" tIns="12700" rIns="0" bIns="0" rtlCol="0">
            <a:spAutoFit/>
          </a:bodyPr>
          <a:lstStyle/>
          <a:p>
            <a:pPr marL="12700" marR="414655">
              <a:lnSpc>
                <a:spcPct val="100000"/>
              </a:lnSpc>
              <a:spcBef>
                <a:spcPts val="100"/>
              </a:spcBef>
            </a:pPr>
            <a:r>
              <a:rPr sz="1800" b="1" spc="50" dirty="0">
                <a:solidFill>
                  <a:srgbClr val="C00000"/>
                </a:solidFill>
                <a:latin typeface="Calibri"/>
                <a:cs typeface="Calibri"/>
              </a:rPr>
              <a:t>Planting</a:t>
            </a:r>
            <a:r>
              <a:rPr sz="1800" b="1" spc="75" dirty="0">
                <a:solidFill>
                  <a:srgbClr val="C00000"/>
                </a:solidFill>
                <a:latin typeface="Calibri"/>
                <a:cs typeface="Calibri"/>
              </a:rPr>
              <a:t> </a:t>
            </a:r>
            <a:r>
              <a:rPr sz="1800" b="1" spc="55" dirty="0">
                <a:solidFill>
                  <a:srgbClr val="C00000"/>
                </a:solidFill>
                <a:latin typeface="Calibri"/>
                <a:cs typeface="Calibri"/>
              </a:rPr>
              <a:t>1,25,000 </a:t>
            </a:r>
            <a:r>
              <a:rPr sz="1800" b="1" spc="-395" dirty="0">
                <a:solidFill>
                  <a:srgbClr val="C00000"/>
                </a:solidFill>
                <a:latin typeface="Calibri"/>
                <a:cs typeface="Calibri"/>
              </a:rPr>
              <a:t> </a:t>
            </a:r>
            <a:r>
              <a:rPr sz="1800" b="1" spc="40" dirty="0">
                <a:solidFill>
                  <a:srgbClr val="C00000"/>
                </a:solidFill>
                <a:latin typeface="Calibri"/>
                <a:cs typeface="Calibri"/>
              </a:rPr>
              <a:t>trees</a:t>
            </a:r>
            <a:r>
              <a:rPr sz="1800" b="1" spc="110" dirty="0">
                <a:solidFill>
                  <a:srgbClr val="C00000"/>
                </a:solidFill>
                <a:latin typeface="Calibri"/>
                <a:cs typeface="Calibri"/>
              </a:rPr>
              <a:t> </a:t>
            </a:r>
            <a:r>
              <a:rPr sz="1800" b="1" spc="50" dirty="0">
                <a:solidFill>
                  <a:srgbClr val="C00000"/>
                </a:solidFill>
                <a:latin typeface="Calibri"/>
                <a:cs typeface="Calibri"/>
              </a:rPr>
              <a:t>during</a:t>
            </a:r>
            <a:r>
              <a:rPr sz="1800" b="1" spc="100" dirty="0">
                <a:solidFill>
                  <a:srgbClr val="C00000"/>
                </a:solidFill>
                <a:latin typeface="Calibri"/>
                <a:cs typeface="Calibri"/>
              </a:rPr>
              <a:t> </a:t>
            </a:r>
            <a:r>
              <a:rPr sz="1800" b="1" spc="40" dirty="0">
                <a:solidFill>
                  <a:srgbClr val="C00000"/>
                </a:solidFill>
                <a:latin typeface="Calibri"/>
                <a:cs typeface="Calibri"/>
              </a:rPr>
              <a:t>the</a:t>
            </a:r>
            <a:endParaRPr sz="1800">
              <a:latin typeface="Calibri"/>
              <a:cs typeface="Calibri"/>
            </a:endParaRPr>
          </a:p>
          <a:p>
            <a:pPr marL="12700">
              <a:lnSpc>
                <a:spcPct val="100000"/>
              </a:lnSpc>
            </a:pPr>
            <a:r>
              <a:rPr sz="1800" b="1" spc="45" dirty="0">
                <a:solidFill>
                  <a:srgbClr val="C00000"/>
                </a:solidFill>
                <a:latin typeface="Calibri"/>
                <a:cs typeface="Calibri"/>
              </a:rPr>
              <a:t>current</a:t>
            </a:r>
            <a:r>
              <a:rPr sz="1800" b="1" spc="105" dirty="0">
                <a:solidFill>
                  <a:srgbClr val="C00000"/>
                </a:solidFill>
                <a:latin typeface="Calibri"/>
                <a:cs typeface="Calibri"/>
              </a:rPr>
              <a:t> </a:t>
            </a:r>
            <a:r>
              <a:rPr sz="1800" b="1" spc="50" dirty="0">
                <a:solidFill>
                  <a:srgbClr val="C00000"/>
                </a:solidFill>
                <a:latin typeface="Calibri"/>
                <a:cs typeface="Calibri"/>
              </a:rPr>
              <a:t>financial</a:t>
            </a:r>
            <a:r>
              <a:rPr sz="1800" b="1" spc="120" dirty="0">
                <a:solidFill>
                  <a:srgbClr val="C00000"/>
                </a:solidFill>
                <a:latin typeface="Calibri"/>
                <a:cs typeface="Calibri"/>
              </a:rPr>
              <a:t> </a:t>
            </a:r>
            <a:r>
              <a:rPr sz="1800" b="1" spc="35" dirty="0">
                <a:solidFill>
                  <a:srgbClr val="C00000"/>
                </a:solidFill>
                <a:latin typeface="Calibri"/>
                <a:cs typeface="Calibri"/>
              </a:rPr>
              <a:t>year</a:t>
            </a:r>
            <a:endParaRPr sz="1800">
              <a:latin typeface="Calibri"/>
              <a:cs typeface="Calibri"/>
            </a:endParaRPr>
          </a:p>
        </p:txBody>
      </p:sp>
      <p:pic>
        <p:nvPicPr>
          <p:cNvPr id="13" name="object 13"/>
          <p:cNvPicPr/>
          <p:nvPr/>
        </p:nvPicPr>
        <p:blipFill>
          <a:blip r:embed="rId5" cstate="print"/>
          <a:stretch>
            <a:fillRect/>
          </a:stretch>
        </p:blipFill>
        <p:spPr>
          <a:xfrm>
            <a:off x="316991" y="1263395"/>
            <a:ext cx="1466087" cy="1466087"/>
          </a:xfrm>
          <a:prstGeom prst="rect">
            <a:avLst/>
          </a:prstGeom>
        </p:spPr>
      </p:pic>
      <p:sp>
        <p:nvSpPr>
          <p:cNvPr id="14" name="object 14"/>
          <p:cNvSpPr txBox="1">
            <a:spLocks noGrp="1"/>
          </p:cNvSpPr>
          <p:nvPr>
            <p:ph type="title"/>
          </p:nvPr>
        </p:nvSpPr>
        <p:spPr>
          <a:xfrm>
            <a:off x="1167899" y="170345"/>
            <a:ext cx="232981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0000"/>
                </a:solidFill>
                <a:latin typeface="Calibri"/>
                <a:cs typeface="Calibri"/>
              </a:rPr>
              <a:t>Society</a:t>
            </a:r>
            <a:r>
              <a:rPr sz="3600" spc="-85" dirty="0">
                <a:solidFill>
                  <a:srgbClr val="000000"/>
                </a:solidFill>
                <a:latin typeface="Calibri"/>
                <a:cs typeface="Calibri"/>
              </a:rPr>
              <a:t> </a:t>
            </a:r>
            <a:r>
              <a:rPr sz="3600" dirty="0">
                <a:solidFill>
                  <a:srgbClr val="000000"/>
                </a:solidFill>
                <a:latin typeface="Calibri"/>
                <a:cs typeface="Calibri"/>
              </a:rPr>
              <a:t>First</a:t>
            </a:r>
            <a:endParaRPr sz="3600">
              <a:latin typeface="Calibri"/>
              <a:cs typeface="Calibri"/>
            </a:endParaRPr>
          </a:p>
        </p:txBody>
      </p:sp>
      <p:sp>
        <p:nvSpPr>
          <p:cNvPr id="15" name="object 15"/>
          <p:cNvSpPr txBox="1"/>
          <p:nvPr/>
        </p:nvSpPr>
        <p:spPr>
          <a:xfrm>
            <a:off x="398433" y="5556500"/>
            <a:ext cx="4346575" cy="453390"/>
          </a:xfrm>
          <a:prstGeom prst="rect">
            <a:avLst/>
          </a:prstGeom>
        </p:spPr>
        <p:txBody>
          <a:bodyPr vert="horz" wrap="square" lIns="0" tIns="12700" rIns="0" bIns="0" rtlCol="0">
            <a:spAutoFit/>
          </a:bodyPr>
          <a:lstStyle/>
          <a:p>
            <a:pPr marL="464820" marR="5080" indent="-452755">
              <a:lnSpc>
                <a:spcPct val="100000"/>
              </a:lnSpc>
              <a:spcBef>
                <a:spcPts val="100"/>
              </a:spcBef>
            </a:pPr>
            <a:r>
              <a:rPr sz="1400" spc="45" dirty="0">
                <a:solidFill>
                  <a:srgbClr val="221F1F"/>
                </a:solidFill>
                <a:latin typeface="Bahnschrift"/>
                <a:cs typeface="Bahnschrift"/>
              </a:rPr>
              <a:t>Reduce</a:t>
            </a:r>
            <a:r>
              <a:rPr sz="1400" spc="280" dirty="0">
                <a:solidFill>
                  <a:srgbClr val="221F1F"/>
                </a:solidFill>
                <a:latin typeface="Bahnschrift"/>
                <a:cs typeface="Bahnschrift"/>
              </a:rPr>
              <a:t> </a:t>
            </a:r>
            <a:r>
              <a:rPr sz="1400" spc="50" dirty="0">
                <a:solidFill>
                  <a:srgbClr val="221F1F"/>
                </a:solidFill>
                <a:latin typeface="Bahnschrift"/>
                <a:cs typeface="Bahnschrift"/>
              </a:rPr>
              <a:t>dependence</a:t>
            </a:r>
            <a:r>
              <a:rPr sz="1400" spc="290" dirty="0">
                <a:solidFill>
                  <a:srgbClr val="221F1F"/>
                </a:solidFill>
                <a:latin typeface="Bahnschrift"/>
                <a:cs typeface="Bahnschrift"/>
              </a:rPr>
              <a:t> </a:t>
            </a:r>
            <a:r>
              <a:rPr sz="1400" spc="30" dirty="0">
                <a:solidFill>
                  <a:srgbClr val="221F1F"/>
                </a:solidFill>
                <a:latin typeface="Bahnschrift"/>
                <a:cs typeface="Bahnschrift"/>
              </a:rPr>
              <a:t>on</a:t>
            </a:r>
            <a:r>
              <a:rPr sz="1400" spc="260" dirty="0">
                <a:solidFill>
                  <a:srgbClr val="221F1F"/>
                </a:solidFill>
                <a:latin typeface="Bahnschrift"/>
                <a:cs typeface="Bahnschrift"/>
              </a:rPr>
              <a:t> </a:t>
            </a:r>
            <a:r>
              <a:rPr sz="1400" spc="50" dirty="0">
                <a:solidFill>
                  <a:srgbClr val="221F1F"/>
                </a:solidFill>
                <a:latin typeface="Bahnschrift"/>
                <a:cs typeface="Bahnschrift"/>
              </a:rPr>
              <a:t>Fossil</a:t>
            </a:r>
            <a:r>
              <a:rPr sz="1400" spc="275" dirty="0">
                <a:solidFill>
                  <a:srgbClr val="221F1F"/>
                </a:solidFill>
                <a:latin typeface="Bahnschrift"/>
                <a:cs typeface="Bahnschrift"/>
              </a:rPr>
              <a:t> </a:t>
            </a:r>
            <a:r>
              <a:rPr sz="1400" spc="45" dirty="0">
                <a:solidFill>
                  <a:srgbClr val="221F1F"/>
                </a:solidFill>
                <a:latin typeface="Bahnschrift"/>
                <a:cs typeface="Bahnschrift"/>
              </a:rPr>
              <a:t>Fuels</a:t>
            </a:r>
            <a:r>
              <a:rPr sz="1400" spc="265" dirty="0">
                <a:solidFill>
                  <a:srgbClr val="221F1F"/>
                </a:solidFill>
                <a:latin typeface="Bahnschrift"/>
                <a:cs typeface="Bahnschrift"/>
              </a:rPr>
              <a:t> </a:t>
            </a:r>
            <a:r>
              <a:rPr sz="1400" dirty="0">
                <a:solidFill>
                  <a:srgbClr val="221F1F"/>
                </a:solidFill>
                <a:latin typeface="Bahnschrift"/>
                <a:cs typeface="Bahnschrift"/>
              </a:rPr>
              <a:t>&amp;</a:t>
            </a:r>
            <a:r>
              <a:rPr sz="1400" spc="25" dirty="0">
                <a:solidFill>
                  <a:srgbClr val="221F1F"/>
                </a:solidFill>
                <a:latin typeface="Bahnschrift"/>
                <a:cs typeface="Bahnschrift"/>
              </a:rPr>
              <a:t> </a:t>
            </a:r>
            <a:r>
              <a:rPr sz="1400" spc="50" dirty="0">
                <a:solidFill>
                  <a:srgbClr val="221F1F"/>
                </a:solidFill>
                <a:latin typeface="Bahnschrift"/>
                <a:cs typeface="Bahnschrift"/>
              </a:rPr>
              <a:t>Building</a:t>
            </a:r>
            <a:r>
              <a:rPr sz="1400" spc="275" dirty="0">
                <a:solidFill>
                  <a:srgbClr val="221F1F"/>
                </a:solidFill>
                <a:latin typeface="Bahnschrift"/>
                <a:cs typeface="Bahnschrift"/>
              </a:rPr>
              <a:t> </a:t>
            </a:r>
            <a:r>
              <a:rPr sz="1400" spc="25" dirty="0">
                <a:solidFill>
                  <a:srgbClr val="221F1F"/>
                </a:solidFill>
                <a:latin typeface="Bahnschrift"/>
                <a:cs typeface="Bahnschrift"/>
              </a:rPr>
              <a:t>an </a:t>
            </a:r>
            <a:r>
              <a:rPr sz="1400" spc="-225" dirty="0">
                <a:solidFill>
                  <a:srgbClr val="221F1F"/>
                </a:solidFill>
                <a:latin typeface="Bahnschrift"/>
                <a:cs typeface="Bahnschrift"/>
              </a:rPr>
              <a:t> </a:t>
            </a:r>
            <a:r>
              <a:rPr sz="1400" spc="50" dirty="0">
                <a:solidFill>
                  <a:srgbClr val="221F1F"/>
                </a:solidFill>
                <a:latin typeface="Bahnschrift"/>
                <a:cs typeface="Bahnschrift"/>
              </a:rPr>
              <a:t>Eco-System</a:t>
            </a:r>
            <a:r>
              <a:rPr sz="1400" spc="285" dirty="0">
                <a:solidFill>
                  <a:srgbClr val="221F1F"/>
                </a:solidFill>
                <a:latin typeface="Bahnschrift"/>
                <a:cs typeface="Bahnschrift"/>
              </a:rPr>
              <a:t> </a:t>
            </a:r>
            <a:r>
              <a:rPr sz="1400" spc="25" dirty="0">
                <a:solidFill>
                  <a:srgbClr val="221F1F"/>
                </a:solidFill>
                <a:latin typeface="Bahnschrift"/>
                <a:cs typeface="Bahnschrift"/>
              </a:rPr>
              <a:t>to</a:t>
            </a:r>
            <a:r>
              <a:rPr sz="1400" spc="280" dirty="0">
                <a:solidFill>
                  <a:srgbClr val="221F1F"/>
                </a:solidFill>
                <a:latin typeface="Bahnschrift"/>
                <a:cs typeface="Bahnschrift"/>
              </a:rPr>
              <a:t> </a:t>
            </a:r>
            <a:r>
              <a:rPr sz="1400" spc="50" dirty="0">
                <a:solidFill>
                  <a:srgbClr val="221F1F"/>
                </a:solidFill>
                <a:latin typeface="Bahnschrift"/>
                <a:cs typeface="Bahnschrift"/>
              </a:rPr>
              <a:t>Supercharge</a:t>
            </a:r>
            <a:r>
              <a:rPr sz="1400" spc="305" dirty="0">
                <a:solidFill>
                  <a:srgbClr val="221F1F"/>
                </a:solidFill>
                <a:latin typeface="Bahnschrift"/>
                <a:cs typeface="Bahnschrift"/>
              </a:rPr>
              <a:t> </a:t>
            </a:r>
            <a:r>
              <a:rPr sz="1400" spc="30" dirty="0">
                <a:solidFill>
                  <a:srgbClr val="221F1F"/>
                </a:solidFill>
                <a:latin typeface="Bahnschrift"/>
                <a:cs typeface="Bahnschrift"/>
              </a:rPr>
              <a:t>EV</a:t>
            </a:r>
            <a:r>
              <a:rPr sz="1400" spc="265" dirty="0">
                <a:solidFill>
                  <a:srgbClr val="221F1F"/>
                </a:solidFill>
                <a:latin typeface="Bahnschrift"/>
                <a:cs typeface="Bahnschrift"/>
              </a:rPr>
              <a:t> </a:t>
            </a:r>
            <a:r>
              <a:rPr sz="1400" spc="45" dirty="0">
                <a:solidFill>
                  <a:srgbClr val="221F1F"/>
                </a:solidFill>
                <a:latin typeface="Bahnschrift"/>
                <a:cs typeface="Bahnschrift"/>
              </a:rPr>
              <a:t>Growth</a:t>
            </a:r>
            <a:endParaRPr sz="1400" dirty="0">
              <a:latin typeface="Bahnschrift"/>
              <a:cs typeface="Bahnschrift"/>
            </a:endParaRPr>
          </a:p>
        </p:txBody>
      </p:sp>
      <p:grpSp>
        <p:nvGrpSpPr>
          <p:cNvPr id="16" name="object 16"/>
          <p:cNvGrpSpPr/>
          <p:nvPr/>
        </p:nvGrpSpPr>
        <p:grpSpPr>
          <a:xfrm>
            <a:off x="312420" y="3771900"/>
            <a:ext cx="4625340" cy="1654175"/>
            <a:chOff x="312420" y="3771900"/>
            <a:chExt cx="4625340" cy="1654175"/>
          </a:xfrm>
        </p:grpSpPr>
        <p:sp>
          <p:nvSpPr>
            <p:cNvPr id="17" name="object 17"/>
            <p:cNvSpPr/>
            <p:nvPr/>
          </p:nvSpPr>
          <p:spPr>
            <a:xfrm>
              <a:off x="312420" y="3771900"/>
              <a:ext cx="4624705" cy="1557020"/>
            </a:xfrm>
            <a:custGeom>
              <a:avLst/>
              <a:gdLst/>
              <a:ahLst/>
              <a:cxnLst/>
              <a:rect l="l" t="t" r="r" b="b"/>
              <a:pathLst>
                <a:path w="4624705" h="1557020">
                  <a:moveTo>
                    <a:pt x="4624692" y="0"/>
                  </a:moveTo>
                  <a:lnTo>
                    <a:pt x="0" y="0"/>
                  </a:lnTo>
                  <a:lnTo>
                    <a:pt x="0" y="1556867"/>
                  </a:lnTo>
                  <a:lnTo>
                    <a:pt x="4624692" y="1556867"/>
                  </a:lnTo>
                  <a:lnTo>
                    <a:pt x="4624692" y="0"/>
                  </a:lnTo>
                  <a:close/>
                </a:path>
              </a:pathLst>
            </a:custGeom>
            <a:solidFill>
              <a:srgbClr val="E6E7E8"/>
            </a:solidFill>
          </p:spPr>
          <p:txBody>
            <a:bodyPr wrap="square" lIns="0" tIns="0" rIns="0" bIns="0" rtlCol="0"/>
            <a:lstStyle/>
            <a:p>
              <a:endParaRPr/>
            </a:p>
          </p:txBody>
        </p:sp>
        <p:sp>
          <p:nvSpPr>
            <p:cNvPr id="18" name="object 18"/>
            <p:cNvSpPr/>
            <p:nvPr/>
          </p:nvSpPr>
          <p:spPr>
            <a:xfrm>
              <a:off x="350526" y="5419344"/>
              <a:ext cx="4522470" cy="0"/>
            </a:xfrm>
            <a:custGeom>
              <a:avLst/>
              <a:gdLst/>
              <a:ahLst/>
              <a:cxnLst/>
              <a:rect l="l" t="t" r="r" b="b"/>
              <a:pathLst>
                <a:path w="4522470">
                  <a:moveTo>
                    <a:pt x="4522393" y="0"/>
                  </a:moveTo>
                  <a:lnTo>
                    <a:pt x="0" y="0"/>
                  </a:lnTo>
                </a:path>
              </a:pathLst>
            </a:custGeom>
            <a:ln w="12192">
              <a:solidFill>
                <a:srgbClr val="221F1F"/>
              </a:solidFill>
              <a:prstDash val="dot"/>
            </a:ln>
          </p:spPr>
          <p:txBody>
            <a:bodyPr wrap="square" lIns="0" tIns="0" rIns="0" bIns="0" rtlCol="0"/>
            <a:lstStyle/>
            <a:p>
              <a:endParaRPr/>
            </a:p>
          </p:txBody>
        </p:sp>
        <p:sp>
          <p:nvSpPr>
            <p:cNvPr id="19" name="object 19"/>
            <p:cNvSpPr/>
            <p:nvPr/>
          </p:nvSpPr>
          <p:spPr>
            <a:xfrm>
              <a:off x="3007525" y="3810000"/>
              <a:ext cx="1930400" cy="1564640"/>
            </a:xfrm>
            <a:custGeom>
              <a:avLst/>
              <a:gdLst/>
              <a:ahLst/>
              <a:cxnLst/>
              <a:rect l="l" t="t" r="r" b="b"/>
              <a:pathLst>
                <a:path w="1930400" h="1564639">
                  <a:moveTo>
                    <a:pt x="1930234" y="0"/>
                  </a:moveTo>
                  <a:lnTo>
                    <a:pt x="511873" y="0"/>
                  </a:lnTo>
                  <a:lnTo>
                    <a:pt x="0" y="782243"/>
                  </a:lnTo>
                  <a:lnTo>
                    <a:pt x="511873" y="1564487"/>
                  </a:lnTo>
                  <a:lnTo>
                    <a:pt x="1930234" y="1564487"/>
                  </a:lnTo>
                  <a:lnTo>
                    <a:pt x="1930234" y="0"/>
                  </a:lnTo>
                  <a:close/>
                </a:path>
              </a:pathLst>
            </a:custGeom>
            <a:solidFill>
              <a:srgbClr val="75D0A4"/>
            </a:solidFill>
          </p:spPr>
          <p:txBody>
            <a:bodyPr wrap="square" lIns="0" tIns="0" rIns="0" bIns="0" rtlCol="0"/>
            <a:lstStyle/>
            <a:p>
              <a:endParaRPr/>
            </a:p>
          </p:txBody>
        </p:sp>
      </p:grpSp>
      <p:sp>
        <p:nvSpPr>
          <p:cNvPr id="20" name="object 20"/>
          <p:cNvSpPr txBox="1"/>
          <p:nvPr/>
        </p:nvSpPr>
        <p:spPr>
          <a:xfrm>
            <a:off x="549382" y="4262357"/>
            <a:ext cx="2331720" cy="848360"/>
          </a:xfrm>
          <a:prstGeom prst="rect">
            <a:avLst/>
          </a:prstGeom>
        </p:spPr>
        <p:txBody>
          <a:bodyPr vert="horz" wrap="square" lIns="0" tIns="12700" rIns="0" bIns="0" rtlCol="0">
            <a:spAutoFit/>
          </a:bodyPr>
          <a:lstStyle/>
          <a:p>
            <a:pPr marL="12700" marR="5080" algn="just">
              <a:lnSpc>
                <a:spcPct val="100000"/>
              </a:lnSpc>
              <a:spcBef>
                <a:spcPts val="100"/>
              </a:spcBef>
            </a:pPr>
            <a:r>
              <a:rPr sz="1800" b="1" spc="50" dirty="0">
                <a:solidFill>
                  <a:srgbClr val="C00000"/>
                </a:solidFill>
                <a:latin typeface="Calibri"/>
                <a:cs typeface="Calibri"/>
              </a:rPr>
              <a:t>Installing</a:t>
            </a:r>
            <a:r>
              <a:rPr sz="1800" b="1" spc="55" dirty="0">
                <a:solidFill>
                  <a:srgbClr val="C00000"/>
                </a:solidFill>
                <a:latin typeface="Calibri"/>
                <a:cs typeface="Calibri"/>
              </a:rPr>
              <a:t> </a:t>
            </a:r>
            <a:r>
              <a:rPr sz="1800" b="1" spc="45" dirty="0">
                <a:solidFill>
                  <a:srgbClr val="C00000"/>
                </a:solidFill>
                <a:latin typeface="Calibri"/>
                <a:cs typeface="Calibri"/>
              </a:rPr>
              <a:t>Solar </a:t>
            </a:r>
            <a:r>
              <a:rPr sz="1800" b="1" spc="55" dirty="0">
                <a:solidFill>
                  <a:srgbClr val="C00000"/>
                </a:solidFill>
                <a:latin typeface="Calibri"/>
                <a:cs typeface="Calibri"/>
              </a:rPr>
              <a:t>Panels </a:t>
            </a:r>
            <a:r>
              <a:rPr sz="1800" b="1" spc="-395" dirty="0">
                <a:solidFill>
                  <a:srgbClr val="C00000"/>
                </a:solidFill>
                <a:latin typeface="Calibri"/>
                <a:cs typeface="Calibri"/>
              </a:rPr>
              <a:t> </a:t>
            </a:r>
            <a:r>
              <a:rPr sz="1800" b="1" spc="40" dirty="0">
                <a:solidFill>
                  <a:srgbClr val="C00000"/>
                </a:solidFill>
                <a:latin typeface="Calibri"/>
                <a:cs typeface="Calibri"/>
              </a:rPr>
              <a:t>and </a:t>
            </a:r>
            <a:r>
              <a:rPr sz="1800" b="1" spc="45" dirty="0">
                <a:solidFill>
                  <a:srgbClr val="C00000"/>
                </a:solidFill>
                <a:latin typeface="Calibri"/>
                <a:cs typeface="Calibri"/>
              </a:rPr>
              <a:t>generating </a:t>
            </a:r>
            <a:r>
              <a:rPr sz="1800" b="1" spc="60" dirty="0">
                <a:solidFill>
                  <a:srgbClr val="C00000"/>
                </a:solidFill>
                <a:latin typeface="Calibri"/>
                <a:cs typeface="Calibri"/>
              </a:rPr>
              <a:t>power </a:t>
            </a:r>
            <a:r>
              <a:rPr sz="1800" b="1" spc="65" dirty="0">
                <a:solidFill>
                  <a:srgbClr val="C00000"/>
                </a:solidFill>
                <a:latin typeface="Calibri"/>
                <a:cs typeface="Calibri"/>
              </a:rPr>
              <a:t> </a:t>
            </a:r>
            <a:r>
              <a:rPr sz="1800" b="1" spc="30" dirty="0">
                <a:solidFill>
                  <a:srgbClr val="C00000"/>
                </a:solidFill>
                <a:latin typeface="Calibri"/>
                <a:cs typeface="Calibri"/>
              </a:rPr>
              <a:t>for</a:t>
            </a:r>
            <a:r>
              <a:rPr sz="1800" b="1" spc="125" dirty="0">
                <a:solidFill>
                  <a:srgbClr val="C00000"/>
                </a:solidFill>
                <a:latin typeface="Calibri"/>
                <a:cs typeface="Calibri"/>
              </a:rPr>
              <a:t> </a:t>
            </a:r>
            <a:r>
              <a:rPr sz="1800" b="1" spc="45" dirty="0">
                <a:solidFill>
                  <a:srgbClr val="C00000"/>
                </a:solidFill>
                <a:latin typeface="Calibri"/>
                <a:cs typeface="Calibri"/>
              </a:rPr>
              <a:t>self</a:t>
            </a:r>
            <a:r>
              <a:rPr sz="1800" b="1" spc="114" dirty="0">
                <a:solidFill>
                  <a:srgbClr val="C00000"/>
                </a:solidFill>
                <a:latin typeface="Calibri"/>
                <a:cs typeface="Calibri"/>
              </a:rPr>
              <a:t> </a:t>
            </a:r>
            <a:r>
              <a:rPr sz="1800" b="1" spc="50" dirty="0">
                <a:solidFill>
                  <a:srgbClr val="C00000"/>
                </a:solidFill>
                <a:latin typeface="Calibri"/>
                <a:cs typeface="Calibri"/>
              </a:rPr>
              <a:t>sustenance</a:t>
            </a:r>
            <a:endParaRPr sz="1800">
              <a:latin typeface="Calibri"/>
              <a:cs typeface="Calibri"/>
            </a:endParaRPr>
          </a:p>
        </p:txBody>
      </p:sp>
      <p:pic>
        <p:nvPicPr>
          <p:cNvPr id="21" name="object 21"/>
          <p:cNvPicPr/>
          <p:nvPr/>
        </p:nvPicPr>
        <p:blipFill>
          <a:blip r:embed="rId6" cstate="print"/>
          <a:stretch>
            <a:fillRect/>
          </a:stretch>
        </p:blipFill>
        <p:spPr>
          <a:xfrm>
            <a:off x="3543300" y="4053839"/>
            <a:ext cx="1208531" cy="1208531"/>
          </a:xfrm>
          <a:prstGeom prst="rect">
            <a:avLst/>
          </a:prstGeom>
        </p:spPr>
      </p:pic>
      <p:sp>
        <p:nvSpPr>
          <p:cNvPr id="22" name="object 22"/>
          <p:cNvSpPr txBox="1"/>
          <p:nvPr/>
        </p:nvSpPr>
        <p:spPr>
          <a:xfrm>
            <a:off x="8441481" y="1457257"/>
            <a:ext cx="1382395" cy="861694"/>
          </a:xfrm>
          <a:prstGeom prst="rect">
            <a:avLst/>
          </a:prstGeom>
        </p:spPr>
        <p:txBody>
          <a:bodyPr vert="horz" wrap="square" lIns="0" tIns="13335" rIns="0" bIns="0" rtlCol="0">
            <a:spAutoFit/>
          </a:bodyPr>
          <a:lstStyle/>
          <a:p>
            <a:pPr marL="12700">
              <a:lnSpc>
                <a:spcPts val="2330"/>
              </a:lnSpc>
              <a:spcBef>
                <a:spcPts val="105"/>
              </a:spcBef>
            </a:pPr>
            <a:r>
              <a:rPr sz="2000" b="1" dirty="0">
                <a:solidFill>
                  <a:srgbClr val="252525"/>
                </a:solidFill>
                <a:latin typeface="Calibri"/>
                <a:cs typeface="Calibri"/>
              </a:rPr>
              <a:t>15</a:t>
            </a:r>
            <a:r>
              <a:rPr sz="2000" b="1" spc="-85" dirty="0">
                <a:solidFill>
                  <a:srgbClr val="252525"/>
                </a:solidFill>
                <a:latin typeface="Calibri"/>
                <a:cs typeface="Calibri"/>
              </a:rPr>
              <a:t> </a:t>
            </a:r>
            <a:r>
              <a:rPr sz="2000" b="1" dirty="0">
                <a:solidFill>
                  <a:srgbClr val="252525"/>
                </a:solidFill>
                <a:latin typeface="Calibri"/>
                <a:cs typeface="Calibri"/>
              </a:rPr>
              <a:t>MILLION+</a:t>
            </a:r>
            <a:endParaRPr sz="2000">
              <a:latin typeface="Calibri"/>
              <a:cs typeface="Calibri"/>
            </a:endParaRPr>
          </a:p>
          <a:p>
            <a:pPr marL="488315" marR="52069" indent="-114300">
              <a:lnSpc>
                <a:spcPts val="2160"/>
              </a:lnSpc>
            </a:pPr>
            <a:r>
              <a:rPr sz="1800" spc="-5" dirty="0">
                <a:solidFill>
                  <a:srgbClr val="252525"/>
                </a:solidFill>
                <a:latin typeface="Calibri"/>
                <a:cs typeface="Calibri"/>
              </a:rPr>
              <a:t>Clean</a:t>
            </a:r>
            <a:r>
              <a:rPr sz="1800" spc="-55" dirty="0">
                <a:solidFill>
                  <a:srgbClr val="252525"/>
                </a:solidFill>
                <a:latin typeface="Calibri"/>
                <a:cs typeface="Calibri"/>
              </a:rPr>
              <a:t> </a:t>
            </a:r>
            <a:r>
              <a:rPr sz="1800" spc="-5" dirty="0">
                <a:solidFill>
                  <a:srgbClr val="252525"/>
                </a:solidFill>
                <a:latin typeface="Calibri"/>
                <a:cs typeface="Calibri"/>
              </a:rPr>
              <a:t>kms </a:t>
            </a:r>
            <a:r>
              <a:rPr sz="1800" spc="-390" dirty="0">
                <a:solidFill>
                  <a:srgbClr val="252525"/>
                </a:solidFill>
                <a:latin typeface="Calibri"/>
                <a:cs typeface="Calibri"/>
              </a:rPr>
              <a:t> </a:t>
            </a:r>
            <a:r>
              <a:rPr sz="1800" spc="-110" dirty="0">
                <a:solidFill>
                  <a:srgbClr val="252525"/>
                </a:solidFill>
                <a:latin typeface="Calibri"/>
                <a:cs typeface="Calibri"/>
              </a:rPr>
              <a:t>T</a:t>
            </a:r>
            <a:r>
              <a:rPr sz="1800" spc="-40" dirty="0">
                <a:solidFill>
                  <a:srgbClr val="252525"/>
                </a:solidFill>
                <a:latin typeface="Calibri"/>
                <a:cs typeface="Calibri"/>
              </a:rPr>
              <a:t>r</a:t>
            </a:r>
            <a:r>
              <a:rPr sz="1800" spc="-25" dirty="0">
                <a:solidFill>
                  <a:srgbClr val="252525"/>
                </a:solidFill>
                <a:latin typeface="Calibri"/>
                <a:cs typeface="Calibri"/>
              </a:rPr>
              <a:t>a</a:t>
            </a:r>
            <a:r>
              <a:rPr sz="1800" spc="-10" dirty="0">
                <a:solidFill>
                  <a:srgbClr val="252525"/>
                </a:solidFill>
                <a:latin typeface="Calibri"/>
                <a:cs typeface="Calibri"/>
              </a:rPr>
              <a:t>v</a:t>
            </a:r>
            <a:r>
              <a:rPr sz="1800" dirty="0">
                <a:solidFill>
                  <a:srgbClr val="252525"/>
                </a:solidFill>
                <a:latin typeface="Calibri"/>
                <a:cs typeface="Calibri"/>
              </a:rPr>
              <a:t>e</a:t>
            </a:r>
            <a:r>
              <a:rPr sz="1800" spc="-5" dirty="0">
                <a:solidFill>
                  <a:srgbClr val="252525"/>
                </a:solidFill>
                <a:latin typeface="Calibri"/>
                <a:cs typeface="Calibri"/>
              </a:rPr>
              <a:t>l</a:t>
            </a:r>
            <a:r>
              <a:rPr sz="1800" spc="-10" dirty="0">
                <a:solidFill>
                  <a:srgbClr val="252525"/>
                </a:solidFill>
                <a:latin typeface="Calibri"/>
                <a:cs typeface="Calibri"/>
              </a:rPr>
              <a:t>l</a:t>
            </a:r>
            <a:r>
              <a:rPr sz="1800" dirty="0">
                <a:solidFill>
                  <a:srgbClr val="252525"/>
                </a:solidFill>
                <a:latin typeface="Calibri"/>
                <a:cs typeface="Calibri"/>
              </a:rPr>
              <a:t>ed</a:t>
            </a:r>
            <a:endParaRPr sz="1800">
              <a:latin typeface="Calibri"/>
              <a:cs typeface="Calibri"/>
            </a:endParaRPr>
          </a:p>
        </p:txBody>
      </p:sp>
      <p:sp>
        <p:nvSpPr>
          <p:cNvPr id="23" name="object 23"/>
          <p:cNvSpPr txBox="1"/>
          <p:nvPr/>
        </p:nvSpPr>
        <p:spPr>
          <a:xfrm>
            <a:off x="8564429" y="3120208"/>
            <a:ext cx="1213485" cy="883285"/>
          </a:xfrm>
          <a:prstGeom prst="rect">
            <a:avLst/>
          </a:prstGeom>
        </p:spPr>
        <p:txBody>
          <a:bodyPr vert="horz" wrap="square" lIns="0" tIns="13335" rIns="0" bIns="0" rtlCol="0">
            <a:spAutoFit/>
          </a:bodyPr>
          <a:lstStyle/>
          <a:p>
            <a:pPr marR="5080" algn="r">
              <a:lnSpc>
                <a:spcPct val="100000"/>
              </a:lnSpc>
              <a:spcBef>
                <a:spcPts val="105"/>
              </a:spcBef>
            </a:pPr>
            <a:r>
              <a:rPr sz="2000" b="1" dirty="0">
                <a:solidFill>
                  <a:srgbClr val="252525"/>
                </a:solidFill>
                <a:latin typeface="Calibri"/>
                <a:cs typeface="Calibri"/>
              </a:rPr>
              <a:t>400,000+</a:t>
            </a:r>
            <a:endParaRPr sz="2000">
              <a:latin typeface="Calibri"/>
              <a:cs typeface="Calibri"/>
            </a:endParaRPr>
          </a:p>
          <a:p>
            <a:pPr marL="208915" marR="5080" indent="-196850" algn="r">
              <a:lnSpc>
                <a:spcPct val="100000"/>
              </a:lnSpc>
              <a:spcBef>
                <a:spcPts val="25"/>
              </a:spcBef>
            </a:pPr>
            <a:r>
              <a:rPr sz="1800" spc="-10" dirty="0">
                <a:solidFill>
                  <a:srgbClr val="252525"/>
                </a:solidFill>
                <a:latin typeface="Calibri"/>
                <a:cs typeface="Calibri"/>
              </a:rPr>
              <a:t>Electric </a:t>
            </a:r>
            <a:r>
              <a:rPr sz="1800" spc="-5" dirty="0">
                <a:solidFill>
                  <a:srgbClr val="252525"/>
                </a:solidFill>
                <a:latin typeface="Calibri"/>
                <a:cs typeface="Calibri"/>
              </a:rPr>
              <a:t>rides </a:t>
            </a:r>
            <a:r>
              <a:rPr sz="1800" spc="-395" dirty="0">
                <a:solidFill>
                  <a:srgbClr val="252525"/>
                </a:solidFill>
                <a:latin typeface="Calibri"/>
                <a:cs typeface="Calibri"/>
              </a:rPr>
              <a:t> </a:t>
            </a:r>
            <a:r>
              <a:rPr sz="1800" spc="-20" dirty="0">
                <a:solidFill>
                  <a:srgbClr val="252525"/>
                </a:solidFill>
                <a:latin typeface="Calibri"/>
                <a:cs typeface="Calibri"/>
              </a:rPr>
              <a:t>c</a:t>
            </a:r>
            <a:r>
              <a:rPr sz="1800" spc="-5" dirty="0">
                <a:solidFill>
                  <a:srgbClr val="252525"/>
                </a:solidFill>
                <a:latin typeface="Calibri"/>
                <a:cs typeface="Calibri"/>
              </a:rPr>
              <a:t>o</a:t>
            </a:r>
            <a:r>
              <a:rPr sz="1800" dirty="0">
                <a:solidFill>
                  <a:srgbClr val="252525"/>
                </a:solidFill>
                <a:latin typeface="Calibri"/>
                <a:cs typeface="Calibri"/>
              </a:rPr>
              <a:t>mp</a:t>
            </a:r>
            <a:r>
              <a:rPr sz="1800" spc="-5" dirty="0">
                <a:solidFill>
                  <a:srgbClr val="252525"/>
                </a:solidFill>
                <a:latin typeface="Calibri"/>
                <a:cs typeface="Calibri"/>
              </a:rPr>
              <a:t>l</a:t>
            </a:r>
            <a:r>
              <a:rPr sz="1800" spc="-10" dirty="0">
                <a:solidFill>
                  <a:srgbClr val="252525"/>
                </a:solidFill>
                <a:latin typeface="Calibri"/>
                <a:cs typeface="Calibri"/>
              </a:rPr>
              <a:t>e</a:t>
            </a:r>
            <a:r>
              <a:rPr sz="1800" spc="-30" dirty="0">
                <a:solidFill>
                  <a:srgbClr val="252525"/>
                </a:solidFill>
                <a:latin typeface="Calibri"/>
                <a:cs typeface="Calibri"/>
              </a:rPr>
              <a:t>t</a:t>
            </a:r>
            <a:r>
              <a:rPr sz="1800" dirty="0">
                <a:solidFill>
                  <a:srgbClr val="252525"/>
                </a:solidFill>
                <a:latin typeface="Calibri"/>
                <a:cs typeface="Calibri"/>
              </a:rPr>
              <a:t>ed</a:t>
            </a:r>
            <a:endParaRPr sz="1800">
              <a:latin typeface="Calibri"/>
              <a:cs typeface="Calibri"/>
            </a:endParaRPr>
          </a:p>
        </p:txBody>
      </p:sp>
      <p:sp>
        <p:nvSpPr>
          <p:cNvPr id="24" name="object 24"/>
          <p:cNvSpPr txBox="1"/>
          <p:nvPr/>
        </p:nvSpPr>
        <p:spPr>
          <a:xfrm>
            <a:off x="8412702" y="4718346"/>
            <a:ext cx="1365250" cy="1290320"/>
          </a:xfrm>
          <a:prstGeom prst="rect">
            <a:avLst/>
          </a:prstGeom>
        </p:spPr>
        <p:txBody>
          <a:bodyPr vert="horz" wrap="square" lIns="0" tIns="85090" rIns="0" bIns="0" rtlCol="0">
            <a:spAutoFit/>
          </a:bodyPr>
          <a:lstStyle/>
          <a:p>
            <a:pPr marR="5080" algn="r">
              <a:lnSpc>
                <a:spcPct val="100000"/>
              </a:lnSpc>
              <a:spcBef>
                <a:spcPts val="670"/>
              </a:spcBef>
            </a:pPr>
            <a:r>
              <a:rPr sz="2000" b="1" dirty="0">
                <a:solidFill>
                  <a:srgbClr val="252525"/>
                </a:solidFill>
                <a:latin typeface="Calibri"/>
                <a:cs typeface="Calibri"/>
              </a:rPr>
              <a:t>1000+</a:t>
            </a:r>
            <a:endParaRPr sz="2000">
              <a:latin typeface="Calibri"/>
              <a:cs typeface="Calibri"/>
            </a:endParaRPr>
          </a:p>
          <a:p>
            <a:pPr marR="6985" algn="r">
              <a:lnSpc>
                <a:spcPct val="100000"/>
              </a:lnSpc>
              <a:spcBef>
                <a:spcPts val="509"/>
              </a:spcBef>
            </a:pPr>
            <a:r>
              <a:rPr sz="1800" spc="-30" dirty="0">
                <a:solidFill>
                  <a:srgbClr val="252525"/>
                </a:solidFill>
                <a:latin typeface="Calibri"/>
                <a:cs typeface="Calibri"/>
              </a:rPr>
              <a:t>Tonnes</a:t>
            </a:r>
            <a:r>
              <a:rPr sz="1800" spc="-35" dirty="0">
                <a:solidFill>
                  <a:srgbClr val="252525"/>
                </a:solidFill>
                <a:latin typeface="Calibri"/>
                <a:cs typeface="Calibri"/>
              </a:rPr>
              <a:t> </a:t>
            </a:r>
            <a:r>
              <a:rPr sz="1800" spc="-5" dirty="0">
                <a:solidFill>
                  <a:srgbClr val="252525"/>
                </a:solidFill>
                <a:latin typeface="Calibri"/>
                <a:cs typeface="Calibri"/>
              </a:rPr>
              <a:t>of</a:t>
            </a:r>
            <a:r>
              <a:rPr sz="1800" spc="-35" dirty="0">
                <a:solidFill>
                  <a:srgbClr val="252525"/>
                </a:solidFill>
                <a:latin typeface="Calibri"/>
                <a:cs typeface="Calibri"/>
              </a:rPr>
              <a:t> </a:t>
            </a:r>
            <a:r>
              <a:rPr sz="1800" spc="-10" dirty="0">
                <a:solidFill>
                  <a:srgbClr val="252525"/>
                </a:solidFill>
                <a:latin typeface="Calibri"/>
                <a:cs typeface="Calibri"/>
              </a:rPr>
              <a:t>CO2</a:t>
            </a:r>
            <a:endParaRPr sz="1800">
              <a:latin typeface="Calibri"/>
              <a:cs typeface="Calibri"/>
            </a:endParaRPr>
          </a:p>
          <a:p>
            <a:pPr marL="699770" marR="6350" indent="-260985" algn="r">
              <a:lnSpc>
                <a:spcPct val="100000"/>
              </a:lnSpc>
            </a:pPr>
            <a:r>
              <a:rPr sz="1800" dirty="0">
                <a:solidFill>
                  <a:srgbClr val="252525"/>
                </a:solidFill>
                <a:latin typeface="Calibri"/>
                <a:cs typeface="Calibri"/>
              </a:rPr>
              <a:t>em</a:t>
            </a:r>
            <a:r>
              <a:rPr sz="1800" spc="-5" dirty="0">
                <a:solidFill>
                  <a:srgbClr val="252525"/>
                </a:solidFill>
                <a:latin typeface="Calibri"/>
                <a:cs typeface="Calibri"/>
              </a:rPr>
              <a:t>i</a:t>
            </a:r>
            <a:r>
              <a:rPr sz="1800" dirty="0">
                <a:solidFill>
                  <a:srgbClr val="252525"/>
                </a:solidFill>
                <a:latin typeface="Calibri"/>
                <a:cs typeface="Calibri"/>
              </a:rPr>
              <a:t>ss</a:t>
            </a:r>
            <a:r>
              <a:rPr sz="1800" spc="-5" dirty="0">
                <a:solidFill>
                  <a:srgbClr val="252525"/>
                </a:solidFill>
                <a:latin typeface="Calibri"/>
                <a:cs typeface="Calibri"/>
              </a:rPr>
              <a:t>io</a:t>
            </a:r>
            <a:r>
              <a:rPr sz="1800" dirty="0">
                <a:solidFill>
                  <a:srgbClr val="252525"/>
                </a:solidFill>
                <a:latin typeface="Calibri"/>
                <a:cs typeface="Calibri"/>
              </a:rPr>
              <a:t>ns  </a:t>
            </a:r>
            <a:r>
              <a:rPr sz="1800" spc="-10" dirty="0">
                <a:solidFill>
                  <a:srgbClr val="252525"/>
                </a:solidFill>
                <a:latin typeface="Calibri"/>
                <a:cs typeface="Calibri"/>
              </a:rPr>
              <a:t>c</a:t>
            </a:r>
            <a:r>
              <a:rPr sz="1800" dirty="0">
                <a:solidFill>
                  <a:srgbClr val="252525"/>
                </a:solidFill>
                <a:latin typeface="Calibri"/>
                <a:cs typeface="Calibri"/>
              </a:rPr>
              <a:t>u</a:t>
            </a:r>
            <a:r>
              <a:rPr sz="1800" spc="-5" dirty="0">
                <a:solidFill>
                  <a:srgbClr val="252525"/>
                </a:solidFill>
                <a:latin typeface="Calibri"/>
                <a:cs typeface="Calibri"/>
              </a:rPr>
              <a:t>r</a:t>
            </a:r>
            <a:r>
              <a:rPr sz="1800" dirty="0">
                <a:solidFill>
                  <a:srgbClr val="252525"/>
                </a:solidFill>
                <a:latin typeface="Calibri"/>
                <a:cs typeface="Calibri"/>
              </a:rPr>
              <a:t>bed</a:t>
            </a:r>
            <a:endParaRPr sz="1800">
              <a:latin typeface="Calibri"/>
              <a:cs typeface="Calibri"/>
            </a:endParaRPr>
          </a:p>
        </p:txBody>
      </p:sp>
      <p:grpSp>
        <p:nvGrpSpPr>
          <p:cNvPr id="25" name="object 25"/>
          <p:cNvGrpSpPr/>
          <p:nvPr/>
        </p:nvGrpSpPr>
        <p:grpSpPr>
          <a:xfrm>
            <a:off x="8705088" y="227076"/>
            <a:ext cx="3338829" cy="5612130"/>
            <a:chOff x="8705088" y="227076"/>
            <a:chExt cx="3338829" cy="5612130"/>
          </a:xfrm>
        </p:grpSpPr>
        <p:sp>
          <p:nvSpPr>
            <p:cNvPr id="26" name="object 26"/>
            <p:cNvSpPr/>
            <p:nvPr/>
          </p:nvSpPr>
          <p:spPr>
            <a:xfrm>
              <a:off x="8708136" y="2727960"/>
              <a:ext cx="2506345" cy="3810"/>
            </a:xfrm>
            <a:custGeom>
              <a:avLst/>
              <a:gdLst/>
              <a:ahLst/>
              <a:cxnLst/>
              <a:rect l="l" t="t" r="r" b="b"/>
              <a:pathLst>
                <a:path w="2506345" h="3810">
                  <a:moveTo>
                    <a:pt x="0" y="0"/>
                  </a:moveTo>
                  <a:lnTo>
                    <a:pt x="2506129" y="3276"/>
                  </a:lnTo>
                </a:path>
              </a:pathLst>
            </a:custGeom>
            <a:ln w="6095">
              <a:solidFill>
                <a:srgbClr val="D0CECE"/>
              </a:solidFill>
            </a:ln>
          </p:spPr>
          <p:txBody>
            <a:bodyPr wrap="square" lIns="0" tIns="0" rIns="0" bIns="0" rtlCol="0"/>
            <a:lstStyle/>
            <a:p>
              <a:endParaRPr/>
            </a:p>
          </p:txBody>
        </p:sp>
        <p:sp>
          <p:nvSpPr>
            <p:cNvPr id="27" name="object 27"/>
            <p:cNvSpPr/>
            <p:nvPr/>
          </p:nvSpPr>
          <p:spPr>
            <a:xfrm>
              <a:off x="8823960" y="4489703"/>
              <a:ext cx="2390140" cy="0"/>
            </a:xfrm>
            <a:custGeom>
              <a:avLst/>
              <a:gdLst/>
              <a:ahLst/>
              <a:cxnLst/>
              <a:rect l="l" t="t" r="r" b="b"/>
              <a:pathLst>
                <a:path w="2390140">
                  <a:moveTo>
                    <a:pt x="0" y="0"/>
                  </a:moveTo>
                  <a:lnTo>
                    <a:pt x="2390013" y="0"/>
                  </a:lnTo>
                </a:path>
              </a:pathLst>
            </a:custGeom>
            <a:ln w="6096">
              <a:solidFill>
                <a:srgbClr val="D0CECE"/>
              </a:solidFill>
            </a:ln>
          </p:spPr>
          <p:txBody>
            <a:bodyPr wrap="square" lIns="0" tIns="0" rIns="0" bIns="0" rtlCol="0"/>
            <a:lstStyle/>
            <a:p>
              <a:endParaRPr/>
            </a:p>
          </p:txBody>
        </p:sp>
        <p:sp>
          <p:nvSpPr>
            <p:cNvPr id="28" name="object 28"/>
            <p:cNvSpPr/>
            <p:nvPr/>
          </p:nvSpPr>
          <p:spPr>
            <a:xfrm>
              <a:off x="10738104" y="1850139"/>
              <a:ext cx="511809" cy="543560"/>
            </a:xfrm>
            <a:custGeom>
              <a:avLst/>
              <a:gdLst/>
              <a:ahLst/>
              <a:cxnLst/>
              <a:rect l="l" t="t" r="r" b="b"/>
              <a:pathLst>
                <a:path w="511809" h="543560">
                  <a:moveTo>
                    <a:pt x="0" y="543458"/>
                  </a:moveTo>
                  <a:lnTo>
                    <a:pt x="45529" y="537819"/>
                  </a:lnTo>
                  <a:lnTo>
                    <a:pt x="89852" y="528459"/>
                  </a:lnTo>
                  <a:lnTo>
                    <a:pt x="132829" y="515518"/>
                  </a:lnTo>
                  <a:lnTo>
                    <a:pt x="174294" y="499173"/>
                  </a:lnTo>
                  <a:lnTo>
                    <a:pt x="214096" y="479564"/>
                  </a:lnTo>
                  <a:lnTo>
                    <a:pt x="252095" y="456857"/>
                  </a:lnTo>
                  <a:lnTo>
                    <a:pt x="288137" y="431203"/>
                  </a:lnTo>
                  <a:lnTo>
                    <a:pt x="322059" y="402767"/>
                  </a:lnTo>
                  <a:lnTo>
                    <a:pt x="353720" y="371703"/>
                  </a:lnTo>
                  <a:lnTo>
                    <a:pt x="382955" y="338175"/>
                  </a:lnTo>
                  <a:lnTo>
                    <a:pt x="409625" y="302323"/>
                  </a:lnTo>
                  <a:lnTo>
                    <a:pt x="433578" y="264337"/>
                  </a:lnTo>
                  <a:lnTo>
                    <a:pt x="454647" y="224345"/>
                  </a:lnTo>
                  <a:lnTo>
                    <a:pt x="472694" y="182524"/>
                  </a:lnTo>
                  <a:lnTo>
                    <a:pt x="487565" y="139014"/>
                  </a:lnTo>
                  <a:lnTo>
                    <a:pt x="499109" y="93980"/>
                  </a:lnTo>
                  <a:lnTo>
                    <a:pt x="507174" y="47599"/>
                  </a:lnTo>
                  <a:lnTo>
                    <a:pt x="511606" y="0"/>
                  </a:lnTo>
                </a:path>
              </a:pathLst>
            </a:custGeom>
            <a:ln w="12192">
              <a:solidFill>
                <a:srgbClr val="FFD300"/>
              </a:solidFill>
              <a:prstDash val="sysDash"/>
            </a:ln>
          </p:spPr>
          <p:txBody>
            <a:bodyPr wrap="square" lIns="0" tIns="0" rIns="0" bIns="0" rtlCol="0"/>
            <a:lstStyle/>
            <a:p>
              <a:endParaRPr/>
            </a:p>
          </p:txBody>
        </p:sp>
        <p:sp>
          <p:nvSpPr>
            <p:cNvPr id="29" name="object 29"/>
            <p:cNvSpPr/>
            <p:nvPr/>
          </p:nvSpPr>
          <p:spPr>
            <a:xfrm>
              <a:off x="10140696" y="1862327"/>
              <a:ext cx="522605" cy="533400"/>
            </a:xfrm>
            <a:custGeom>
              <a:avLst/>
              <a:gdLst/>
              <a:ahLst/>
              <a:cxnLst/>
              <a:rect l="l" t="t" r="r" b="b"/>
              <a:pathLst>
                <a:path w="522604" h="533400">
                  <a:moveTo>
                    <a:pt x="0" y="0"/>
                  </a:moveTo>
                  <a:lnTo>
                    <a:pt x="5410" y="47421"/>
                  </a:lnTo>
                  <a:lnTo>
                    <a:pt x="14414" y="93599"/>
                  </a:lnTo>
                  <a:lnTo>
                    <a:pt x="26847" y="138353"/>
                  </a:lnTo>
                  <a:lnTo>
                    <a:pt x="42557" y="181546"/>
                  </a:lnTo>
                  <a:lnTo>
                    <a:pt x="61391" y="223011"/>
                  </a:lnTo>
                  <a:lnTo>
                    <a:pt x="83210" y="262597"/>
                  </a:lnTo>
                  <a:lnTo>
                    <a:pt x="107861" y="300139"/>
                  </a:lnTo>
                  <a:lnTo>
                    <a:pt x="135178" y="335470"/>
                  </a:lnTo>
                  <a:lnTo>
                    <a:pt x="165023" y="368452"/>
                  </a:lnTo>
                  <a:lnTo>
                    <a:pt x="197243" y="398907"/>
                  </a:lnTo>
                  <a:lnTo>
                    <a:pt x="231673" y="426694"/>
                  </a:lnTo>
                  <a:lnTo>
                    <a:pt x="268173" y="451637"/>
                  </a:lnTo>
                  <a:lnTo>
                    <a:pt x="306603" y="473583"/>
                  </a:lnTo>
                  <a:lnTo>
                    <a:pt x="346786" y="492391"/>
                  </a:lnTo>
                  <a:lnTo>
                    <a:pt x="388581" y="507885"/>
                  </a:lnTo>
                  <a:lnTo>
                    <a:pt x="431850" y="519912"/>
                  </a:lnTo>
                  <a:lnTo>
                    <a:pt x="476415" y="528307"/>
                  </a:lnTo>
                  <a:lnTo>
                    <a:pt x="522147" y="532917"/>
                  </a:lnTo>
                </a:path>
              </a:pathLst>
            </a:custGeom>
            <a:ln w="12192">
              <a:solidFill>
                <a:srgbClr val="FFD300"/>
              </a:solidFill>
              <a:prstDash val="sysDash"/>
            </a:ln>
          </p:spPr>
          <p:txBody>
            <a:bodyPr wrap="square" lIns="0" tIns="0" rIns="0" bIns="0" rtlCol="0"/>
            <a:lstStyle/>
            <a:p>
              <a:endParaRPr/>
            </a:p>
          </p:txBody>
        </p:sp>
        <p:sp>
          <p:nvSpPr>
            <p:cNvPr id="30" name="object 30"/>
            <p:cNvSpPr/>
            <p:nvPr/>
          </p:nvSpPr>
          <p:spPr>
            <a:xfrm>
              <a:off x="10670136" y="2396489"/>
              <a:ext cx="50800" cy="0"/>
            </a:xfrm>
            <a:custGeom>
              <a:avLst/>
              <a:gdLst/>
              <a:ahLst/>
              <a:cxnLst/>
              <a:rect l="l" t="t" r="r" b="b"/>
              <a:pathLst>
                <a:path w="50800">
                  <a:moveTo>
                    <a:pt x="0" y="0"/>
                  </a:moveTo>
                  <a:lnTo>
                    <a:pt x="50177" y="0"/>
                  </a:lnTo>
                </a:path>
              </a:pathLst>
            </a:custGeom>
            <a:ln w="13716">
              <a:solidFill>
                <a:srgbClr val="FFD300"/>
              </a:solidFill>
            </a:ln>
          </p:spPr>
          <p:txBody>
            <a:bodyPr wrap="square" lIns="0" tIns="0" rIns="0" bIns="0" rtlCol="0"/>
            <a:lstStyle/>
            <a:p>
              <a:endParaRPr/>
            </a:p>
          </p:txBody>
        </p:sp>
        <p:pic>
          <p:nvPicPr>
            <p:cNvPr id="31" name="object 31"/>
            <p:cNvPicPr/>
            <p:nvPr/>
          </p:nvPicPr>
          <p:blipFill>
            <a:blip r:embed="rId7" cstate="print"/>
            <a:stretch>
              <a:fillRect/>
            </a:stretch>
          </p:blipFill>
          <p:spPr>
            <a:xfrm>
              <a:off x="10168127" y="1269491"/>
              <a:ext cx="1052955" cy="1095629"/>
            </a:xfrm>
            <a:prstGeom prst="rect">
              <a:avLst/>
            </a:prstGeom>
          </p:spPr>
        </p:pic>
        <p:sp>
          <p:nvSpPr>
            <p:cNvPr id="32" name="object 32"/>
            <p:cNvSpPr/>
            <p:nvPr/>
          </p:nvSpPr>
          <p:spPr>
            <a:xfrm>
              <a:off x="10725914" y="1240541"/>
              <a:ext cx="522605" cy="531495"/>
            </a:xfrm>
            <a:custGeom>
              <a:avLst/>
              <a:gdLst/>
              <a:ahLst/>
              <a:cxnLst/>
              <a:rect l="l" t="t" r="r" b="b"/>
              <a:pathLst>
                <a:path w="522604" h="531494">
                  <a:moveTo>
                    <a:pt x="522147" y="531406"/>
                  </a:moveTo>
                  <a:lnTo>
                    <a:pt x="516737" y="484111"/>
                  </a:lnTo>
                  <a:lnTo>
                    <a:pt x="507733" y="438073"/>
                  </a:lnTo>
                  <a:lnTo>
                    <a:pt x="495300" y="393433"/>
                  </a:lnTo>
                  <a:lnTo>
                    <a:pt x="479590" y="350367"/>
                  </a:lnTo>
                  <a:lnTo>
                    <a:pt x="460743" y="309016"/>
                  </a:lnTo>
                  <a:lnTo>
                    <a:pt x="438924" y="269557"/>
                  </a:lnTo>
                  <a:lnTo>
                    <a:pt x="414286" y="232117"/>
                  </a:lnTo>
                  <a:lnTo>
                    <a:pt x="386956" y="196888"/>
                  </a:lnTo>
                  <a:lnTo>
                    <a:pt x="357111" y="164007"/>
                  </a:lnTo>
                  <a:lnTo>
                    <a:pt x="324904" y="133629"/>
                  </a:lnTo>
                  <a:lnTo>
                    <a:pt x="290461" y="105930"/>
                  </a:lnTo>
                  <a:lnTo>
                    <a:pt x="253961" y="81051"/>
                  </a:lnTo>
                  <a:lnTo>
                    <a:pt x="215544" y="59156"/>
                  </a:lnTo>
                  <a:lnTo>
                    <a:pt x="175361" y="40411"/>
                  </a:lnTo>
                  <a:lnTo>
                    <a:pt x="133553" y="24968"/>
                  </a:lnTo>
                  <a:lnTo>
                    <a:pt x="90297" y="12966"/>
                  </a:lnTo>
                  <a:lnTo>
                    <a:pt x="45732" y="4597"/>
                  </a:lnTo>
                  <a:lnTo>
                    <a:pt x="0" y="0"/>
                  </a:lnTo>
                </a:path>
              </a:pathLst>
            </a:custGeom>
            <a:ln w="12192">
              <a:solidFill>
                <a:srgbClr val="FFD300"/>
              </a:solidFill>
              <a:prstDash val="sysDash"/>
            </a:ln>
          </p:spPr>
          <p:txBody>
            <a:bodyPr wrap="square" lIns="0" tIns="0" rIns="0" bIns="0" rtlCol="0"/>
            <a:lstStyle/>
            <a:p>
              <a:endParaRPr/>
            </a:p>
          </p:txBody>
        </p:sp>
        <p:sp>
          <p:nvSpPr>
            <p:cNvPr id="33" name="object 33"/>
            <p:cNvSpPr/>
            <p:nvPr/>
          </p:nvSpPr>
          <p:spPr>
            <a:xfrm>
              <a:off x="10139169" y="1240536"/>
              <a:ext cx="511809" cy="545465"/>
            </a:xfrm>
            <a:custGeom>
              <a:avLst/>
              <a:gdLst/>
              <a:ahLst/>
              <a:cxnLst/>
              <a:rect l="l" t="t" r="r" b="b"/>
              <a:pathLst>
                <a:path w="511809" h="545464">
                  <a:moveTo>
                    <a:pt x="511619" y="0"/>
                  </a:moveTo>
                  <a:lnTo>
                    <a:pt x="466089" y="5651"/>
                  </a:lnTo>
                  <a:lnTo>
                    <a:pt x="421766" y="15036"/>
                  </a:lnTo>
                  <a:lnTo>
                    <a:pt x="378790" y="28016"/>
                  </a:lnTo>
                  <a:lnTo>
                    <a:pt x="337324" y="44411"/>
                  </a:lnTo>
                  <a:lnTo>
                    <a:pt x="297522" y="64084"/>
                  </a:lnTo>
                  <a:lnTo>
                    <a:pt x="259524" y="86855"/>
                  </a:lnTo>
                  <a:lnTo>
                    <a:pt x="223481" y="112572"/>
                  </a:lnTo>
                  <a:lnTo>
                    <a:pt x="189560" y="141097"/>
                  </a:lnTo>
                  <a:lnTo>
                    <a:pt x="157899" y="172237"/>
                  </a:lnTo>
                  <a:lnTo>
                    <a:pt x="128663" y="205867"/>
                  </a:lnTo>
                  <a:lnTo>
                    <a:pt x="101993" y="241808"/>
                  </a:lnTo>
                  <a:lnTo>
                    <a:pt x="78041" y="279908"/>
                  </a:lnTo>
                  <a:lnTo>
                    <a:pt x="56972" y="320014"/>
                  </a:lnTo>
                  <a:lnTo>
                    <a:pt x="38912" y="361950"/>
                  </a:lnTo>
                  <a:lnTo>
                    <a:pt x="24041" y="405587"/>
                  </a:lnTo>
                  <a:lnTo>
                    <a:pt x="12496" y="450735"/>
                  </a:lnTo>
                  <a:lnTo>
                    <a:pt x="4432" y="497255"/>
                  </a:lnTo>
                  <a:lnTo>
                    <a:pt x="0" y="544982"/>
                  </a:lnTo>
                </a:path>
              </a:pathLst>
            </a:custGeom>
            <a:ln w="12192">
              <a:solidFill>
                <a:srgbClr val="FFD300"/>
              </a:solidFill>
              <a:prstDash val="sysDash"/>
            </a:ln>
          </p:spPr>
          <p:txBody>
            <a:bodyPr wrap="square" lIns="0" tIns="0" rIns="0" bIns="0" rtlCol="0"/>
            <a:lstStyle/>
            <a:p>
              <a:endParaRPr/>
            </a:p>
          </p:txBody>
        </p:sp>
        <p:sp>
          <p:nvSpPr>
            <p:cNvPr id="34" name="object 34"/>
            <p:cNvSpPr/>
            <p:nvPr/>
          </p:nvSpPr>
          <p:spPr>
            <a:xfrm>
              <a:off x="11250930" y="1792585"/>
              <a:ext cx="0" cy="52705"/>
            </a:xfrm>
            <a:custGeom>
              <a:avLst/>
              <a:gdLst/>
              <a:ahLst/>
              <a:cxnLst/>
              <a:rect l="l" t="t" r="r" b="b"/>
              <a:pathLst>
                <a:path h="52705">
                  <a:moveTo>
                    <a:pt x="0" y="0"/>
                  </a:moveTo>
                  <a:lnTo>
                    <a:pt x="0" y="52171"/>
                  </a:lnTo>
                </a:path>
              </a:pathLst>
            </a:custGeom>
            <a:ln w="13716">
              <a:solidFill>
                <a:srgbClr val="FFD300"/>
              </a:solidFill>
            </a:ln>
          </p:spPr>
          <p:txBody>
            <a:bodyPr wrap="square" lIns="0" tIns="0" rIns="0" bIns="0" rtlCol="0"/>
            <a:lstStyle/>
            <a:p>
              <a:endParaRPr/>
            </a:p>
          </p:txBody>
        </p:sp>
        <p:sp>
          <p:nvSpPr>
            <p:cNvPr id="35" name="object 35"/>
            <p:cNvSpPr/>
            <p:nvPr/>
          </p:nvSpPr>
          <p:spPr>
            <a:xfrm>
              <a:off x="10670136" y="1240152"/>
              <a:ext cx="50800" cy="0"/>
            </a:xfrm>
            <a:custGeom>
              <a:avLst/>
              <a:gdLst/>
              <a:ahLst/>
              <a:cxnLst/>
              <a:rect l="l" t="t" r="r" b="b"/>
              <a:pathLst>
                <a:path w="50800">
                  <a:moveTo>
                    <a:pt x="0" y="0"/>
                  </a:moveTo>
                  <a:lnTo>
                    <a:pt x="50177" y="0"/>
                  </a:lnTo>
                </a:path>
              </a:pathLst>
            </a:custGeom>
            <a:ln w="13716">
              <a:solidFill>
                <a:srgbClr val="FFD300"/>
              </a:solidFill>
            </a:ln>
          </p:spPr>
          <p:txBody>
            <a:bodyPr wrap="square" lIns="0" tIns="0" rIns="0" bIns="0" rtlCol="0"/>
            <a:lstStyle/>
            <a:p>
              <a:endParaRPr/>
            </a:p>
          </p:txBody>
        </p:sp>
        <p:sp>
          <p:nvSpPr>
            <p:cNvPr id="36" name="object 36"/>
            <p:cNvSpPr/>
            <p:nvPr/>
          </p:nvSpPr>
          <p:spPr>
            <a:xfrm>
              <a:off x="10139934" y="1792585"/>
              <a:ext cx="0" cy="52705"/>
            </a:xfrm>
            <a:custGeom>
              <a:avLst/>
              <a:gdLst/>
              <a:ahLst/>
              <a:cxnLst/>
              <a:rect l="l" t="t" r="r" b="b"/>
              <a:pathLst>
                <a:path h="52705">
                  <a:moveTo>
                    <a:pt x="0" y="0"/>
                  </a:moveTo>
                  <a:lnTo>
                    <a:pt x="0" y="52171"/>
                  </a:lnTo>
                </a:path>
              </a:pathLst>
            </a:custGeom>
            <a:ln w="13716">
              <a:solidFill>
                <a:srgbClr val="FFD300"/>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10416539" y="1549908"/>
              <a:ext cx="554735" cy="556259"/>
            </a:xfrm>
            <a:prstGeom prst="rect">
              <a:avLst/>
            </a:prstGeom>
          </p:spPr>
        </p:pic>
        <p:sp>
          <p:nvSpPr>
            <p:cNvPr id="38" name="object 38"/>
            <p:cNvSpPr/>
            <p:nvPr/>
          </p:nvSpPr>
          <p:spPr>
            <a:xfrm>
              <a:off x="10744200" y="3520443"/>
              <a:ext cx="511809" cy="543560"/>
            </a:xfrm>
            <a:custGeom>
              <a:avLst/>
              <a:gdLst/>
              <a:ahLst/>
              <a:cxnLst/>
              <a:rect l="l" t="t" r="r" b="b"/>
              <a:pathLst>
                <a:path w="511809" h="543560">
                  <a:moveTo>
                    <a:pt x="0" y="543458"/>
                  </a:moveTo>
                  <a:lnTo>
                    <a:pt x="45529" y="537819"/>
                  </a:lnTo>
                  <a:lnTo>
                    <a:pt x="89852" y="528459"/>
                  </a:lnTo>
                  <a:lnTo>
                    <a:pt x="132829" y="515518"/>
                  </a:lnTo>
                  <a:lnTo>
                    <a:pt x="174294" y="499173"/>
                  </a:lnTo>
                  <a:lnTo>
                    <a:pt x="214096" y="479564"/>
                  </a:lnTo>
                  <a:lnTo>
                    <a:pt x="252095" y="456857"/>
                  </a:lnTo>
                  <a:lnTo>
                    <a:pt x="288137" y="431203"/>
                  </a:lnTo>
                  <a:lnTo>
                    <a:pt x="322059" y="402767"/>
                  </a:lnTo>
                  <a:lnTo>
                    <a:pt x="353720" y="371703"/>
                  </a:lnTo>
                  <a:lnTo>
                    <a:pt x="382955" y="338175"/>
                  </a:lnTo>
                  <a:lnTo>
                    <a:pt x="409625" y="302323"/>
                  </a:lnTo>
                  <a:lnTo>
                    <a:pt x="433578" y="264337"/>
                  </a:lnTo>
                  <a:lnTo>
                    <a:pt x="454647" y="224345"/>
                  </a:lnTo>
                  <a:lnTo>
                    <a:pt x="472694" y="182524"/>
                  </a:lnTo>
                  <a:lnTo>
                    <a:pt x="487565" y="139014"/>
                  </a:lnTo>
                  <a:lnTo>
                    <a:pt x="499109" y="93980"/>
                  </a:lnTo>
                  <a:lnTo>
                    <a:pt x="507174" y="47586"/>
                  </a:lnTo>
                  <a:lnTo>
                    <a:pt x="511606" y="0"/>
                  </a:lnTo>
                </a:path>
              </a:pathLst>
            </a:custGeom>
            <a:ln w="12192">
              <a:solidFill>
                <a:srgbClr val="FFD300"/>
              </a:solidFill>
              <a:prstDash val="sysDash"/>
            </a:ln>
          </p:spPr>
          <p:txBody>
            <a:bodyPr wrap="square" lIns="0" tIns="0" rIns="0" bIns="0" rtlCol="0"/>
            <a:lstStyle/>
            <a:p>
              <a:endParaRPr/>
            </a:p>
          </p:txBody>
        </p:sp>
        <p:sp>
          <p:nvSpPr>
            <p:cNvPr id="39" name="object 39"/>
            <p:cNvSpPr/>
            <p:nvPr/>
          </p:nvSpPr>
          <p:spPr>
            <a:xfrm>
              <a:off x="10146791" y="3534155"/>
              <a:ext cx="522605" cy="531495"/>
            </a:xfrm>
            <a:custGeom>
              <a:avLst/>
              <a:gdLst/>
              <a:ahLst/>
              <a:cxnLst/>
              <a:rect l="l" t="t" r="r" b="b"/>
              <a:pathLst>
                <a:path w="522604" h="531495">
                  <a:moveTo>
                    <a:pt x="0" y="0"/>
                  </a:moveTo>
                  <a:lnTo>
                    <a:pt x="5410" y="47282"/>
                  </a:lnTo>
                  <a:lnTo>
                    <a:pt x="14414" y="93332"/>
                  </a:lnTo>
                  <a:lnTo>
                    <a:pt x="26847" y="137960"/>
                  </a:lnTo>
                  <a:lnTo>
                    <a:pt x="42557" y="181038"/>
                  </a:lnTo>
                  <a:lnTo>
                    <a:pt x="61391" y="222377"/>
                  </a:lnTo>
                  <a:lnTo>
                    <a:pt x="83210" y="261848"/>
                  </a:lnTo>
                  <a:lnTo>
                    <a:pt x="107861" y="299275"/>
                  </a:lnTo>
                  <a:lnTo>
                    <a:pt x="135178" y="334518"/>
                  </a:lnTo>
                  <a:lnTo>
                    <a:pt x="165023" y="367398"/>
                  </a:lnTo>
                  <a:lnTo>
                    <a:pt x="197243" y="397764"/>
                  </a:lnTo>
                  <a:lnTo>
                    <a:pt x="231673" y="425475"/>
                  </a:lnTo>
                  <a:lnTo>
                    <a:pt x="268173" y="450342"/>
                  </a:lnTo>
                  <a:lnTo>
                    <a:pt x="306603" y="472236"/>
                  </a:lnTo>
                  <a:lnTo>
                    <a:pt x="346786" y="490981"/>
                  </a:lnTo>
                  <a:lnTo>
                    <a:pt x="388581" y="506437"/>
                  </a:lnTo>
                  <a:lnTo>
                    <a:pt x="431850" y="518426"/>
                  </a:lnTo>
                  <a:lnTo>
                    <a:pt x="476415" y="526796"/>
                  </a:lnTo>
                  <a:lnTo>
                    <a:pt x="522147" y="531393"/>
                  </a:lnTo>
                </a:path>
              </a:pathLst>
            </a:custGeom>
            <a:ln w="12192">
              <a:solidFill>
                <a:srgbClr val="FFD300"/>
              </a:solidFill>
              <a:prstDash val="sysDash"/>
            </a:ln>
          </p:spPr>
          <p:txBody>
            <a:bodyPr wrap="square" lIns="0" tIns="0" rIns="0" bIns="0" rtlCol="0"/>
            <a:lstStyle/>
            <a:p>
              <a:endParaRPr/>
            </a:p>
          </p:txBody>
        </p:sp>
        <p:sp>
          <p:nvSpPr>
            <p:cNvPr id="40" name="object 40"/>
            <p:cNvSpPr/>
            <p:nvPr/>
          </p:nvSpPr>
          <p:spPr>
            <a:xfrm>
              <a:off x="10676230" y="4066794"/>
              <a:ext cx="50800" cy="0"/>
            </a:xfrm>
            <a:custGeom>
              <a:avLst/>
              <a:gdLst/>
              <a:ahLst/>
              <a:cxnLst/>
              <a:rect l="l" t="t" r="r" b="b"/>
              <a:pathLst>
                <a:path w="50800">
                  <a:moveTo>
                    <a:pt x="0" y="0"/>
                  </a:moveTo>
                  <a:lnTo>
                    <a:pt x="50177" y="0"/>
                  </a:lnTo>
                </a:path>
              </a:pathLst>
            </a:custGeom>
            <a:ln w="13716">
              <a:solidFill>
                <a:srgbClr val="FFD300"/>
              </a:solidFill>
            </a:ln>
          </p:spPr>
          <p:txBody>
            <a:bodyPr wrap="square" lIns="0" tIns="0" rIns="0" bIns="0" rtlCol="0"/>
            <a:lstStyle/>
            <a:p>
              <a:endParaRPr/>
            </a:p>
          </p:txBody>
        </p:sp>
        <p:pic>
          <p:nvPicPr>
            <p:cNvPr id="41" name="object 41"/>
            <p:cNvPicPr/>
            <p:nvPr/>
          </p:nvPicPr>
          <p:blipFill>
            <a:blip r:embed="rId9" cstate="print"/>
            <a:stretch>
              <a:fillRect/>
            </a:stretch>
          </p:blipFill>
          <p:spPr>
            <a:xfrm>
              <a:off x="10174224" y="2939795"/>
              <a:ext cx="1052956" cy="1095628"/>
            </a:xfrm>
            <a:prstGeom prst="rect">
              <a:avLst/>
            </a:prstGeom>
          </p:spPr>
        </p:pic>
        <p:sp>
          <p:nvSpPr>
            <p:cNvPr id="42" name="object 42"/>
            <p:cNvSpPr/>
            <p:nvPr/>
          </p:nvSpPr>
          <p:spPr>
            <a:xfrm>
              <a:off x="10732010" y="2910846"/>
              <a:ext cx="522605" cy="531495"/>
            </a:xfrm>
            <a:custGeom>
              <a:avLst/>
              <a:gdLst/>
              <a:ahLst/>
              <a:cxnLst/>
              <a:rect l="l" t="t" r="r" b="b"/>
              <a:pathLst>
                <a:path w="522604" h="531495">
                  <a:moveTo>
                    <a:pt x="522147" y="531406"/>
                  </a:moveTo>
                  <a:lnTo>
                    <a:pt x="516737" y="484111"/>
                  </a:lnTo>
                  <a:lnTo>
                    <a:pt x="507733" y="438073"/>
                  </a:lnTo>
                  <a:lnTo>
                    <a:pt x="495300" y="393433"/>
                  </a:lnTo>
                  <a:lnTo>
                    <a:pt x="479590" y="350367"/>
                  </a:lnTo>
                  <a:lnTo>
                    <a:pt x="460743" y="309016"/>
                  </a:lnTo>
                  <a:lnTo>
                    <a:pt x="438924" y="269557"/>
                  </a:lnTo>
                  <a:lnTo>
                    <a:pt x="414286" y="232117"/>
                  </a:lnTo>
                  <a:lnTo>
                    <a:pt x="386956" y="196888"/>
                  </a:lnTo>
                  <a:lnTo>
                    <a:pt x="357111" y="164007"/>
                  </a:lnTo>
                  <a:lnTo>
                    <a:pt x="324904" y="133629"/>
                  </a:lnTo>
                  <a:lnTo>
                    <a:pt x="290461" y="105930"/>
                  </a:lnTo>
                  <a:lnTo>
                    <a:pt x="253961" y="81051"/>
                  </a:lnTo>
                  <a:lnTo>
                    <a:pt x="215544" y="59156"/>
                  </a:lnTo>
                  <a:lnTo>
                    <a:pt x="175361" y="40411"/>
                  </a:lnTo>
                  <a:lnTo>
                    <a:pt x="133553" y="24968"/>
                  </a:lnTo>
                  <a:lnTo>
                    <a:pt x="90297" y="12966"/>
                  </a:lnTo>
                  <a:lnTo>
                    <a:pt x="45732" y="4597"/>
                  </a:lnTo>
                  <a:lnTo>
                    <a:pt x="0" y="0"/>
                  </a:lnTo>
                </a:path>
              </a:pathLst>
            </a:custGeom>
            <a:ln w="12192">
              <a:solidFill>
                <a:srgbClr val="FFD300"/>
              </a:solidFill>
              <a:prstDash val="sysDash"/>
            </a:ln>
          </p:spPr>
          <p:txBody>
            <a:bodyPr wrap="square" lIns="0" tIns="0" rIns="0" bIns="0" rtlCol="0"/>
            <a:lstStyle/>
            <a:p>
              <a:endParaRPr/>
            </a:p>
          </p:txBody>
        </p:sp>
        <p:sp>
          <p:nvSpPr>
            <p:cNvPr id="43" name="object 43"/>
            <p:cNvSpPr/>
            <p:nvPr/>
          </p:nvSpPr>
          <p:spPr>
            <a:xfrm>
              <a:off x="10146790" y="2912364"/>
              <a:ext cx="510540" cy="543560"/>
            </a:xfrm>
            <a:custGeom>
              <a:avLst/>
              <a:gdLst/>
              <a:ahLst/>
              <a:cxnLst/>
              <a:rect l="l" t="t" r="r" b="b"/>
              <a:pathLst>
                <a:path w="510540" h="543560">
                  <a:moveTo>
                    <a:pt x="510095" y="0"/>
                  </a:moveTo>
                  <a:lnTo>
                    <a:pt x="464705" y="5638"/>
                  </a:lnTo>
                  <a:lnTo>
                    <a:pt x="420509" y="14998"/>
                  </a:lnTo>
                  <a:lnTo>
                    <a:pt x="377659" y="27940"/>
                  </a:lnTo>
                  <a:lnTo>
                    <a:pt x="336321" y="44284"/>
                  </a:lnTo>
                  <a:lnTo>
                    <a:pt x="296633" y="63893"/>
                  </a:lnTo>
                  <a:lnTo>
                    <a:pt x="258749" y="86614"/>
                  </a:lnTo>
                  <a:lnTo>
                    <a:pt x="222821" y="112268"/>
                  </a:lnTo>
                  <a:lnTo>
                    <a:pt x="188988" y="140703"/>
                  </a:lnTo>
                  <a:lnTo>
                    <a:pt x="157429" y="171754"/>
                  </a:lnTo>
                  <a:lnTo>
                    <a:pt x="128282" y="205295"/>
                  </a:lnTo>
                  <a:lnTo>
                    <a:pt x="101688" y="241134"/>
                  </a:lnTo>
                  <a:lnTo>
                    <a:pt x="77812" y="279133"/>
                  </a:lnTo>
                  <a:lnTo>
                    <a:pt x="56794" y="319112"/>
                  </a:lnTo>
                  <a:lnTo>
                    <a:pt x="38798" y="360946"/>
                  </a:lnTo>
                  <a:lnTo>
                    <a:pt x="23964" y="404444"/>
                  </a:lnTo>
                  <a:lnTo>
                    <a:pt x="12458" y="449478"/>
                  </a:lnTo>
                  <a:lnTo>
                    <a:pt x="4419" y="495871"/>
                  </a:lnTo>
                  <a:lnTo>
                    <a:pt x="0" y="543458"/>
                  </a:lnTo>
                </a:path>
              </a:pathLst>
            </a:custGeom>
            <a:ln w="12192">
              <a:solidFill>
                <a:srgbClr val="FFD300"/>
              </a:solidFill>
              <a:prstDash val="sysDash"/>
            </a:ln>
          </p:spPr>
          <p:txBody>
            <a:bodyPr wrap="square" lIns="0" tIns="0" rIns="0" bIns="0" rtlCol="0"/>
            <a:lstStyle/>
            <a:p>
              <a:endParaRPr/>
            </a:p>
          </p:txBody>
        </p:sp>
        <p:sp>
          <p:nvSpPr>
            <p:cNvPr id="44" name="object 44"/>
            <p:cNvSpPr/>
            <p:nvPr/>
          </p:nvSpPr>
          <p:spPr>
            <a:xfrm>
              <a:off x="11257026" y="3462889"/>
              <a:ext cx="0" cy="52705"/>
            </a:xfrm>
            <a:custGeom>
              <a:avLst/>
              <a:gdLst/>
              <a:ahLst/>
              <a:cxnLst/>
              <a:rect l="l" t="t" r="r" b="b"/>
              <a:pathLst>
                <a:path h="52704">
                  <a:moveTo>
                    <a:pt x="0" y="0"/>
                  </a:moveTo>
                  <a:lnTo>
                    <a:pt x="0" y="52171"/>
                  </a:lnTo>
                </a:path>
              </a:pathLst>
            </a:custGeom>
            <a:ln w="13716">
              <a:solidFill>
                <a:srgbClr val="FFD300"/>
              </a:solidFill>
            </a:ln>
          </p:spPr>
          <p:txBody>
            <a:bodyPr wrap="square" lIns="0" tIns="0" rIns="0" bIns="0" rtlCol="0"/>
            <a:lstStyle/>
            <a:p>
              <a:endParaRPr/>
            </a:p>
          </p:txBody>
        </p:sp>
        <p:sp>
          <p:nvSpPr>
            <p:cNvPr id="45" name="object 45"/>
            <p:cNvSpPr/>
            <p:nvPr/>
          </p:nvSpPr>
          <p:spPr>
            <a:xfrm>
              <a:off x="10676230" y="2910457"/>
              <a:ext cx="50800" cy="0"/>
            </a:xfrm>
            <a:custGeom>
              <a:avLst/>
              <a:gdLst/>
              <a:ahLst/>
              <a:cxnLst/>
              <a:rect l="l" t="t" r="r" b="b"/>
              <a:pathLst>
                <a:path w="50800">
                  <a:moveTo>
                    <a:pt x="0" y="0"/>
                  </a:moveTo>
                  <a:lnTo>
                    <a:pt x="50177" y="0"/>
                  </a:lnTo>
                </a:path>
              </a:pathLst>
            </a:custGeom>
            <a:ln w="13716">
              <a:solidFill>
                <a:srgbClr val="FFD300"/>
              </a:solidFill>
            </a:ln>
          </p:spPr>
          <p:txBody>
            <a:bodyPr wrap="square" lIns="0" tIns="0" rIns="0" bIns="0" rtlCol="0"/>
            <a:lstStyle/>
            <a:p>
              <a:endParaRPr/>
            </a:p>
          </p:txBody>
        </p:sp>
        <p:sp>
          <p:nvSpPr>
            <p:cNvPr id="46" name="object 46"/>
            <p:cNvSpPr/>
            <p:nvPr/>
          </p:nvSpPr>
          <p:spPr>
            <a:xfrm>
              <a:off x="10146030" y="3462889"/>
              <a:ext cx="0" cy="52705"/>
            </a:xfrm>
            <a:custGeom>
              <a:avLst/>
              <a:gdLst/>
              <a:ahLst/>
              <a:cxnLst/>
              <a:rect l="l" t="t" r="r" b="b"/>
              <a:pathLst>
                <a:path h="52704">
                  <a:moveTo>
                    <a:pt x="0" y="0"/>
                  </a:moveTo>
                  <a:lnTo>
                    <a:pt x="0" y="52171"/>
                  </a:lnTo>
                </a:path>
              </a:pathLst>
            </a:custGeom>
            <a:ln w="13716">
              <a:solidFill>
                <a:srgbClr val="FFD300"/>
              </a:solidFill>
            </a:ln>
          </p:spPr>
          <p:txBody>
            <a:bodyPr wrap="square" lIns="0" tIns="0" rIns="0" bIns="0" rtlCol="0"/>
            <a:lstStyle/>
            <a:p>
              <a:endParaRPr/>
            </a:p>
          </p:txBody>
        </p:sp>
        <p:pic>
          <p:nvPicPr>
            <p:cNvPr id="47" name="object 47"/>
            <p:cNvPicPr/>
            <p:nvPr/>
          </p:nvPicPr>
          <p:blipFill>
            <a:blip r:embed="rId10" cstate="print"/>
            <a:stretch>
              <a:fillRect/>
            </a:stretch>
          </p:blipFill>
          <p:spPr>
            <a:xfrm>
              <a:off x="10393679" y="3209544"/>
              <a:ext cx="595883" cy="595883"/>
            </a:xfrm>
            <a:prstGeom prst="rect">
              <a:avLst/>
            </a:prstGeom>
          </p:spPr>
        </p:pic>
        <p:sp>
          <p:nvSpPr>
            <p:cNvPr id="48" name="object 48"/>
            <p:cNvSpPr/>
            <p:nvPr/>
          </p:nvSpPr>
          <p:spPr>
            <a:xfrm>
              <a:off x="10765536" y="5285234"/>
              <a:ext cx="510540" cy="545465"/>
            </a:xfrm>
            <a:custGeom>
              <a:avLst/>
              <a:gdLst/>
              <a:ahLst/>
              <a:cxnLst/>
              <a:rect l="l" t="t" r="r" b="b"/>
              <a:pathLst>
                <a:path w="510540" h="545464">
                  <a:moveTo>
                    <a:pt x="0" y="544982"/>
                  </a:moveTo>
                  <a:lnTo>
                    <a:pt x="45389" y="539330"/>
                  </a:lnTo>
                  <a:lnTo>
                    <a:pt x="89585" y="529945"/>
                  </a:lnTo>
                  <a:lnTo>
                    <a:pt x="132435" y="516966"/>
                  </a:lnTo>
                  <a:lnTo>
                    <a:pt x="173774" y="500570"/>
                  </a:lnTo>
                  <a:lnTo>
                    <a:pt x="213461" y="480910"/>
                  </a:lnTo>
                  <a:lnTo>
                    <a:pt x="251345" y="458127"/>
                  </a:lnTo>
                  <a:lnTo>
                    <a:pt x="287274" y="432409"/>
                  </a:lnTo>
                  <a:lnTo>
                    <a:pt x="321106" y="403898"/>
                  </a:lnTo>
                  <a:lnTo>
                    <a:pt x="352666" y="372744"/>
                  </a:lnTo>
                  <a:lnTo>
                    <a:pt x="381812" y="339115"/>
                  </a:lnTo>
                  <a:lnTo>
                    <a:pt x="408406" y="303174"/>
                  </a:lnTo>
                  <a:lnTo>
                    <a:pt x="432282" y="265074"/>
                  </a:lnTo>
                  <a:lnTo>
                    <a:pt x="453288" y="224980"/>
                  </a:lnTo>
                  <a:lnTo>
                    <a:pt x="471284" y="183032"/>
                  </a:lnTo>
                  <a:lnTo>
                    <a:pt x="486117" y="139407"/>
                  </a:lnTo>
                  <a:lnTo>
                    <a:pt x="497624" y="94246"/>
                  </a:lnTo>
                  <a:lnTo>
                    <a:pt x="505663" y="47726"/>
                  </a:lnTo>
                  <a:lnTo>
                    <a:pt x="510082" y="0"/>
                  </a:lnTo>
                </a:path>
              </a:pathLst>
            </a:custGeom>
            <a:ln w="12191">
              <a:solidFill>
                <a:srgbClr val="FFD300"/>
              </a:solidFill>
              <a:prstDash val="sysDash"/>
            </a:ln>
          </p:spPr>
          <p:txBody>
            <a:bodyPr wrap="square" lIns="0" tIns="0" rIns="0" bIns="0" rtlCol="0"/>
            <a:lstStyle/>
            <a:p>
              <a:endParaRPr/>
            </a:p>
          </p:txBody>
        </p:sp>
        <p:sp>
          <p:nvSpPr>
            <p:cNvPr id="49" name="object 49"/>
            <p:cNvSpPr/>
            <p:nvPr/>
          </p:nvSpPr>
          <p:spPr>
            <a:xfrm>
              <a:off x="10168127" y="5298947"/>
              <a:ext cx="522605" cy="531495"/>
            </a:xfrm>
            <a:custGeom>
              <a:avLst/>
              <a:gdLst/>
              <a:ahLst/>
              <a:cxnLst/>
              <a:rect l="l" t="t" r="r" b="b"/>
              <a:pathLst>
                <a:path w="522604" h="531495">
                  <a:moveTo>
                    <a:pt x="0" y="0"/>
                  </a:moveTo>
                  <a:lnTo>
                    <a:pt x="5410" y="47282"/>
                  </a:lnTo>
                  <a:lnTo>
                    <a:pt x="14414" y="93332"/>
                  </a:lnTo>
                  <a:lnTo>
                    <a:pt x="26847" y="137960"/>
                  </a:lnTo>
                  <a:lnTo>
                    <a:pt x="42557" y="181038"/>
                  </a:lnTo>
                  <a:lnTo>
                    <a:pt x="61391" y="222376"/>
                  </a:lnTo>
                  <a:lnTo>
                    <a:pt x="83210" y="261848"/>
                  </a:lnTo>
                  <a:lnTo>
                    <a:pt x="107861" y="299275"/>
                  </a:lnTo>
                  <a:lnTo>
                    <a:pt x="135178" y="334517"/>
                  </a:lnTo>
                  <a:lnTo>
                    <a:pt x="165023" y="367398"/>
                  </a:lnTo>
                  <a:lnTo>
                    <a:pt x="197243" y="397763"/>
                  </a:lnTo>
                  <a:lnTo>
                    <a:pt x="231673" y="425475"/>
                  </a:lnTo>
                  <a:lnTo>
                    <a:pt x="268173" y="450341"/>
                  </a:lnTo>
                  <a:lnTo>
                    <a:pt x="306603" y="472236"/>
                  </a:lnTo>
                  <a:lnTo>
                    <a:pt x="346786" y="490981"/>
                  </a:lnTo>
                  <a:lnTo>
                    <a:pt x="388581" y="506437"/>
                  </a:lnTo>
                  <a:lnTo>
                    <a:pt x="431850" y="518426"/>
                  </a:lnTo>
                  <a:lnTo>
                    <a:pt x="476415" y="526795"/>
                  </a:lnTo>
                  <a:lnTo>
                    <a:pt x="522147" y="531393"/>
                  </a:lnTo>
                </a:path>
              </a:pathLst>
            </a:custGeom>
            <a:ln w="12192">
              <a:solidFill>
                <a:srgbClr val="FFD300"/>
              </a:solidFill>
              <a:prstDash val="sysDash"/>
            </a:ln>
          </p:spPr>
          <p:txBody>
            <a:bodyPr wrap="square" lIns="0" tIns="0" rIns="0" bIns="0" rtlCol="0"/>
            <a:lstStyle/>
            <a:p>
              <a:endParaRPr/>
            </a:p>
          </p:txBody>
        </p:sp>
        <p:sp>
          <p:nvSpPr>
            <p:cNvPr id="50" name="object 50"/>
            <p:cNvSpPr/>
            <p:nvPr/>
          </p:nvSpPr>
          <p:spPr>
            <a:xfrm>
              <a:off x="10697568" y="5831965"/>
              <a:ext cx="50800" cy="0"/>
            </a:xfrm>
            <a:custGeom>
              <a:avLst/>
              <a:gdLst/>
              <a:ahLst/>
              <a:cxnLst/>
              <a:rect l="l" t="t" r="r" b="b"/>
              <a:pathLst>
                <a:path w="50800">
                  <a:moveTo>
                    <a:pt x="0" y="0"/>
                  </a:moveTo>
                  <a:lnTo>
                    <a:pt x="50177" y="0"/>
                  </a:lnTo>
                </a:path>
              </a:pathLst>
            </a:custGeom>
            <a:ln w="13716">
              <a:solidFill>
                <a:srgbClr val="FFD300"/>
              </a:solidFill>
            </a:ln>
          </p:spPr>
          <p:txBody>
            <a:bodyPr wrap="square" lIns="0" tIns="0" rIns="0" bIns="0" rtlCol="0"/>
            <a:lstStyle/>
            <a:p>
              <a:endParaRPr/>
            </a:p>
          </p:txBody>
        </p:sp>
        <p:pic>
          <p:nvPicPr>
            <p:cNvPr id="51" name="object 51"/>
            <p:cNvPicPr/>
            <p:nvPr/>
          </p:nvPicPr>
          <p:blipFill>
            <a:blip r:embed="rId11" cstate="print"/>
            <a:stretch>
              <a:fillRect/>
            </a:stretch>
          </p:blipFill>
          <p:spPr>
            <a:xfrm>
              <a:off x="10194036" y="4706111"/>
              <a:ext cx="1054480" cy="1095626"/>
            </a:xfrm>
            <a:prstGeom prst="rect">
              <a:avLst/>
            </a:prstGeom>
          </p:spPr>
        </p:pic>
        <p:sp>
          <p:nvSpPr>
            <p:cNvPr id="52" name="object 52"/>
            <p:cNvSpPr/>
            <p:nvPr/>
          </p:nvSpPr>
          <p:spPr>
            <a:xfrm>
              <a:off x="10751820" y="4675635"/>
              <a:ext cx="523875" cy="533400"/>
            </a:xfrm>
            <a:custGeom>
              <a:avLst/>
              <a:gdLst/>
              <a:ahLst/>
              <a:cxnLst/>
              <a:rect l="l" t="t" r="r" b="b"/>
              <a:pathLst>
                <a:path w="523875" h="533400">
                  <a:moveTo>
                    <a:pt x="523671" y="532930"/>
                  </a:moveTo>
                  <a:lnTo>
                    <a:pt x="518236" y="485508"/>
                  </a:lnTo>
                  <a:lnTo>
                    <a:pt x="509219" y="439331"/>
                  </a:lnTo>
                  <a:lnTo>
                    <a:pt x="496747" y="394563"/>
                  </a:lnTo>
                  <a:lnTo>
                    <a:pt x="480987" y="351370"/>
                  </a:lnTo>
                  <a:lnTo>
                    <a:pt x="462089" y="309905"/>
                  </a:lnTo>
                  <a:lnTo>
                    <a:pt x="440207" y="270319"/>
                  </a:lnTo>
                  <a:lnTo>
                    <a:pt x="415493" y="232790"/>
                  </a:lnTo>
                  <a:lnTo>
                    <a:pt x="388086" y="197446"/>
                  </a:lnTo>
                  <a:lnTo>
                    <a:pt x="358165" y="164477"/>
                  </a:lnTo>
                  <a:lnTo>
                    <a:pt x="325856" y="134010"/>
                  </a:lnTo>
                  <a:lnTo>
                    <a:pt x="291312" y="106235"/>
                  </a:lnTo>
                  <a:lnTo>
                    <a:pt x="254711" y="81292"/>
                  </a:lnTo>
                  <a:lnTo>
                    <a:pt x="216166" y="59334"/>
                  </a:lnTo>
                  <a:lnTo>
                    <a:pt x="175869" y="40525"/>
                  </a:lnTo>
                  <a:lnTo>
                    <a:pt x="133946" y="25031"/>
                  </a:lnTo>
                  <a:lnTo>
                    <a:pt x="90563" y="13017"/>
                  </a:lnTo>
                  <a:lnTo>
                    <a:pt x="45859" y="4610"/>
                  </a:lnTo>
                  <a:lnTo>
                    <a:pt x="0" y="0"/>
                  </a:lnTo>
                </a:path>
              </a:pathLst>
            </a:custGeom>
            <a:ln w="12192">
              <a:solidFill>
                <a:srgbClr val="FFD300"/>
              </a:solidFill>
              <a:prstDash val="sysDash"/>
            </a:ln>
          </p:spPr>
          <p:txBody>
            <a:bodyPr wrap="square" lIns="0" tIns="0" rIns="0" bIns="0" rtlCol="0"/>
            <a:lstStyle/>
            <a:p>
              <a:endParaRPr/>
            </a:p>
          </p:txBody>
        </p:sp>
        <p:sp>
          <p:nvSpPr>
            <p:cNvPr id="53" name="object 53"/>
            <p:cNvSpPr/>
            <p:nvPr/>
          </p:nvSpPr>
          <p:spPr>
            <a:xfrm>
              <a:off x="10166600" y="4677155"/>
              <a:ext cx="511809" cy="543560"/>
            </a:xfrm>
            <a:custGeom>
              <a:avLst/>
              <a:gdLst/>
              <a:ahLst/>
              <a:cxnLst/>
              <a:rect l="l" t="t" r="r" b="b"/>
              <a:pathLst>
                <a:path w="511809" h="543560">
                  <a:moveTo>
                    <a:pt x="511619" y="0"/>
                  </a:moveTo>
                  <a:lnTo>
                    <a:pt x="466089" y="5638"/>
                  </a:lnTo>
                  <a:lnTo>
                    <a:pt x="421766" y="14998"/>
                  </a:lnTo>
                  <a:lnTo>
                    <a:pt x="378790" y="27940"/>
                  </a:lnTo>
                  <a:lnTo>
                    <a:pt x="337324" y="44284"/>
                  </a:lnTo>
                  <a:lnTo>
                    <a:pt x="297522" y="63893"/>
                  </a:lnTo>
                  <a:lnTo>
                    <a:pt x="259524" y="86614"/>
                  </a:lnTo>
                  <a:lnTo>
                    <a:pt x="223481" y="112268"/>
                  </a:lnTo>
                  <a:lnTo>
                    <a:pt x="189560" y="140703"/>
                  </a:lnTo>
                  <a:lnTo>
                    <a:pt x="157899" y="171754"/>
                  </a:lnTo>
                  <a:lnTo>
                    <a:pt x="128663" y="205295"/>
                  </a:lnTo>
                  <a:lnTo>
                    <a:pt x="101993" y="241134"/>
                  </a:lnTo>
                  <a:lnTo>
                    <a:pt x="78041" y="279133"/>
                  </a:lnTo>
                  <a:lnTo>
                    <a:pt x="56972" y="319112"/>
                  </a:lnTo>
                  <a:lnTo>
                    <a:pt x="38912" y="360946"/>
                  </a:lnTo>
                  <a:lnTo>
                    <a:pt x="24041" y="404444"/>
                  </a:lnTo>
                  <a:lnTo>
                    <a:pt x="12496" y="449478"/>
                  </a:lnTo>
                  <a:lnTo>
                    <a:pt x="4432" y="495871"/>
                  </a:lnTo>
                  <a:lnTo>
                    <a:pt x="0" y="543458"/>
                  </a:lnTo>
                </a:path>
              </a:pathLst>
            </a:custGeom>
            <a:ln w="12192">
              <a:solidFill>
                <a:srgbClr val="FFD300"/>
              </a:solidFill>
              <a:prstDash val="sysDash"/>
            </a:ln>
          </p:spPr>
          <p:txBody>
            <a:bodyPr wrap="square" lIns="0" tIns="0" rIns="0" bIns="0" rtlCol="0"/>
            <a:lstStyle/>
            <a:p>
              <a:endParaRPr/>
            </a:p>
          </p:txBody>
        </p:sp>
        <p:sp>
          <p:nvSpPr>
            <p:cNvPr id="54" name="object 54"/>
            <p:cNvSpPr/>
            <p:nvPr/>
          </p:nvSpPr>
          <p:spPr>
            <a:xfrm>
              <a:off x="11277216" y="5227682"/>
              <a:ext cx="0" cy="52705"/>
            </a:xfrm>
            <a:custGeom>
              <a:avLst/>
              <a:gdLst/>
              <a:ahLst/>
              <a:cxnLst/>
              <a:rect l="l" t="t" r="r" b="b"/>
              <a:pathLst>
                <a:path h="52704">
                  <a:moveTo>
                    <a:pt x="0" y="0"/>
                  </a:moveTo>
                  <a:lnTo>
                    <a:pt x="0" y="52171"/>
                  </a:lnTo>
                </a:path>
              </a:pathLst>
            </a:custGeom>
            <a:ln w="13716">
              <a:solidFill>
                <a:srgbClr val="FFD300"/>
              </a:solidFill>
            </a:ln>
          </p:spPr>
          <p:txBody>
            <a:bodyPr wrap="square" lIns="0" tIns="0" rIns="0" bIns="0" rtlCol="0"/>
            <a:lstStyle/>
            <a:p>
              <a:endParaRPr/>
            </a:p>
          </p:txBody>
        </p:sp>
        <p:sp>
          <p:nvSpPr>
            <p:cNvPr id="55" name="object 55"/>
            <p:cNvSpPr/>
            <p:nvPr/>
          </p:nvSpPr>
          <p:spPr>
            <a:xfrm>
              <a:off x="10697568" y="4676394"/>
              <a:ext cx="50800" cy="0"/>
            </a:xfrm>
            <a:custGeom>
              <a:avLst/>
              <a:gdLst/>
              <a:ahLst/>
              <a:cxnLst/>
              <a:rect l="l" t="t" r="r" b="b"/>
              <a:pathLst>
                <a:path w="50800">
                  <a:moveTo>
                    <a:pt x="0" y="0"/>
                  </a:moveTo>
                  <a:lnTo>
                    <a:pt x="50177" y="0"/>
                  </a:lnTo>
                </a:path>
              </a:pathLst>
            </a:custGeom>
            <a:ln w="13716">
              <a:solidFill>
                <a:srgbClr val="FFD300"/>
              </a:solidFill>
            </a:ln>
          </p:spPr>
          <p:txBody>
            <a:bodyPr wrap="square" lIns="0" tIns="0" rIns="0" bIns="0" rtlCol="0"/>
            <a:lstStyle/>
            <a:p>
              <a:endParaRPr/>
            </a:p>
          </p:txBody>
        </p:sp>
        <p:sp>
          <p:nvSpPr>
            <p:cNvPr id="56" name="object 56"/>
            <p:cNvSpPr/>
            <p:nvPr/>
          </p:nvSpPr>
          <p:spPr>
            <a:xfrm>
              <a:off x="10166221" y="5227682"/>
              <a:ext cx="0" cy="52705"/>
            </a:xfrm>
            <a:custGeom>
              <a:avLst/>
              <a:gdLst/>
              <a:ahLst/>
              <a:cxnLst/>
              <a:rect l="l" t="t" r="r" b="b"/>
              <a:pathLst>
                <a:path h="52704">
                  <a:moveTo>
                    <a:pt x="0" y="0"/>
                  </a:moveTo>
                  <a:lnTo>
                    <a:pt x="0" y="52171"/>
                  </a:lnTo>
                </a:path>
              </a:pathLst>
            </a:custGeom>
            <a:ln w="13716">
              <a:solidFill>
                <a:srgbClr val="FFD300"/>
              </a:solidFill>
            </a:ln>
          </p:spPr>
          <p:txBody>
            <a:bodyPr wrap="square" lIns="0" tIns="0" rIns="0" bIns="0" rtlCol="0"/>
            <a:lstStyle/>
            <a:p>
              <a:endParaRPr/>
            </a:p>
          </p:txBody>
        </p:sp>
        <p:pic>
          <p:nvPicPr>
            <p:cNvPr id="57" name="object 57"/>
            <p:cNvPicPr/>
            <p:nvPr/>
          </p:nvPicPr>
          <p:blipFill>
            <a:blip r:embed="rId12" cstate="print"/>
            <a:stretch>
              <a:fillRect/>
            </a:stretch>
          </p:blipFill>
          <p:spPr>
            <a:xfrm>
              <a:off x="10427208" y="4991100"/>
              <a:ext cx="554735" cy="556259"/>
            </a:xfrm>
            <a:prstGeom prst="rect">
              <a:avLst/>
            </a:prstGeom>
          </p:spPr>
        </p:pic>
        <p:pic>
          <p:nvPicPr>
            <p:cNvPr id="58" name="object 58"/>
            <p:cNvPicPr/>
            <p:nvPr/>
          </p:nvPicPr>
          <p:blipFill>
            <a:blip r:embed="rId13" cstate="print"/>
            <a:stretch>
              <a:fillRect/>
            </a:stretch>
          </p:blipFill>
          <p:spPr>
            <a:xfrm>
              <a:off x="10546080" y="227076"/>
              <a:ext cx="1497495" cy="443280"/>
            </a:xfrm>
            <a:prstGeom prst="rect">
              <a:avLst/>
            </a:prstGeom>
          </p:spPr>
        </p:pic>
      </p:grpSp>
      <p:sp>
        <p:nvSpPr>
          <p:cNvPr id="59" name="object 59"/>
          <p:cNvSpPr txBox="1"/>
          <p:nvPr/>
        </p:nvSpPr>
        <p:spPr>
          <a:xfrm>
            <a:off x="5441216" y="3255223"/>
            <a:ext cx="2217420" cy="2423160"/>
          </a:xfrm>
          <a:prstGeom prst="rect">
            <a:avLst/>
          </a:prstGeom>
        </p:spPr>
        <p:txBody>
          <a:bodyPr vert="horz" wrap="square" lIns="0" tIns="13335" rIns="0" bIns="0" rtlCol="0">
            <a:spAutoFit/>
          </a:bodyPr>
          <a:lstStyle/>
          <a:p>
            <a:pPr marR="20320" algn="ctr">
              <a:lnSpc>
                <a:spcPct val="100000"/>
              </a:lnSpc>
              <a:spcBef>
                <a:spcPts val="105"/>
              </a:spcBef>
            </a:pPr>
            <a:r>
              <a:rPr sz="2000" b="1" spc="-5" dirty="0">
                <a:solidFill>
                  <a:srgbClr val="284609"/>
                </a:solidFill>
                <a:latin typeface="Calibri"/>
                <a:cs typeface="Calibri"/>
              </a:rPr>
              <a:t>ELECTRIC</a:t>
            </a:r>
            <a:r>
              <a:rPr sz="2000" b="1" spc="-50" dirty="0">
                <a:solidFill>
                  <a:srgbClr val="284609"/>
                </a:solidFill>
                <a:latin typeface="Calibri"/>
                <a:cs typeface="Calibri"/>
              </a:rPr>
              <a:t> </a:t>
            </a:r>
            <a:r>
              <a:rPr sz="2000" b="1" spc="-5" dirty="0">
                <a:solidFill>
                  <a:srgbClr val="284609"/>
                </a:solidFill>
                <a:latin typeface="Calibri"/>
                <a:cs typeface="Calibri"/>
              </a:rPr>
              <a:t>VEHICLES</a:t>
            </a:r>
            <a:endParaRPr sz="2000" dirty="0">
              <a:latin typeface="Calibri"/>
              <a:cs typeface="Calibri"/>
            </a:endParaRPr>
          </a:p>
          <a:p>
            <a:pPr marR="20320" algn="ctr">
              <a:lnSpc>
                <a:spcPct val="100000"/>
              </a:lnSpc>
            </a:pPr>
            <a:r>
              <a:rPr sz="2000" b="1" dirty="0">
                <a:solidFill>
                  <a:srgbClr val="284609"/>
                </a:solidFill>
                <a:latin typeface="Calibri"/>
                <a:cs typeface="Calibri"/>
              </a:rPr>
              <a:t>–Induction</a:t>
            </a:r>
            <a:r>
              <a:rPr sz="2000" b="1" spc="-75" dirty="0">
                <a:solidFill>
                  <a:srgbClr val="284609"/>
                </a:solidFill>
                <a:latin typeface="Calibri"/>
                <a:cs typeface="Calibri"/>
              </a:rPr>
              <a:t> </a:t>
            </a:r>
            <a:r>
              <a:rPr sz="2000" b="1" spc="-5" dirty="0">
                <a:solidFill>
                  <a:srgbClr val="284609"/>
                </a:solidFill>
                <a:latin typeface="Calibri"/>
                <a:cs typeface="Calibri"/>
              </a:rPr>
              <a:t>plan</a:t>
            </a:r>
            <a:endParaRPr sz="2000" dirty="0">
              <a:latin typeface="Calibri"/>
              <a:cs typeface="Calibri"/>
            </a:endParaRPr>
          </a:p>
          <a:p>
            <a:pPr marL="12065" marR="5080" indent="-1270" algn="ctr">
              <a:lnSpc>
                <a:spcPct val="100000"/>
              </a:lnSpc>
              <a:spcBef>
                <a:spcPts val="625"/>
              </a:spcBef>
            </a:pPr>
            <a:r>
              <a:rPr sz="1400" spc="-5" dirty="0">
                <a:solidFill>
                  <a:srgbClr val="252525"/>
                </a:solidFill>
                <a:latin typeface="Calibri"/>
                <a:cs typeface="Calibri"/>
              </a:rPr>
              <a:t>WTi</a:t>
            </a:r>
            <a:r>
              <a:rPr sz="1400" dirty="0">
                <a:solidFill>
                  <a:srgbClr val="252525"/>
                </a:solidFill>
                <a:latin typeface="Calibri"/>
                <a:cs typeface="Calibri"/>
              </a:rPr>
              <a:t> </a:t>
            </a:r>
            <a:r>
              <a:rPr sz="1400" spc="-10" dirty="0">
                <a:solidFill>
                  <a:srgbClr val="252525"/>
                </a:solidFill>
                <a:latin typeface="Calibri"/>
                <a:cs typeface="Calibri"/>
              </a:rPr>
              <a:t>currently</a:t>
            </a:r>
            <a:r>
              <a:rPr sz="1400" spc="5" dirty="0">
                <a:solidFill>
                  <a:srgbClr val="252525"/>
                </a:solidFill>
                <a:latin typeface="Calibri"/>
                <a:cs typeface="Calibri"/>
              </a:rPr>
              <a:t> </a:t>
            </a:r>
            <a:r>
              <a:rPr sz="1400" spc="-10" dirty="0">
                <a:solidFill>
                  <a:srgbClr val="252525"/>
                </a:solidFill>
                <a:latin typeface="Calibri"/>
                <a:cs typeface="Calibri"/>
              </a:rPr>
              <a:t>deploys</a:t>
            </a:r>
            <a:r>
              <a:rPr sz="1400" spc="10" dirty="0">
                <a:solidFill>
                  <a:srgbClr val="252525"/>
                </a:solidFill>
                <a:latin typeface="Calibri"/>
                <a:cs typeface="Calibri"/>
              </a:rPr>
              <a:t> </a:t>
            </a:r>
            <a:r>
              <a:rPr sz="1400" spc="-10" dirty="0">
                <a:solidFill>
                  <a:srgbClr val="252525"/>
                </a:solidFill>
                <a:latin typeface="Calibri"/>
                <a:cs typeface="Calibri"/>
              </a:rPr>
              <a:t>and </a:t>
            </a:r>
            <a:r>
              <a:rPr sz="1400" spc="-5" dirty="0">
                <a:solidFill>
                  <a:srgbClr val="252525"/>
                </a:solidFill>
                <a:latin typeface="Calibri"/>
                <a:cs typeface="Calibri"/>
              </a:rPr>
              <a:t> </a:t>
            </a:r>
            <a:r>
              <a:rPr sz="1400" spc="-10" dirty="0">
                <a:solidFill>
                  <a:srgbClr val="252525"/>
                </a:solidFill>
                <a:latin typeface="Calibri"/>
                <a:cs typeface="Calibri"/>
              </a:rPr>
              <a:t>manages</a:t>
            </a:r>
            <a:r>
              <a:rPr sz="1400" spc="5" dirty="0">
                <a:solidFill>
                  <a:srgbClr val="252525"/>
                </a:solidFill>
                <a:latin typeface="Calibri"/>
                <a:cs typeface="Calibri"/>
              </a:rPr>
              <a:t> </a:t>
            </a:r>
            <a:r>
              <a:rPr sz="1400" dirty="0">
                <a:solidFill>
                  <a:srgbClr val="252525"/>
                </a:solidFill>
                <a:latin typeface="Calibri"/>
                <a:cs typeface="Calibri"/>
              </a:rPr>
              <a:t>a</a:t>
            </a:r>
            <a:r>
              <a:rPr sz="1400" spc="-10" dirty="0">
                <a:solidFill>
                  <a:srgbClr val="252525"/>
                </a:solidFill>
                <a:latin typeface="Calibri"/>
                <a:cs typeface="Calibri"/>
              </a:rPr>
              <a:t> </a:t>
            </a:r>
            <a:r>
              <a:rPr sz="1400" spc="-5" dirty="0">
                <a:solidFill>
                  <a:srgbClr val="252525"/>
                </a:solidFill>
                <a:latin typeface="Calibri"/>
                <a:cs typeface="Calibri"/>
              </a:rPr>
              <a:t>fleet</a:t>
            </a:r>
            <a:r>
              <a:rPr sz="1400" spc="15" dirty="0">
                <a:solidFill>
                  <a:srgbClr val="252525"/>
                </a:solidFill>
                <a:latin typeface="Calibri"/>
                <a:cs typeface="Calibri"/>
              </a:rPr>
              <a:t> </a:t>
            </a:r>
            <a:r>
              <a:rPr sz="1400" dirty="0">
                <a:solidFill>
                  <a:srgbClr val="252525"/>
                </a:solidFill>
                <a:latin typeface="Calibri"/>
                <a:cs typeface="Calibri"/>
              </a:rPr>
              <a:t>of</a:t>
            </a:r>
            <a:r>
              <a:rPr sz="1400" spc="290" dirty="0">
                <a:solidFill>
                  <a:srgbClr val="252525"/>
                </a:solidFill>
                <a:latin typeface="Calibri"/>
                <a:cs typeface="Calibri"/>
              </a:rPr>
              <a:t> </a:t>
            </a:r>
            <a:r>
              <a:rPr sz="1400" spc="-5" dirty="0">
                <a:solidFill>
                  <a:srgbClr val="252525"/>
                </a:solidFill>
                <a:latin typeface="Calibri"/>
                <a:cs typeface="Calibri"/>
              </a:rPr>
              <a:t>7000</a:t>
            </a:r>
            <a:r>
              <a:rPr lang="en-US" sz="1400" spc="-5" dirty="0">
                <a:solidFill>
                  <a:srgbClr val="252525"/>
                </a:solidFill>
                <a:latin typeface="Calibri"/>
                <a:cs typeface="Calibri"/>
              </a:rPr>
              <a:t>+</a:t>
            </a:r>
            <a:r>
              <a:rPr sz="1400" spc="-5" dirty="0">
                <a:solidFill>
                  <a:srgbClr val="252525"/>
                </a:solidFill>
                <a:latin typeface="Calibri"/>
                <a:cs typeface="Calibri"/>
              </a:rPr>
              <a:t> </a:t>
            </a:r>
            <a:r>
              <a:rPr sz="1400" dirty="0">
                <a:solidFill>
                  <a:srgbClr val="252525"/>
                </a:solidFill>
                <a:latin typeface="Calibri"/>
                <a:cs typeface="Calibri"/>
              </a:rPr>
              <a:t> </a:t>
            </a:r>
            <a:r>
              <a:rPr sz="1400" spc="-5" dirty="0">
                <a:solidFill>
                  <a:srgbClr val="252525"/>
                </a:solidFill>
                <a:latin typeface="Calibri"/>
                <a:cs typeface="Calibri"/>
              </a:rPr>
              <a:t>vehicles.</a:t>
            </a:r>
            <a:r>
              <a:rPr sz="1400" spc="-10" dirty="0">
                <a:solidFill>
                  <a:srgbClr val="252525"/>
                </a:solidFill>
                <a:latin typeface="Calibri"/>
                <a:cs typeface="Calibri"/>
              </a:rPr>
              <a:t> </a:t>
            </a:r>
            <a:r>
              <a:rPr sz="1400" spc="-5" dirty="0">
                <a:solidFill>
                  <a:srgbClr val="252525"/>
                </a:solidFill>
                <a:latin typeface="Calibri"/>
                <a:cs typeface="Calibri"/>
              </a:rPr>
              <a:t>During</a:t>
            </a:r>
            <a:r>
              <a:rPr sz="1400" dirty="0">
                <a:solidFill>
                  <a:srgbClr val="252525"/>
                </a:solidFill>
                <a:latin typeface="Calibri"/>
                <a:cs typeface="Calibri"/>
              </a:rPr>
              <a:t> </a:t>
            </a:r>
            <a:r>
              <a:rPr sz="1400" spc="-5" dirty="0">
                <a:solidFill>
                  <a:srgbClr val="252525"/>
                </a:solidFill>
                <a:latin typeface="Calibri"/>
                <a:cs typeface="Calibri"/>
              </a:rPr>
              <a:t>the </a:t>
            </a:r>
            <a:r>
              <a:rPr sz="1400" spc="-10" dirty="0">
                <a:solidFill>
                  <a:srgbClr val="252525"/>
                </a:solidFill>
                <a:latin typeface="Calibri"/>
                <a:cs typeface="Calibri"/>
              </a:rPr>
              <a:t>current </a:t>
            </a:r>
            <a:r>
              <a:rPr sz="1400" spc="-5" dirty="0">
                <a:solidFill>
                  <a:srgbClr val="252525"/>
                </a:solidFill>
                <a:latin typeface="Calibri"/>
                <a:cs typeface="Calibri"/>
              </a:rPr>
              <a:t> fiscal we </a:t>
            </a:r>
            <a:r>
              <a:rPr sz="1400" dirty="0">
                <a:solidFill>
                  <a:srgbClr val="252525"/>
                </a:solidFill>
                <a:latin typeface="Calibri"/>
                <a:cs typeface="Calibri"/>
              </a:rPr>
              <a:t>will </a:t>
            </a:r>
            <a:r>
              <a:rPr sz="1400" spc="-10" dirty="0">
                <a:solidFill>
                  <a:srgbClr val="252525"/>
                </a:solidFill>
                <a:latin typeface="Calibri"/>
                <a:cs typeface="Calibri"/>
              </a:rPr>
              <a:t>replace </a:t>
            </a:r>
            <a:r>
              <a:rPr sz="1400" spc="-5" dirty="0">
                <a:solidFill>
                  <a:srgbClr val="252525"/>
                </a:solidFill>
                <a:latin typeface="Calibri"/>
                <a:cs typeface="Calibri"/>
              </a:rPr>
              <a:t>7% </a:t>
            </a:r>
            <a:r>
              <a:rPr sz="1400" dirty="0">
                <a:solidFill>
                  <a:srgbClr val="252525"/>
                </a:solidFill>
                <a:latin typeface="Calibri"/>
                <a:cs typeface="Calibri"/>
              </a:rPr>
              <a:t>of </a:t>
            </a:r>
            <a:r>
              <a:rPr sz="1400" spc="-5" dirty="0">
                <a:solidFill>
                  <a:srgbClr val="252525"/>
                </a:solidFill>
                <a:latin typeface="Calibri"/>
                <a:cs typeface="Calibri"/>
              </a:rPr>
              <a:t>ICE </a:t>
            </a:r>
            <a:r>
              <a:rPr sz="1400" spc="-305" dirty="0">
                <a:solidFill>
                  <a:srgbClr val="252525"/>
                </a:solidFill>
                <a:latin typeface="Calibri"/>
                <a:cs typeface="Calibri"/>
              </a:rPr>
              <a:t> </a:t>
            </a:r>
            <a:r>
              <a:rPr sz="1400" spc="-5" dirty="0">
                <a:solidFill>
                  <a:srgbClr val="252525"/>
                </a:solidFill>
                <a:latin typeface="Calibri"/>
                <a:cs typeface="Calibri"/>
              </a:rPr>
              <a:t>fleet </a:t>
            </a:r>
            <a:r>
              <a:rPr sz="1400" dirty="0">
                <a:solidFill>
                  <a:srgbClr val="252525"/>
                </a:solidFill>
                <a:latin typeface="Calibri"/>
                <a:cs typeface="Calibri"/>
              </a:rPr>
              <a:t>with</a:t>
            </a:r>
            <a:r>
              <a:rPr sz="1400" spc="-5" dirty="0">
                <a:solidFill>
                  <a:srgbClr val="252525"/>
                </a:solidFill>
                <a:latin typeface="Calibri"/>
                <a:cs typeface="Calibri"/>
              </a:rPr>
              <a:t> </a:t>
            </a:r>
            <a:r>
              <a:rPr sz="1400" spc="-15" dirty="0">
                <a:solidFill>
                  <a:srgbClr val="252525"/>
                </a:solidFill>
                <a:latin typeface="Calibri"/>
                <a:cs typeface="Calibri"/>
              </a:rPr>
              <a:t>EV’s</a:t>
            </a:r>
            <a:r>
              <a:rPr sz="1400" spc="5" dirty="0">
                <a:solidFill>
                  <a:srgbClr val="252525"/>
                </a:solidFill>
                <a:latin typeface="Calibri"/>
                <a:cs typeface="Calibri"/>
              </a:rPr>
              <a:t> </a:t>
            </a:r>
            <a:r>
              <a:rPr sz="1400" spc="-10" dirty="0">
                <a:solidFill>
                  <a:srgbClr val="252525"/>
                </a:solidFill>
                <a:latin typeface="Calibri"/>
                <a:cs typeface="Calibri"/>
              </a:rPr>
              <a:t>next</a:t>
            </a:r>
            <a:r>
              <a:rPr sz="1400" spc="5" dirty="0">
                <a:solidFill>
                  <a:srgbClr val="252525"/>
                </a:solidFill>
                <a:latin typeface="Calibri"/>
                <a:cs typeface="Calibri"/>
              </a:rPr>
              <a:t> </a:t>
            </a:r>
            <a:r>
              <a:rPr sz="1400" spc="-5" dirty="0">
                <a:solidFill>
                  <a:srgbClr val="252525"/>
                </a:solidFill>
                <a:latin typeface="Calibri"/>
                <a:cs typeface="Calibri"/>
              </a:rPr>
              <a:t>year</a:t>
            </a:r>
            <a:r>
              <a:rPr sz="1400" spc="-10" dirty="0">
                <a:solidFill>
                  <a:srgbClr val="252525"/>
                </a:solidFill>
                <a:latin typeface="Calibri"/>
                <a:cs typeface="Calibri"/>
              </a:rPr>
              <a:t> </a:t>
            </a:r>
            <a:r>
              <a:rPr sz="1400" spc="-5" dirty="0">
                <a:solidFill>
                  <a:srgbClr val="252525"/>
                </a:solidFill>
                <a:latin typeface="Calibri"/>
                <a:cs typeface="Calibri"/>
              </a:rPr>
              <a:t>the </a:t>
            </a:r>
            <a:r>
              <a:rPr sz="1400" dirty="0">
                <a:solidFill>
                  <a:srgbClr val="252525"/>
                </a:solidFill>
                <a:latin typeface="Calibri"/>
                <a:cs typeface="Calibri"/>
              </a:rPr>
              <a:t> </a:t>
            </a:r>
            <a:r>
              <a:rPr sz="1400" spc="-10" dirty="0">
                <a:solidFill>
                  <a:srgbClr val="252525"/>
                </a:solidFill>
                <a:latin typeface="Calibri"/>
                <a:cs typeface="Calibri"/>
              </a:rPr>
              <a:t>number</a:t>
            </a:r>
            <a:r>
              <a:rPr sz="1400" spc="5" dirty="0">
                <a:solidFill>
                  <a:srgbClr val="252525"/>
                </a:solidFill>
                <a:latin typeface="Calibri"/>
                <a:cs typeface="Calibri"/>
              </a:rPr>
              <a:t> </a:t>
            </a:r>
            <a:r>
              <a:rPr sz="1400" dirty="0">
                <a:solidFill>
                  <a:srgbClr val="252525"/>
                </a:solidFill>
                <a:latin typeface="Calibri"/>
                <a:cs typeface="Calibri"/>
              </a:rPr>
              <a:t>will</a:t>
            </a:r>
            <a:r>
              <a:rPr sz="1400" spc="-10" dirty="0">
                <a:solidFill>
                  <a:srgbClr val="252525"/>
                </a:solidFill>
                <a:latin typeface="Calibri"/>
                <a:cs typeface="Calibri"/>
              </a:rPr>
              <a:t> </a:t>
            </a:r>
            <a:r>
              <a:rPr sz="1400" spc="-5" dirty="0">
                <a:solidFill>
                  <a:srgbClr val="252525"/>
                </a:solidFill>
                <a:latin typeface="Calibri"/>
                <a:cs typeface="Calibri"/>
              </a:rPr>
              <a:t>double</a:t>
            </a:r>
            <a:r>
              <a:rPr sz="1400" dirty="0">
                <a:solidFill>
                  <a:srgbClr val="252525"/>
                </a:solidFill>
                <a:latin typeface="Calibri"/>
                <a:cs typeface="Calibri"/>
              </a:rPr>
              <a:t> </a:t>
            </a:r>
            <a:r>
              <a:rPr sz="1400" spc="-5" dirty="0">
                <a:solidFill>
                  <a:srgbClr val="252525"/>
                </a:solidFill>
                <a:latin typeface="Calibri"/>
                <a:cs typeface="Calibri"/>
              </a:rPr>
              <a:t>and </a:t>
            </a:r>
            <a:r>
              <a:rPr sz="1400" dirty="0">
                <a:solidFill>
                  <a:srgbClr val="252525"/>
                </a:solidFill>
                <a:latin typeface="Calibri"/>
                <a:cs typeface="Calibri"/>
              </a:rPr>
              <a:t>in</a:t>
            </a:r>
            <a:r>
              <a:rPr sz="1400" spc="-5" dirty="0">
                <a:solidFill>
                  <a:srgbClr val="252525"/>
                </a:solidFill>
                <a:latin typeface="Calibri"/>
                <a:cs typeface="Calibri"/>
              </a:rPr>
              <a:t> </a:t>
            </a:r>
            <a:r>
              <a:rPr sz="1400" dirty="0">
                <a:solidFill>
                  <a:srgbClr val="252525"/>
                </a:solidFill>
                <a:latin typeface="Calibri"/>
                <a:cs typeface="Calibri"/>
              </a:rPr>
              <a:t>5 </a:t>
            </a:r>
            <a:r>
              <a:rPr sz="1400" spc="5" dirty="0">
                <a:solidFill>
                  <a:srgbClr val="252525"/>
                </a:solidFill>
                <a:latin typeface="Calibri"/>
                <a:cs typeface="Calibri"/>
              </a:rPr>
              <a:t> </a:t>
            </a:r>
            <a:r>
              <a:rPr sz="1400" spc="-10" dirty="0">
                <a:solidFill>
                  <a:srgbClr val="252525"/>
                </a:solidFill>
                <a:latin typeface="Calibri"/>
                <a:cs typeface="Calibri"/>
              </a:rPr>
              <a:t>years </a:t>
            </a:r>
            <a:r>
              <a:rPr sz="1400" spc="-5" dirty="0">
                <a:solidFill>
                  <a:srgbClr val="252525"/>
                </a:solidFill>
                <a:latin typeface="Calibri"/>
                <a:cs typeface="Calibri"/>
              </a:rPr>
              <a:t>time we </a:t>
            </a:r>
            <a:r>
              <a:rPr sz="1400" dirty="0">
                <a:solidFill>
                  <a:srgbClr val="252525"/>
                </a:solidFill>
                <a:latin typeface="Calibri"/>
                <a:cs typeface="Calibri"/>
              </a:rPr>
              <a:t>will </a:t>
            </a:r>
            <a:r>
              <a:rPr sz="1400" spc="-5" dirty="0">
                <a:solidFill>
                  <a:srgbClr val="252525"/>
                </a:solidFill>
                <a:latin typeface="Calibri"/>
                <a:cs typeface="Calibri"/>
              </a:rPr>
              <a:t>run </a:t>
            </a:r>
            <a:r>
              <a:rPr sz="1400" dirty="0">
                <a:solidFill>
                  <a:srgbClr val="252525"/>
                </a:solidFill>
                <a:latin typeface="Calibri"/>
                <a:cs typeface="Calibri"/>
              </a:rPr>
              <a:t> </a:t>
            </a:r>
            <a:r>
              <a:rPr sz="1400" spc="-10" dirty="0">
                <a:solidFill>
                  <a:srgbClr val="252525"/>
                </a:solidFill>
                <a:latin typeface="Calibri"/>
                <a:cs typeface="Calibri"/>
              </a:rPr>
              <a:t>completely</a:t>
            </a:r>
            <a:r>
              <a:rPr sz="1400" dirty="0">
                <a:solidFill>
                  <a:srgbClr val="252525"/>
                </a:solidFill>
                <a:latin typeface="Calibri"/>
                <a:cs typeface="Calibri"/>
              </a:rPr>
              <a:t> on</a:t>
            </a:r>
            <a:r>
              <a:rPr sz="1400" spc="-15" dirty="0">
                <a:solidFill>
                  <a:srgbClr val="252525"/>
                </a:solidFill>
                <a:latin typeface="Calibri"/>
                <a:cs typeface="Calibri"/>
              </a:rPr>
              <a:t> EV’s</a:t>
            </a:r>
            <a:endParaRPr sz="1400" dirty="0">
              <a:latin typeface="Calibri"/>
              <a:cs typeface="Calibri"/>
            </a:endParaRPr>
          </a:p>
        </p:txBody>
      </p:sp>
      <p:grpSp>
        <p:nvGrpSpPr>
          <p:cNvPr id="60" name="object 60"/>
          <p:cNvGrpSpPr/>
          <p:nvPr/>
        </p:nvGrpSpPr>
        <p:grpSpPr>
          <a:xfrm>
            <a:off x="5109972" y="1146047"/>
            <a:ext cx="2722245" cy="4373880"/>
            <a:chOff x="5109972" y="1146047"/>
            <a:chExt cx="2722245" cy="4373880"/>
          </a:xfrm>
        </p:grpSpPr>
        <p:pic>
          <p:nvPicPr>
            <p:cNvPr id="61" name="object 61"/>
            <p:cNvPicPr/>
            <p:nvPr/>
          </p:nvPicPr>
          <p:blipFill>
            <a:blip r:embed="rId14" cstate="print"/>
            <a:stretch>
              <a:fillRect/>
            </a:stretch>
          </p:blipFill>
          <p:spPr>
            <a:xfrm>
              <a:off x="5109972" y="1321307"/>
              <a:ext cx="6095" cy="4198620"/>
            </a:xfrm>
            <a:prstGeom prst="rect">
              <a:avLst/>
            </a:prstGeom>
          </p:spPr>
        </p:pic>
        <p:pic>
          <p:nvPicPr>
            <p:cNvPr id="62" name="object 62"/>
            <p:cNvPicPr/>
            <p:nvPr/>
          </p:nvPicPr>
          <p:blipFill>
            <a:blip r:embed="rId15" cstate="print"/>
            <a:stretch>
              <a:fillRect/>
            </a:stretch>
          </p:blipFill>
          <p:spPr>
            <a:xfrm>
              <a:off x="6041136" y="1391411"/>
              <a:ext cx="1790699" cy="1504187"/>
            </a:xfrm>
            <a:prstGeom prst="rect">
              <a:avLst/>
            </a:prstGeom>
          </p:spPr>
        </p:pic>
        <p:pic>
          <p:nvPicPr>
            <p:cNvPr id="63" name="object 63"/>
            <p:cNvPicPr/>
            <p:nvPr/>
          </p:nvPicPr>
          <p:blipFill>
            <a:blip r:embed="rId16" cstate="print"/>
            <a:stretch>
              <a:fillRect/>
            </a:stretch>
          </p:blipFill>
          <p:spPr>
            <a:xfrm>
              <a:off x="5152644" y="1146047"/>
              <a:ext cx="2095499" cy="2095499"/>
            </a:xfrm>
            <a:prstGeom prst="rect">
              <a:avLst/>
            </a:prstGeom>
          </p:spPr>
        </p:pic>
        <p:sp>
          <p:nvSpPr>
            <p:cNvPr id="64" name="object 64"/>
            <p:cNvSpPr/>
            <p:nvPr/>
          </p:nvSpPr>
          <p:spPr>
            <a:xfrm>
              <a:off x="5373624" y="1367027"/>
              <a:ext cx="1653539" cy="1653539"/>
            </a:xfrm>
            <a:custGeom>
              <a:avLst/>
              <a:gdLst/>
              <a:ahLst/>
              <a:cxnLst/>
              <a:rect l="l" t="t" r="r" b="b"/>
              <a:pathLst>
                <a:path w="1653540" h="1653539">
                  <a:moveTo>
                    <a:pt x="826769" y="0"/>
                  </a:moveTo>
                  <a:lnTo>
                    <a:pt x="778190" y="1403"/>
                  </a:lnTo>
                  <a:lnTo>
                    <a:pt x="730350" y="5562"/>
                  </a:lnTo>
                  <a:lnTo>
                    <a:pt x="683327" y="12398"/>
                  </a:lnTo>
                  <a:lnTo>
                    <a:pt x="637198" y="21835"/>
                  </a:lnTo>
                  <a:lnTo>
                    <a:pt x="592041" y="33794"/>
                  </a:lnTo>
                  <a:lnTo>
                    <a:pt x="547933" y="48199"/>
                  </a:lnTo>
                  <a:lnTo>
                    <a:pt x="504952" y="64971"/>
                  </a:lnTo>
                  <a:lnTo>
                    <a:pt x="463176" y="84033"/>
                  </a:lnTo>
                  <a:lnTo>
                    <a:pt x="422681" y="105307"/>
                  </a:lnTo>
                  <a:lnTo>
                    <a:pt x="383546" y="128717"/>
                  </a:lnTo>
                  <a:lnTo>
                    <a:pt x="345849" y="154184"/>
                  </a:lnTo>
                  <a:lnTo>
                    <a:pt x="309666" y="181631"/>
                  </a:lnTo>
                  <a:lnTo>
                    <a:pt x="275075" y="210980"/>
                  </a:lnTo>
                  <a:lnTo>
                    <a:pt x="242154" y="242154"/>
                  </a:lnTo>
                  <a:lnTo>
                    <a:pt x="210980" y="275075"/>
                  </a:lnTo>
                  <a:lnTo>
                    <a:pt x="181631" y="309666"/>
                  </a:lnTo>
                  <a:lnTo>
                    <a:pt x="154184" y="345849"/>
                  </a:lnTo>
                  <a:lnTo>
                    <a:pt x="128717" y="383546"/>
                  </a:lnTo>
                  <a:lnTo>
                    <a:pt x="105307" y="422681"/>
                  </a:lnTo>
                  <a:lnTo>
                    <a:pt x="84033" y="463176"/>
                  </a:lnTo>
                  <a:lnTo>
                    <a:pt x="64971" y="504952"/>
                  </a:lnTo>
                  <a:lnTo>
                    <a:pt x="48199" y="547933"/>
                  </a:lnTo>
                  <a:lnTo>
                    <a:pt x="33794" y="592041"/>
                  </a:lnTo>
                  <a:lnTo>
                    <a:pt x="21835" y="637198"/>
                  </a:lnTo>
                  <a:lnTo>
                    <a:pt x="12398" y="683327"/>
                  </a:lnTo>
                  <a:lnTo>
                    <a:pt x="5562" y="730350"/>
                  </a:lnTo>
                  <a:lnTo>
                    <a:pt x="1403" y="778190"/>
                  </a:lnTo>
                  <a:lnTo>
                    <a:pt x="0" y="826770"/>
                  </a:lnTo>
                  <a:lnTo>
                    <a:pt x="1403" y="875349"/>
                  </a:lnTo>
                  <a:lnTo>
                    <a:pt x="5562" y="923189"/>
                  </a:lnTo>
                  <a:lnTo>
                    <a:pt x="12398" y="970212"/>
                  </a:lnTo>
                  <a:lnTo>
                    <a:pt x="21835" y="1016341"/>
                  </a:lnTo>
                  <a:lnTo>
                    <a:pt x="33794" y="1061498"/>
                  </a:lnTo>
                  <a:lnTo>
                    <a:pt x="48199" y="1105606"/>
                  </a:lnTo>
                  <a:lnTo>
                    <a:pt x="64971" y="1148587"/>
                  </a:lnTo>
                  <a:lnTo>
                    <a:pt x="84033" y="1190363"/>
                  </a:lnTo>
                  <a:lnTo>
                    <a:pt x="105307" y="1230858"/>
                  </a:lnTo>
                  <a:lnTo>
                    <a:pt x="128717" y="1269993"/>
                  </a:lnTo>
                  <a:lnTo>
                    <a:pt x="154184" y="1307690"/>
                  </a:lnTo>
                  <a:lnTo>
                    <a:pt x="181631" y="1343873"/>
                  </a:lnTo>
                  <a:lnTo>
                    <a:pt x="210980" y="1378464"/>
                  </a:lnTo>
                  <a:lnTo>
                    <a:pt x="242154" y="1411385"/>
                  </a:lnTo>
                  <a:lnTo>
                    <a:pt x="275075" y="1442559"/>
                  </a:lnTo>
                  <a:lnTo>
                    <a:pt x="309666" y="1471908"/>
                  </a:lnTo>
                  <a:lnTo>
                    <a:pt x="345849" y="1499355"/>
                  </a:lnTo>
                  <a:lnTo>
                    <a:pt x="383546" y="1524822"/>
                  </a:lnTo>
                  <a:lnTo>
                    <a:pt x="422681" y="1548232"/>
                  </a:lnTo>
                  <a:lnTo>
                    <a:pt x="463176" y="1569506"/>
                  </a:lnTo>
                  <a:lnTo>
                    <a:pt x="504952" y="1588568"/>
                  </a:lnTo>
                  <a:lnTo>
                    <a:pt x="547933" y="1605340"/>
                  </a:lnTo>
                  <a:lnTo>
                    <a:pt x="592041" y="1619745"/>
                  </a:lnTo>
                  <a:lnTo>
                    <a:pt x="637198" y="1631704"/>
                  </a:lnTo>
                  <a:lnTo>
                    <a:pt x="683327" y="1641141"/>
                  </a:lnTo>
                  <a:lnTo>
                    <a:pt x="730350" y="1647977"/>
                  </a:lnTo>
                  <a:lnTo>
                    <a:pt x="778190" y="1652136"/>
                  </a:lnTo>
                  <a:lnTo>
                    <a:pt x="826769" y="1653540"/>
                  </a:lnTo>
                  <a:lnTo>
                    <a:pt x="875349" y="1652136"/>
                  </a:lnTo>
                  <a:lnTo>
                    <a:pt x="923189" y="1647977"/>
                  </a:lnTo>
                  <a:lnTo>
                    <a:pt x="970212" y="1641141"/>
                  </a:lnTo>
                  <a:lnTo>
                    <a:pt x="1016341" y="1631704"/>
                  </a:lnTo>
                  <a:lnTo>
                    <a:pt x="1061498" y="1619745"/>
                  </a:lnTo>
                  <a:lnTo>
                    <a:pt x="1105606" y="1605340"/>
                  </a:lnTo>
                  <a:lnTo>
                    <a:pt x="1148587" y="1588568"/>
                  </a:lnTo>
                  <a:lnTo>
                    <a:pt x="1190363" y="1569506"/>
                  </a:lnTo>
                  <a:lnTo>
                    <a:pt x="1230858" y="1548232"/>
                  </a:lnTo>
                  <a:lnTo>
                    <a:pt x="1269993" y="1524822"/>
                  </a:lnTo>
                  <a:lnTo>
                    <a:pt x="1307690" y="1499355"/>
                  </a:lnTo>
                  <a:lnTo>
                    <a:pt x="1343873" y="1471908"/>
                  </a:lnTo>
                  <a:lnTo>
                    <a:pt x="1378464" y="1442559"/>
                  </a:lnTo>
                  <a:lnTo>
                    <a:pt x="1411385" y="1411385"/>
                  </a:lnTo>
                  <a:lnTo>
                    <a:pt x="1442559" y="1378464"/>
                  </a:lnTo>
                  <a:lnTo>
                    <a:pt x="1471908" y="1343873"/>
                  </a:lnTo>
                  <a:lnTo>
                    <a:pt x="1499355" y="1307690"/>
                  </a:lnTo>
                  <a:lnTo>
                    <a:pt x="1524822" y="1269993"/>
                  </a:lnTo>
                  <a:lnTo>
                    <a:pt x="1548232" y="1230858"/>
                  </a:lnTo>
                  <a:lnTo>
                    <a:pt x="1569506" y="1190363"/>
                  </a:lnTo>
                  <a:lnTo>
                    <a:pt x="1588568" y="1148587"/>
                  </a:lnTo>
                  <a:lnTo>
                    <a:pt x="1605340" y="1105606"/>
                  </a:lnTo>
                  <a:lnTo>
                    <a:pt x="1619745" y="1061498"/>
                  </a:lnTo>
                  <a:lnTo>
                    <a:pt x="1631704" y="1016341"/>
                  </a:lnTo>
                  <a:lnTo>
                    <a:pt x="1641141" y="970212"/>
                  </a:lnTo>
                  <a:lnTo>
                    <a:pt x="1647977" y="923189"/>
                  </a:lnTo>
                  <a:lnTo>
                    <a:pt x="1652136" y="875349"/>
                  </a:lnTo>
                  <a:lnTo>
                    <a:pt x="1653539" y="826770"/>
                  </a:lnTo>
                  <a:lnTo>
                    <a:pt x="1652136" y="778190"/>
                  </a:lnTo>
                  <a:lnTo>
                    <a:pt x="1647977" y="730350"/>
                  </a:lnTo>
                  <a:lnTo>
                    <a:pt x="1641141" y="683327"/>
                  </a:lnTo>
                  <a:lnTo>
                    <a:pt x="1631704" y="637198"/>
                  </a:lnTo>
                  <a:lnTo>
                    <a:pt x="1619745" y="592041"/>
                  </a:lnTo>
                  <a:lnTo>
                    <a:pt x="1605340" y="547933"/>
                  </a:lnTo>
                  <a:lnTo>
                    <a:pt x="1588568" y="504952"/>
                  </a:lnTo>
                  <a:lnTo>
                    <a:pt x="1569506" y="463176"/>
                  </a:lnTo>
                  <a:lnTo>
                    <a:pt x="1548232" y="422681"/>
                  </a:lnTo>
                  <a:lnTo>
                    <a:pt x="1524822" y="383546"/>
                  </a:lnTo>
                  <a:lnTo>
                    <a:pt x="1499355" y="345849"/>
                  </a:lnTo>
                  <a:lnTo>
                    <a:pt x="1471908" y="309666"/>
                  </a:lnTo>
                  <a:lnTo>
                    <a:pt x="1442559" y="275075"/>
                  </a:lnTo>
                  <a:lnTo>
                    <a:pt x="1411385" y="242154"/>
                  </a:lnTo>
                  <a:lnTo>
                    <a:pt x="1378464" y="210980"/>
                  </a:lnTo>
                  <a:lnTo>
                    <a:pt x="1343873" y="181631"/>
                  </a:lnTo>
                  <a:lnTo>
                    <a:pt x="1307690" y="154184"/>
                  </a:lnTo>
                  <a:lnTo>
                    <a:pt x="1269993" y="128717"/>
                  </a:lnTo>
                  <a:lnTo>
                    <a:pt x="1230858" y="105307"/>
                  </a:lnTo>
                  <a:lnTo>
                    <a:pt x="1190363" y="84033"/>
                  </a:lnTo>
                  <a:lnTo>
                    <a:pt x="1148587" y="64971"/>
                  </a:lnTo>
                  <a:lnTo>
                    <a:pt x="1105606" y="48199"/>
                  </a:lnTo>
                  <a:lnTo>
                    <a:pt x="1061498" y="33794"/>
                  </a:lnTo>
                  <a:lnTo>
                    <a:pt x="1016341" y="21835"/>
                  </a:lnTo>
                  <a:lnTo>
                    <a:pt x="970212" y="12398"/>
                  </a:lnTo>
                  <a:lnTo>
                    <a:pt x="923189" y="5562"/>
                  </a:lnTo>
                  <a:lnTo>
                    <a:pt x="875349" y="1403"/>
                  </a:lnTo>
                  <a:lnTo>
                    <a:pt x="826769" y="0"/>
                  </a:lnTo>
                  <a:close/>
                </a:path>
              </a:pathLst>
            </a:custGeom>
            <a:solidFill>
              <a:srgbClr val="FFFFFF"/>
            </a:solidFill>
          </p:spPr>
          <p:txBody>
            <a:bodyPr wrap="square" lIns="0" tIns="0" rIns="0" bIns="0" rtlCol="0"/>
            <a:lstStyle/>
            <a:p>
              <a:endParaRPr/>
            </a:p>
          </p:txBody>
        </p:sp>
      </p:grpSp>
      <p:pic>
        <p:nvPicPr>
          <p:cNvPr id="65" name="object 65"/>
          <p:cNvPicPr/>
          <p:nvPr/>
        </p:nvPicPr>
        <p:blipFill>
          <a:blip r:embed="rId17" cstate="print"/>
          <a:stretch>
            <a:fillRect/>
          </a:stretch>
        </p:blipFill>
        <p:spPr>
          <a:xfrm>
            <a:off x="8087868" y="1961388"/>
            <a:ext cx="6094" cy="4198620"/>
          </a:xfrm>
          <a:prstGeom prst="rect">
            <a:avLst/>
          </a:prstGeom>
        </p:spPr>
      </p:pic>
      <p:sp>
        <p:nvSpPr>
          <p:cNvPr id="66" name="object 66"/>
          <p:cNvSpPr txBox="1"/>
          <p:nvPr/>
        </p:nvSpPr>
        <p:spPr>
          <a:xfrm>
            <a:off x="5748324" y="1798011"/>
            <a:ext cx="904875" cy="756920"/>
          </a:xfrm>
          <a:prstGeom prst="rect">
            <a:avLst/>
          </a:prstGeom>
        </p:spPr>
        <p:txBody>
          <a:bodyPr vert="horz" wrap="square" lIns="0" tIns="12700" rIns="0" bIns="0" rtlCol="0">
            <a:spAutoFit/>
          </a:bodyPr>
          <a:lstStyle/>
          <a:p>
            <a:pPr marL="12700">
              <a:lnSpc>
                <a:spcPct val="100000"/>
              </a:lnSpc>
              <a:spcBef>
                <a:spcPts val="100"/>
              </a:spcBef>
            </a:pPr>
            <a:r>
              <a:rPr sz="4800" b="1" spc="-5" dirty="0">
                <a:solidFill>
                  <a:srgbClr val="271D42"/>
                </a:solidFill>
                <a:latin typeface="Segoe UI"/>
                <a:cs typeface="Segoe UI"/>
              </a:rPr>
              <a:t>7%</a:t>
            </a:r>
            <a:endParaRPr sz="4800">
              <a:latin typeface="Segoe UI"/>
              <a:cs typeface="Segoe UI"/>
            </a:endParaRPr>
          </a:p>
        </p:txBody>
      </p:sp>
      <p:sp>
        <p:nvSpPr>
          <p:cNvPr id="67" name="object 67"/>
          <p:cNvSpPr/>
          <p:nvPr/>
        </p:nvSpPr>
        <p:spPr>
          <a:xfrm>
            <a:off x="184404"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68" name="object 68"/>
          <p:cNvSpPr/>
          <p:nvPr/>
        </p:nvSpPr>
        <p:spPr>
          <a:xfrm>
            <a:off x="291084"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69" name="object 69"/>
          <p:cNvSpPr/>
          <p:nvPr/>
        </p:nvSpPr>
        <p:spPr>
          <a:xfrm>
            <a:off x="397763"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70" name="object 70"/>
          <p:cNvSpPr/>
          <p:nvPr/>
        </p:nvSpPr>
        <p:spPr>
          <a:xfrm>
            <a:off x="502919"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71" name="object 71"/>
          <p:cNvSpPr/>
          <p:nvPr/>
        </p:nvSpPr>
        <p:spPr>
          <a:xfrm>
            <a:off x="609600"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72" name="object 72"/>
          <p:cNvSpPr/>
          <p:nvPr/>
        </p:nvSpPr>
        <p:spPr>
          <a:xfrm>
            <a:off x="184404"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73" name="object 73"/>
          <p:cNvSpPr/>
          <p:nvPr/>
        </p:nvSpPr>
        <p:spPr>
          <a:xfrm>
            <a:off x="291084"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74" name="object 74"/>
          <p:cNvSpPr/>
          <p:nvPr/>
        </p:nvSpPr>
        <p:spPr>
          <a:xfrm>
            <a:off x="397763"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75" name="object 75"/>
          <p:cNvSpPr/>
          <p:nvPr/>
        </p:nvSpPr>
        <p:spPr>
          <a:xfrm>
            <a:off x="502919"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76" name="object 76"/>
          <p:cNvSpPr/>
          <p:nvPr/>
        </p:nvSpPr>
        <p:spPr>
          <a:xfrm>
            <a:off x="609600"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77" name="object 77"/>
          <p:cNvSpPr/>
          <p:nvPr/>
        </p:nvSpPr>
        <p:spPr>
          <a:xfrm>
            <a:off x="184404"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78" name="object 78"/>
          <p:cNvSpPr/>
          <p:nvPr/>
        </p:nvSpPr>
        <p:spPr>
          <a:xfrm>
            <a:off x="291084"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79" name="object 79"/>
          <p:cNvSpPr/>
          <p:nvPr/>
        </p:nvSpPr>
        <p:spPr>
          <a:xfrm>
            <a:off x="397763"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80" name="object 80"/>
          <p:cNvSpPr/>
          <p:nvPr/>
        </p:nvSpPr>
        <p:spPr>
          <a:xfrm>
            <a:off x="502919"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81" name="object 81"/>
          <p:cNvSpPr/>
          <p:nvPr/>
        </p:nvSpPr>
        <p:spPr>
          <a:xfrm>
            <a:off x="609600"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82" name="object 82"/>
          <p:cNvSpPr/>
          <p:nvPr/>
        </p:nvSpPr>
        <p:spPr>
          <a:xfrm>
            <a:off x="184404"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83" name="object 83"/>
          <p:cNvSpPr/>
          <p:nvPr/>
        </p:nvSpPr>
        <p:spPr>
          <a:xfrm>
            <a:off x="291084"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84" name="object 84"/>
          <p:cNvSpPr/>
          <p:nvPr/>
        </p:nvSpPr>
        <p:spPr>
          <a:xfrm>
            <a:off x="397763"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85" name="object 85"/>
          <p:cNvSpPr/>
          <p:nvPr/>
        </p:nvSpPr>
        <p:spPr>
          <a:xfrm>
            <a:off x="502919"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86" name="object 86"/>
          <p:cNvSpPr/>
          <p:nvPr/>
        </p:nvSpPr>
        <p:spPr>
          <a:xfrm>
            <a:off x="609600"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87" name="object 87"/>
          <p:cNvSpPr/>
          <p:nvPr/>
        </p:nvSpPr>
        <p:spPr>
          <a:xfrm>
            <a:off x="184404"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88" name="object 88"/>
          <p:cNvSpPr/>
          <p:nvPr/>
        </p:nvSpPr>
        <p:spPr>
          <a:xfrm>
            <a:off x="291084"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89" name="object 89"/>
          <p:cNvSpPr/>
          <p:nvPr/>
        </p:nvSpPr>
        <p:spPr>
          <a:xfrm>
            <a:off x="397763"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90" name="object 90"/>
          <p:cNvSpPr/>
          <p:nvPr/>
        </p:nvSpPr>
        <p:spPr>
          <a:xfrm>
            <a:off x="502919"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91" name="object 91"/>
          <p:cNvSpPr/>
          <p:nvPr/>
        </p:nvSpPr>
        <p:spPr>
          <a:xfrm>
            <a:off x="609600"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172455"/>
            <a:ext cx="12192000" cy="1028700"/>
          </a:xfrm>
          <a:prstGeom prst="rect">
            <a:avLst/>
          </a:prstGeom>
        </p:spPr>
      </p:pic>
      <p:sp>
        <p:nvSpPr>
          <p:cNvPr id="3" name="object 3"/>
          <p:cNvSpPr txBox="1">
            <a:spLocks noGrp="1"/>
          </p:cNvSpPr>
          <p:nvPr>
            <p:ph type="title"/>
          </p:nvPr>
        </p:nvSpPr>
        <p:spPr>
          <a:xfrm>
            <a:off x="3548393" y="234669"/>
            <a:ext cx="401002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271D42"/>
                </a:solidFill>
              </a:rPr>
              <a:t>Safety</a:t>
            </a:r>
            <a:r>
              <a:rPr sz="2800" spc="10" dirty="0">
                <a:solidFill>
                  <a:srgbClr val="271D42"/>
                </a:solidFill>
              </a:rPr>
              <a:t> </a:t>
            </a:r>
            <a:r>
              <a:rPr sz="2800" spc="-10" dirty="0">
                <a:solidFill>
                  <a:srgbClr val="271D42"/>
                </a:solidFill>
              </a:rPr>
              <a:t>and</a:t>
            </a:r>
            <a:r>
              <a:rPr sz="2800" spc="20" dirty="0">
                <a:solidFill>
                  <a:srgbClr val="271D42"/>
                </a:solidFill>
              </a:rPr>
              <a:t> </a:t>
            </a:r>
            <a:r>
              <a:rPr sz="2800" spc="-10" dirty="0">
                <a:solidFill>
                  <a:srgbClr val="271D42"/>
                </a:solidFill>
              </a:rPr>
              <a:t>Compliances</a:t>
            </a:r>
            <a:endParaRPr sz="2800" dirty="0"/>
          </a:p>
        </p:txBody>
      </p:sp>
      <p:sp>
        <p:nvSpPr>
          <p:cNvPr id="4" name="object 4"/>
          <p:cNvSpPr txBox="1"/>
          <p:nvPr/>
        </p:nvSpPr>
        <p:spPr>
          <a:xfrm>
            <a:off x="661416" y="1600200"/>
            <a:ext cx="1793875" cy="550545"/>
          </a:xfrm>
          <a:prstGeom prst="rect">
            <a:avLst/>
          </a:prstGeom>
          <a:solidFill>
            <a:srgbClr val="E7E6E6"/>
          </a:solidFill>
          <a:ln>
            <a:solidFill>
              <a:schemeClr val="tx1"/>
            </a:solidFill>
          </a:ln>
        </p:spPr>
        <p:txBody>
          <a:bodyPr vert="horz" wrap="square" lIns="0" tIns="64135" rIns="0" bIns="0" rtlCol="0">
            <a:spAutoFit/>
          </a:bodyPr>
          <a:lstStyle/>
          <a:p>
            <a:pPr marL="369570" marR="528955" indent="180975">
              <a:lnSpc>
                <a:spcPct val="100000"/>
              </a:lnSpc>
              <a:spcBef>
                <a:spcPts val="505"/>
              </a:spcBef>
            </a:pPr>
            <a:r>
              <a:rPr sz="1400" spc="-20" dirty="0">
                <a:latin typeface="Segoe UI Light"/>
                <a:cs typeface="Segoe UI Light"/>
              </a:rPr>
              <a:t>Vehicle </a:t>
            </a:r>
            <a:r>
              <a:rPr sz="1400" spc="-15" dirty="0">
                <a:latin typeface="Segoe UI Light"/>
                <a:cs typeface="Segoe UI Light"/>
              </a:rPr>
              <a:t> </a:t>
            </a:r>
            <a:r>
              <a:rPr sz="1400" spc="15" dirty="0">
                <a:latin typeface="Segoe UI Light"/>
                <a:cs typeface="Segoe UI Light"/>
              </a:rPr>
              <a:t>Co</a:t>
            </a:r>
            <a:r>
              <a:rPr sz="1400" spc="-5" dirty="0">
                <a:latin typeface="Segoe UI Light"/>
                <a:cs typeface="Segoe UI Light"/>
              </a:rPr>
              <a:t>m</a:t>
            </a:r>
            <a:r>
              <a:rPr sz="1400" spc="5" dirty="0">
                <a:latin typeface="Segoe UI Light"/>
                <a:cs typeface="Segoe UI Light"/>
              </a:rPr>
              <a:t>p</a:t>
            </a:r>
            <a:r>
              <a:rPr sz="1400" spc="-5" dirty="0">
                <a:latin typeface="Segoe UI Light"/>
                <a:cs typeface="Segoe UI Light"/>
              </a:rPr>
              <a:t>li</a:t>
            </a:r>
            <a:r>
              <a:rPr sz="1400" spc="-10" dirty="0">
                <a:latin typeface="Segoe UI Light"/>
                <a:cs typeface="Segoe UI Light"/>
              </a:rPr>
              <a:t>a</a:t>
            </a:r>
            <a:r>
              <a:rPr sz="1400" dirty="0">
                <a:latin typeface="Segoe UI Light"/>
                <a:cs typeface="Segoe UI Light"/>
              </a:rPr>
              <a:t>nce</a:t>
            </a:r>
          </a:p>
        </p:txBody>
      </p:sp>
      <p:sp>
        <p:nvSpPr>
          <p:cNvPr id="5" name="object 5"/>
          <p:cNvSpPr txBox="1"/>
          <p:nvPr/>
        </p:nvSpPr>
        <p:spPr>
          <a:xfrm>
            <a:off x="669036" y="2316479"/>
            <a:ext cx="1793875" cy="562610"/>
          </a:xfrm>
          <a:prstGeom prst="rect">
            <a:avLst/>
          </a:prstGeom>
          <a:solidFill>
            <a:srgbClr val="E7E6E6"/>
          </a:solidFill>
          <a:ln cmpd="dbl">
            <a:solidFill>
              <a:schemeClr val="tx1"/>
            </a:solidFill>
          </a:ln>
        </p:spPr>
        <p:txBody>
          <a:bodyPr vert="horz" wrap="square" lIns="0" tIns="59055" rIns="0" bIns="0" rtlCol="0">
            <a:spAutoFit/>
          </a:bodyPr>
          <a:lstStyle/>
          <a:p>
            <a:pPr marL="407034" marR="491490" indent="76200">
              <a:lnSpc>
                <a:spcPct val="100000"/>
              </a:lnSpc>
              <a:spcBef>
                <a:spcPts val="465"/>
              </a:spcBef>
            </a:pPr>
            <a:r>
              <a:rPr sz="1400" dirty="0">
                <a:latin typeface="Segoe UI Light"/>
                <a:cs typeface="Segoe UI Light"/>
              </a:rPr>
              <a:t>Chauffeur </a:t>
            </a:r>
            <a:r>
              <a:rPr sz="1400" spc="5" dirty="0">
                <a:latin typeface="Segoe UI Light"/>
                <a:cs typeface="Segoe UI Light"/>
              </a:rPr>
              <a:t> </a:t>
            </a:r>
            <a:r>
              <a:rPr sz="1400" spc="15" dirty="0">
                <a:latin typeface="Segoe UI Light"/>
                <a:cs typeface="Segoe UI Light"/>
              </a:rPr>
              <a:t>Co</a:t>
            </a:r>
            <a:r>
              <a:rPr sz="1400" spc="-5" dirty="0">
                <a:latin typeface="Segoe UI Light"/>
                <a:cs typeface="Segoe UI Light"/>
              </a:rPr>
              <a:t>m</a:t>
            </a:r>
            <a:r>
              <a:rPr sz="1400" spc="5" dirty="0">
                <a:latin typeface="Segoe UI Light"/>
                <a:cs typeface="Segoe UI Light"/>
              </a:rPr>
              <a:t>p</a:t>
            </a:r>
            <a:r>
              <a:rPr sz="1400" spc="-5" dirty="0">
                <a:latin typeface="Segoe UI Light"/>
                <a:cs typeface="Segoe UI Light"/>
              </a:rPr>
              <a:t>li</a:t>
            </a:r>
            <a:r>
              <a:rPr sz="1400" spc="-10" dirty="0">
                <a:latin typeface="Segoe UI Light"/>
                <a:cs typeface="Segoe UI Light"/>
              </a:rPr>
              <a:t>a</a:t>
            </a:r>
            <a:r>
              <a:rPr sz="1400" dirty="0">
                <a:latin typeface="Segoe UI Light"/>
                <a:cs typeface="Segoe UI Light"/>
              </a:rPr>
              <a:t>nce</a:t>
            </a:r>
          </a:p>
        </p:txBody>
      </p:sp>
      <p:sp>
        <p:nvSpPr>
          <p:cNvPr id="6" name="object 6"/>
          <p:cNvSpPr txBox="1"/>
          <p:nvPr/>
        </p:nvSpPr>
        <p:spPr>
          <a:xfrm>
            <a:off x="649223" y="3000755"/>
            <a:ext cx="1793875" cy="562610"/>
          </a:xfrm>
          <a:prstGeom prst="rect">
            <a:avLst/>
          </a:prstGeom>
          <a:solidFill>
            <a:srgbClr val="E7E6E6"/>
          </a:solidFill>
          <a:ln>
            <a:solidFill>
              <a:schemeClr val="tx1"/>
            </a:solidFill>
          </a:ln>
        </p:spPr>
        <p:txBody>
          <a:bodyPr vert="horz" wrap="square" lIns="0" tIns="172085" rIns="0" bIns="0" rtlCol="0">
            <a:spAutoFit/>
          </a:bodyPr>
          <a:lstStyle/>
          <a:p>
            <a:pPr marL="131445">
              <a:lnSpc>
                <a:spcPct val="100000"/>
              </a:lnSpc>
              <a:spcBef>
                <a:spcPts val="1355"/>
              </a:spcBef>
            </a:pPr>
            <a:r>
              <a:rPr sz="1400" spc="10" dirty="0">
                <a:latin typeface="Segoe UI Light"/>
                <a:cs typeface="Segoe UI Light"/>
              </a:rPr>
              <a:t>Statutory</a:t>
            </a:r>
            <a:r>
              <a:rPr sz="1400" spc="-75" dirty="0">
                <a:latin typeface="Segoe UI Light"/>
                <a:cs typeface="Segoe UI Light"/>
              </a:rPr>
              <a:t> </a:t>
            </a:r>
            <a:r>
              <a:rPr sz="1400" dirty="0">
                <a:latin typeface="Segoe UI Light"/>
                <a:cs typeface="Segoe UI Light"/>
              </a:rPr>
              <a:t>Obligations</a:t>
            </a:r>
            <a:endParaRPr sz="1400">
              <a:latin typeface="Segoe UI Light"/>
              <a:cs typeface="Segoe UI Light"/>
            </a:endParaRPr>
          </a:p>
        </p:txBody>
      </p:sp>
      <p:sp>
        <p:nvSpPr>
          <p:cNvPr id="7" name="object 7"/>
          <p:cNvSpPr txBox="1"/>
          <p:nvPr/>
        </p:nvSpPr>
        <p:spPr>
          <a:xfrm>
            <a:off x="652272" y="3697223"/>
            <a:ext cx="1793875" cy="789940"/>
          </a:xfrm>
          <a:prstGeom prst="rect">
            <a:avLst/>
          </a:prstGeom>
          <a:solidFill>
            <a:srgbClr val="E7E6E6"/>
          </a:solidFill>
          <a:ln>
            <a:solidFill>
              <a:schemeClr val="tx1"/>
            </a:solidFill>
          </a:ln>
        </p:spPr>
        <p:txBody>
          <a:bodyPr vert="horz" wrap="square" lIns="0" tIns="61594" rIns="0" bIns="0" rtlCol="0">
            <a:spAutoFit/>
          </a:bodyPr>
          <a:lstStyle/>
          <a:p>
            <a:pPr marL="405130" marR="457834" algn="ctr">
              <a:lnSpc>
                <a:spcPct val="100000"/>
              </a:lnSpc>
              <a:spcBef>
                <a:spcPts val="484"/>
              </a:spcBef>
            </a:pPr>
            <a:r>
              <a:rPr sz="1400" spc="15" dirty="0">
                <a:latin typeface="Segoe UI Light"/>
                <a:cs typeface="Segoe UI Light"/>
              </a:rPr>
              <a:t>C</a:t>
            </a:r>
            <a:r>
              <a:rPr sz="1400" spc="10" dirty="0">
                <a:latin typeface="Segoe UI Light"/>
                <a:cs typeface="Segoe UI Light"/>
              </a:rPr>
              <a:t>li</a:t>
            </a:r>
            <a:r>
              <a:rPr sz="1400" spc="-5" dirty="0">
                <a:latin typeface="Segoe UI Light"/>
                <a:cs typeface="Segoe UI Light"/>
              </a:rPr>
              <a:t>e</a:t>
            </a:r>
            <a:r>
              <a:rPr sz="1400" spc="5" dirty="0">
                <a:latin typeface="Segoe UI Light"/>
                <a:cs typeface="Segoe UI Light"/>
              </a:rPr>
              <a:t>n</a:t>
            </a:r>
            <a:r>
              <a:rPr sz="1400" dirty="0">
                <a:latin typeface="Segoe UI Light"/>
                <a:cs typeface="Segoe UI Light"/>
              </a:rPr>
              <a:t>t</a:t>
            </a:r>
            <a:r>
              <a:rPr sz="1400" spc="-45" dirty="0">
                <a:latin typeface="Segoe UI Light"/>
                <a:cs typeface="Segoe UI Light"/>
              </a:rPr>
              <a:t> </a:t>
            </a:r>
            <a:r>
              <a:rPr sz="1400" spc="15" dirty="0">
                <a:latin typeface="Segoe UI Light"/>
                <a:cs typeface="Segoe UI Light"/>
              </a:rPr>
              <a:t>b</a:t>
            </a:r>
            <a:r>
              <a:rPr sz="1400" spc="10" dirty="0">
                <a:latin typeface="Segoe UI Light"/>
                <a:cs typeface="Segoe UI Light"/>
              </a:rPr>
              <a:t>a</a:t>
            </a:r>
            <a:r>
              <a:rPr sz="1400" spc="5" dirty="0">
                <a:latin typeface="Segoe UI Light"/>
                <a:cs typeface="Segoe UI Light"/>
              </a:rPr>
              <a:t>s</a:t>
            </a:r>
            <a:r>
              <a:rPr sz="1400" spc="-5" dirty="0">
                <a:latin typeface="Segoe UI Light"/>
                <a:cs typeface="Segoe UI Light"/>
              </a:rPr>
              <a:t>ed  </a:t>
            </a:r>
            <a:r>
              <a:rPr sz="1400" dirty="0">
                <a:latin typeface="Segoe UI Light"/>
                <a:cs typeface="Segoe UI Light"/>
              </a:rPr>
              <a:t>specific </a:t>
            </a:r>
            <a:r>
              <a:rPr sz="1400" spc="5" dirty="0">
                <a:latin typeface="Segoe UI Light"/>
                <a:cs typeface="Segoe UI Light"/>
              </a:rPr>
              <a:t> </a:t>
            </a:r>
            <a:r>
              <a:rPr sz="1400" dirty="0">
                <a:latin typeface="Segoe UI Light"/>
                <a:cs typeface="Segoe UI Light"/>
              </a:rPr>
              <a:t>Compliance</a:t>
            </a:r>
          </a:p>
        </p:txBody>
      </p:sp>
      <p:pic>
        <p:nvPicPr>
          <p:cNvPr id="8" name="object 8"/>
          <p:cNvPicPr/>
          <p:nvPr/>
        </p:nvPicPr>
        <p:blipFill>
          <a:blip r:embed="rId3" cstate="print"/>
          <a:stretch>
            <a:fillRect/>
          </a:stretch>
        </p:blipFill>
        <p:spPr>
          <a:xfrm>
            <a:off x="10571988" y="158495"/>
            <a:ext cx="1460131" cy="543122"/>
          </a:xfrm>
          <a:prstGeom prst="rect">
            <a:avLst/>
          </a:prstGeom>
        </p:spPr>
      </p:pic>
      <p:sp>
        <p:nvSpPr>
          <p:cNvPr id="9" name="object 9"/>
          <p:cNvSpPr/>
          <p:nvPr/>
        </p:nvSpPr>
        <p:spPr>
          <a:xfrm>
            <a:off x="184404"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10" name="object 10"/>
          <p:cNvSpPr/>
          <p:nvPr/>
        </p:nvSpPr>
        <p:spPr>
          <a:xfrm>
            <a:off x="291084"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11" name="object 11"/>
          <p:cNvSpPr/>
          <p:nvPr/>
        </p:nvSpPr>
        <p:spPr>
          <a:xfrm>
            <a:off x="397763" y="22707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12" name="object 12"/>
          <p:cNvSpPr/>
          <p:nvPr/>
        </p:nvSpPr>
        <p:spPr>
          <a:xfrm>
            <a:off x="502919"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13" name="object 13"/>
          <p:cNvSpPr/>
          <p:nvPr/>
        </p:nvSpPr>
        <p:spPr>
          <a:xfrm>
            <a:off x="609600" y="22707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14" name="object 14"/>
          <p:cNvSpPr/>
          <p:nvPr/>
        </p:nvSpPr>
        <p:spPr>
          <a:xfrm>
            <a:off x="184404"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15" name="object 15"/>
          <p:cNvSpPr/>
          <p:nvPr/>
        </p:nvSpPr>
        <p:spPr>
          <a:xfrm>
            <a:off x="291084"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16" name="object 16"/>
          <p:cNvSpPr/>
          <p:nvPr/>
        </p:nvSpPr>
        <p:spPr>
          <a:xfrm>
            <a:off x="397763" y="336804"/>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17" name="object 17"/>
          <p:cNvSpPr/>
          <p:nvPr/>
        </p:nvSpPr>
        <p:spPr>
          <a:xfrm>
            <a:off x="502919"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18" name="object 18"/>
          <p:cNvSpPr/>
          <p:nvPr/>
        </p:nvSpPr>
        <p:spPr>
          <a:xfrm>
            <a:off x="609600" y="336804"/>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19" name="object 19"/>
          <p:cNvSpPr/>
          <p:nvPr/>
        </p:nvSpPr>
        <p:spPr>
          <a:xfrm>
            <a:off x="184404"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0" name="object 20"/>
          <p:cNvSpPr/>
          <p:nvPr/>
        </p:nvSpPr>
        <p:spPr>
          <a:xfrm>
            <a:off x="291084"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1" name="object 21"/>
          <p:cNvSpPr/>
          <p:nvPr/>
        </p:nvSpPr>
        <p:spPr>
          <a:xfrm>
            <a:off x="397763" y="448055"/>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2" name="object 22"/>
          <p:cNvSpPr/>
          <p:nvPr/>
        </p:nvSpPr>
        <p:spPr>
          <a:xfrm>
            <a:off x="502919"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3" name="object 23"/>
          <p:cNvSpPr/>
          <p:nvPr/>
        </p:nvSpPr>
        <p:spPr>
          <a:xfrm>
            <a:off x="609600" y="448055"/>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4" name="object 24"/>
          <p:cNvSpPr/>
          <p:nvPr/>
        </p:nvSpPr>
        <p:spPr>
          <a:xfrm>
            <a:off x="184404"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5" name="object 25"/>
          <p:cNvSpPr/>
          <p:nvPr/>
        </p:nvSpPr>
        <p:spPr>
          <a:xfrm>
            <a:off x="291084"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6" name="object 26"/>
          <p:cNvSpPr/>
          <p:nvPr/>
        </p:nvSpPr>
        <p:spPr>
          <a:xfrm>
            <a:off x="397763" y="559308"/>
            <a:ext cx="38100" cy="38100"/>
          </a:xfrm>
          <a:custGeom>
            <a:avLst/>
            <a:gdLst/>
            <a:ahLst/>
            <a:cxnLst/>
            <a:rect l="l" t="t" r="r" b="b"/>
            <a:pathLst>
              <a:path w="38100" h="38100">
                <a:moveTo>
                  <a:pt x="19050" y="0"/>
                </a:moveTo>
                <a:lnTo>
                  <a:pt x="11637" y="1497"/>
                </a:lnTo>
                <a:lnTo>
                  <a:pt x="5581" y="5581"/>
                </a:lnTo>
                <a:lnTo>
                  <a:pt x="1497" y="11637"/>
                </a:lnTo>
                <a:lnTo>
                  <a:pt x="0" y="19050"/>
                </a:lnTo>
                <a:lnTo>
                  <a:pt x="1497" y="26462"/>
                </a:lnTo>
                <a:lnTo>
                  <a:pt x="5581" y="32518"/>
                </a:lnTo>
                <a:lnTo>
                  <a:pt x="11637" y="36602"/>
                </a:lnTo>
                <a:lnTo>
                  <a:pt x="19050" y="38100"/>
                </a:lnTo>
                <a:lnTo>
                  <a:pt x="26462" y="36602"/>
                </a:lnTo>
                <a:lnTo>
                  <a:pt x="32518" y="32518"/>
                </a:lnTo>
                <a:lnTo>
                  <a:pt x="36602" y="26462"/>
                </a:lnTo>
                <a:lnTo>
                  <a:pt x="38100" y="19050"/>
                </a:lnTo>
                <a:lnTo>
                  <a:pt x="36602" y="11637"/>
                </a:lnTo>
                <a:lnTo>
                  <a:pt x="32518" y="5581"/>
                </a:lnTo>
                <a:lnTo>
                  <a:pt x="26462" y="1497"/>
                </a:lnTo>
                <a:lnTo>
                  <a:pt x="19050" y="0"/>
                </a:lnTo>
                <a:close/>
              </a:path>
            </a:pathLst>
          </a:custGeom>
          <a:solidFill>
            <a:srgbClr val="F74073"/>
          </a:solidFill>
        </p:spPr>
        <p:txBody>
          <a:bodyPr wrap="square" lIns="0" tIns="0" rIns="0" bIns="0" rtlCol="0"/>
          <a:lstStyle/>
          <a:p>
            <a:endParaRPr/>
          </a:p>
        </p:txBody>
      </p:sp>
      <p:sp>
        <p:nvSpPr>
          <p:cNvPr id="27" name="object 27"/>
          <p:cNvSpPr/>
          <p:nvPr/>
        </p:nvSpPr>
        <p:spPr>
          <a:xfrm>
            <a:off x="502919"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8" name="object 28"/>
          <p:cNvSpPr/>
          <p:nvPr/>
        </p:nvSpPr>
        <p:spPr>
          <a:xfrm>
            <a:off x="609600" y="559308"/>
            <a:ext cx="40005" cy="38100"/>
          </a:xfrm>
          <a:custGeom>
            <a:avLst/>
            <a:gdLst/>
            <a:ahLst/>
            <a:cxnLst/>
            <a:rect l="l" t="t" r="r" b="b"/>
            <a:pathLst>
              <a:path w="40004" h="38100">
                <a:moveTo>
                  <a:pt x="19812" y="0"/>
                </a:moveTo>
                <a:lnTo>
                  <a:pt x="12097" y="1497"/>
                </a:lnTo>
                <a:lnTo>
                  <a:pt x="5800" y="5581"/>
                </a:lnTo>
                <a:lnTo>
                  <a:pt x="1556" y="11637"/>
                </a:lnTo>
                <a:lnTo>
                  <a:pt x="0" y="19050"/>
                </a:lnTo>
                <a:lnTo>
                  <a:pt x="1556" y="26462"/>
                </a:lnTo>
                <a:lnTo>
                  <a:pt x="5800" y="32518"/>
                </a:lnTo>
                <a:lnTo>
                  <a:pt x="12097" y="36602"/>
                </a:lnTo>
                <a:lnTo>
                  <a:pt x="19812" y="38100"/>
                </a:lnTo>
                <a:lnTo>
                  <a:pt x="27526" y="36602"/>
                </a:lnTo>
                <a:lnTo>
                  <a:pt x="33823" y="32518"/>
                </a:lnTo>
                <a:lnTo>
                  <a:pt x="38067" y="26462"/>
                </a:lnTo>
                <a:lnTo>
                  <a:pt x="39624" y="19050"/>
                </a:lnTo>
                <a:lnTo>
                  <a:pt x="38067" y="11637"/>
                </a:lnTo>
                <a:lnTo>
                  <a:pt x="33823" y="5581"/>
                </a:lnTo>
                <a:lnTo>
                  <a:pt x="27526" y="1497"/>
                </a:lnTo>
                <a:lnTo>
                  <a:pt x="19812" y="0"/>
                </a:lnTo>
                <a:close/>
              </a:path>
            </a:pathLst>
          </a:custGeom>
          <a:solidFill>
            <a:srgbClr val="F74073"/>
          </a:solidFill>
        </p:spPr>
        <p:txBody>
          <a:bodyPr wrap="square" lIns="0" tIns="0" rIns="0" bIns="0" rtlCol="0"/>
          <a:lstStyle/>
          <a:p>
            <a:endParaRPr/>
          </a:p>
        </p:txBody>
      </p:sp>
      <p:sp>
        <p:nvSpPr>
          <p:cNvPr id="29" name="object 29"/>
          <p:cNvSpPr/>
          <p:nvPr/>
        </p:nvSpPr>
        <p:spPr>
          <a:xfrm>
            <a:off x="184404"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30" name="object 30"/>
          <p:cNvSpPr/>
          <p:nvPr/>
        </p:nvSpPr>
        <p:spPr>
          <a:xfrm>
            <a:off x="291084"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31" name="object 31"/>
          <p:cNvSpPr/>
          <p:nvPr/>
        </p:nvSpPr>
        <p:spPr>
          <a:xfrm>
            <a:off x="397763" y="669036"/>
            <a:ext cx="38100" cy="40005"/>
          </a:xfrm>
          <a:custGeom>
            <a:avLst/>
            <a:gdLst/>
            <a:ahLst/>
            <a:cxnLst/>
            <a:rect l="l" t="t" r="r" b="b"/>
            <a:pathLst>
              <a:path w="38100" h="40004">
                <a:moveTo>
                  <a:pt x="19050" y="0"/>
                </a:moveTo>
                <a:lnTo>
                  <a:pt x="11637" y="1556"/>
                </a:lnTo>
                <a:lnTo>
                  <a:pt x="5581" y="5800"/>
                </a:lnTo>
                <a:lnTo>
                  <a:pt x="1497" y="12097"/>
                </a:lnTo>
                <a:lnTo>
                  <a:pt x="0" y="19812"/>
                </a:lnTo>
                <a:lnTo>
                  <a:pt x="1497" y="27526"/>
                </a:lnTo>
                <a:lnTo>
                  <a:pt x="5581" y="33823"/>
                </a:lnTo>
                <a:lnTo>
                  <a:pt x="11637" y="38067"/>
                </a:lnTo>
                <a:lnTo>
                  <a:pt x="19050" y="39624"/>
                </a:lnTo>
                <a:lnTo>
                  <a:pt x="26462" y="38067"/>
                </a:lnTo>
                <a:lnTo>
                  <a:pt x="32518" y="33823"/>
                </a:lnTo>
                <a:lnTo>
                  <a:pt x="36602" y="27526"/>
                </a:lnTo>
                <a:lnTo>
                  <a:pt x="38100" y="19812"/>
                </a:lnTo>
                <a:lnTo>
                  <a:pt x="36602" y="12097"/>
                </a:lnTo>
                <a:lnTo>
                  <a:pt x="32518" y="5800"/>
                </a:lnTo>
                <a:lnTo>
                  <a:pt x="26462" y="1556"/>
                </a:lnTo>
                <a:lnTo>
                  <a:pt x="19050" y="0"/>
                </a:lnTo>
                <a:close/>
              </a:path>
            </a:pathLst>
          </a:custGeom>
          <a:solidFill>
            <a:srgbClr val="F74073"/>
          </a:solidFill>
        </p:spPr>
        <p:txBody>
          <a:bodyPr wrap="square" lIns="0" tIns="0" rIns="0" bIns="0" rtlCol="0"/>
          <a:lstStyle/>
          <a:p>
            <a:endParaRPr/>
          </a:p>
        </p:txBody>
      </p:sp>
      <p:sp>
        <p:nvSpPr>
          <p:cNvPr id="32" name="object 32"/>
          <p:cNvSpPr/>
          <p:nvPr/>
        </p:nvSpPr>
        <p:spPr>
          <a:xfrm>
            <a:off x="502919"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sp>
        <p:nvSpPr>
          <p:cNvPr id="33" name="object 33"/>
          <p:cNvSpPr/>
          <p:nvPr/>
        </p:nvSpPr>
        <p:spPr>
          <a:xfrm>
            <a:off x="609600" y="669036"/>
            <a:ext cx="40005" cy="40005"/>
          </a:xfrm>
          <a:custGeom>
            <a:avLst/>
            <a:gdLst/>
            <a:ahLst/>
            <a:cxnLst/>
            <a:rect l="l" t="t" r="r" b="b"/>
            <a:pathLst>
              <a:path w="40004" h="40004">
                <a:moveTo>
                  <a:pt x="19812" y="0"/>
                </a:moveTo>
                <a:lnTo>
                  <a:pt x="12097" y="1556"/>
                </a:lnTo>
                <a:lnTo>
                  <a:pt x="5800" y="5800"/>
                </a:lnTo>
                <a:lnTo>
                  <a:pt x="1556" y="12097"/>
                </a:lnTo>
                <a:lnTo>
                  <a:pt x="0" y="19812"/>
                </a:lnTo>
                <a:lnTo>
                  <a:pt x="1556" y="27526"/>
                </a:lnTo>
                <a:lnTo>
                  <a:pt x="5800" y="33823"/>
                </a:lnTo>
                <a:lnTo>
                  <a:pt x="12097" y="38067"/>
                </a:lnTo>
                <a:lnTo>
                  <a:pt x="19812" y="39624"/>
                </a:lnTo>
                <a:lnTo>
                  <a:pt x="27526" y="38067"/>
                </a:lnTo>
                <a:lnTo>
                  <a:pt x="33823" y="33823"/>
                </a:lnTo>
                <a:lnTo>
                  <a:pt x="38067" y="27526"/>
                </a:lnTo>
                <a:lnTo>
                  <a:pt x="39624" y="19812"/>
                </a:lnTo>
                <a:lnTo>
                  <a:pt x="38067" y="12097"/>
                </a:lnTo>
                <a:lnTo>
                  <a:pt x="33823" y="5800"/>
                </a:lnTo>
                <a:lnTo>
                  <a:pt x="27526" y="1556"/>
                </a:lnTo>
                <a:lnTo>
                  <a:pt x="19812" y="0"/>
                </a:lnTo>
                <a:close/>
              </a:path>
            </a:pathLst>
          </a:custGeom>
          <a:solidFill>
            <a:srgbClr val="F74073"/>
          </a:solidFill>
        </p:spPr>
        <p:txBody>
          <a:bodyPr wrap="square" lIns="0" tIns="0" rIns="0" bIns="0" rtlCol="0"/>
          <a:lstStyle/>
          <a:p>
            <a:endParaRPr/>
          </a:p>
        </p:txBody>
      </p:sp>
      <p:grpSp>
        <p:nvGrpSpPr>
          <p:cNvPr id="34" name="object 34"/>
          <p:cNvGrpSpPr/>
          <p:nvPr/>
        </p:nvGrpSpPr>
        <p:grpSpPr>
          <a:xfrm>
            <a:off x="1290574" y="1043686"/>
            <a:ext cx="8175625" cy="555625"/>
            <a:chOff x="1290574" y="1043686"/>
            <a:chExt cx="8175625" cy="555625"/>
          </a:xfrm>
        </p:grpSpPr>
        <p:sp>
          <p:nvSpPr>
            <p:cNvPr id="35" name="object 35"/>
            <p:cNvSpPr/>
            <p:nvPr/>
          </p:nvSpPr>
          <p:spPr>
            <a:xfrm>
              <a:off x="1387602" y="1053846"/>
              <a:ext cx="8068309" cy="26670"/>
            </a:xfrm>
            <a:custGeom>
              <a:avLst/>
              <a:gdLst/>
              <a:ahLst/>
              <a:cxnLst/>
              <a:rect l="l" t="t" r="r" b="b"/>
              <a:pathLst>
                <a:path w="8068309" h="26669">
                  <a:moveTo>
                    <a:pt x="0" y="26047"/>
                  </a:moveTo>
                  <a:lnTo>
                    <a:pt x="8067979" y="0"/>
                  </a:lnTo>
                </a:path>
              </a:pathLst>
            </a:custGeom>
            <a:ln w="19812">
              <a:solidFill>
                <a:srgbClr val="482F45"/>
              </a:solidFill>
            </a:ln>
          </p:spPr>
          <p:txBody>
            <a:bodyPr wrap="square" lIns="0" tIns="0" rIns="0" bIns="0" rtlCol="0"/>
            <a:lstStyle/>
            <a:p>
              <a:endParaRPr/>
            </a:p>
          </p:txBody>
        </p:sp>
        <p:sp>
          <p:nvSpPr>
            <p:cNvPr id="36" name="object 36"/>
            <p:cNvSpPr/>
            <p:nvPr/>
          </p:nvSpPr>
          <p:spPr>
            <a:xfrm>
              <a:off x="1296924" y="1069848"/>
              <a:ext cx="178435" cy="513715"/>
            </a:xfrm>
            <a:custGeom>
              <a:avLst/>
              <a:gdLst/>
              <a:ahLst/>
              <a:cxnLst/>
              <a:rect l="l" t="t" r="r" b="b"/>
              <a:pathLst>
                <a:path w="178434" h="513715">
                  <a:moveTo>
                    <a:pt x="133731" y="0"/>
                  </a:moveTo>
                  <a:lnTo>
                    <a:pt x="44577" y="0"/>
                  </a:lnTo>
                  <a:lnTo>
                    <a:pt x="44577" y="424434"/>
                  </a:lnTo>
                  <a:lnTo>
                    <a:pt x="0" y="424434"/>
                  </a:lnTo>
                  <a:lnTo>
                    <a:pt x="89154" y="513588"/>
                  </a:lnTo>
                  <a:lnTo>
                    <a:pt x="178308" y="424434"/>
                  </a:lnTo>
                  <a:lnTo>
                    <a:pt x="133731" y="424434"/>
                  </a:lnTo>
                  <a:lnTo>
                    <a:pt x="133731" y="0"/>
                  </a:lnTo>
                  <a:close/>
                </a:path>
              </a:pathLst>
            </a:custGeom>
            <a:solidFill>
              <a:srgbClr val="000000"/>
            </a:solidFill>
          </p:spPr>
          <p:txBody>
            <a:bodyPr wrap="square" lIns="0" tIns="0" rIns="0" bIns="0" rtlCol="0"/>
            <a:lstStyle/>
            <a:p>
              <a:endParaRPr/>
            </a:p>
          </p:txBody>
        </p:sp>
        <p:sp>
          <p:nvSpPr>
            <p:cNvPr id="37" name="object 37"/>
            <p:cNvSpPr/>
            <p:nvPr/>
          </p:nvSpPr>
          <p:spPr>
            <a:xfrm>
              <a:off x="1296924" y="1069848"/>
              <a:ext cx="178435" cy="513715"/>
            </a:xfrm>
            <a:custGeom>
              <a:avLst/>
              <a:gdLst/>
              <a:ahLst/>
              <a:cxnLst/>
              <a:rect l="l" t="t" r="r" b="b"/>
              <a:pathLst>
                <a:path w="178434" h="513715">
                  <a:moveTo>
                    <a:pt x="0" y="424434"/>
                  </a:moveTo>
                  <a:lnTo>
                    <a:pt x="44577" y="424434"/>
                  </a:lnTo>
                  <a:lnTo>
                    <a:pt x="44577" y="0"/>
                  </a:lnTo>
                  <a:lnTo>
                    <a:pt x="133731" y="0"/>
                  </a:lnTo>
                  <a:lnTo>
                    <a:pt x="133731" y="424434"/>
                  </a:lnTo>
                  <a:lnTo>
                    <a:pt x="178308" y="424434"/>
                  </a:lnTo>
                  <a:lnTo>
                    <a:pt x="89154" y="513588"/>
                  </a:lnTo>
                  <a:lnTo>
                    <a:pt x="0" y="424434"/>
                  </a:lnTo>
                  <a:close/>
                </a:path>
              </a:pathLst>
            </a:custGeom>
            <a:ln w="12192">
              <a:solidFill>
                <a:srgbClr val="000000"/>
              </a:solidFill>
            </a:ln>
          </p:spPr>
          <p:txBody>
            <a:bodyPr wrap="square" lIns="0" tIns="0" rIns="0" bIns="0" rtlCol="0"/>
            <a:lstStyle/>
            <a:p>
              <a:endParaRPr/>
            </a:p>
          </p:txBody>
        </p:sp>
        <p:sp>
          <p:nvSpPr>
            <p:cNvPr id="38" name="object 38"/>
            <p:cNvSpPr/>
            <p:nvPr/>
          </p:nvSpPr>
          <p:spPr>
            <a:xfrm>
              <a:off x="5245608" y="1080516"/>
              <a:ext cx="178435" cy="512445"/>
            </a:xfrm>
            <a:custGeom>
              <a:avLst/>
              <a:gdLst/>
              <a:ahLst/>
              <a:cxnLst/>
              <a:rect l="l" t="t" r="r" b="b"/>
              <a:pathLst>
                <a:path w="178435" h="512444">
                  <a:moveTo>
                    <a:pt x="133731" y="0"/>
                  </a:moveTo>
                  <a:lnTo>
                    <a:pt x="44577" y="0"/>
                  </a:lnTo>
                  <a:lnTo>
                    <a:pt x="44577" y="422910"/>
                  </a:lnTo>
                  <a:lnTo>
                    <a:pt x="0" y="422910"/>
                  </a:lnTo>
                  <a:lnTo>
                    <a:pt x="89154" y="512064"/>
                  </a:lnTo>
                  <a:lnTo>
                    <a:pt x="178308" y="422910"/>
                  </a:lnTo>
                  <a:lnTo>
                    <a:pt x="133731" y="422910"/>
                  </a:lnTo>
                  <a:lnTo>
                    <a:pt x="133731" y="0"/>
                  </a:lnTo>
                  <a:close/>
                </a:path>
              </a:pathLst>
            </a:custGeom>
            <a:solidFill>
              <a:srgbClr val="000000"/>
            </a:solidFill>
          </p:spPr>
          <p:txBody>
            <a:bodyPr wrap="square" lIns="0" tIns="0" rIns="0" bIns="0" rtlCol="0"/>
            <a:lstStyle/>
            <a:p>
              <a:endParaRPr/>
            </a:p>
          </p:txBody>
        </p:sp>
        <p:sp>
          <p:nvSpPr>
            <p:cNvPr id="39" name="object 39"/>
            <p:cNvSpPr/>
            <p:nvPr/>
          </p:nvSpPr>
          <p:spPr>
            <a:xfrm>
              <a:off x="5245608" y="1080516"/>
              <a:ext cx="178435" cy="512445"/>
            </a:xfrm>
            <a:custGeom>
              <a:avLst/>
              <a:gdLst/>
              <a:ahLst/>
              <a:cxnLst/>
              <a:rect l="l" t="t" r="r" b="b"/>
              <a:pathLst>
                <a:path w="178435" h="512444">
                  <a:moveTo>
                    <a:pt x="0" y="422910"/>
                  </a:moveTo>
                  <a:lnTo>
                    <a:pt x="44577" y="422910"/>
                  </a:lnTo>
                  <a:lnTo>
                    <a:pt x="44577" y="0"/>
                  </a:lnTo>
                  <a:lnTo>
                    <a:pt x="133731" y="0"/>
                  </a:lnTo>
                  <a:lnTo>
                    <a:pt x="133731" y="422910"/>
                  </a:lnTo>
                  <a:lnTo>
                    <a:pt x="178308" y="422910"/>
                  </a:lnTo>
                  <a:lnTo>
                    <a:pt x="89154" y="512064"/>
                  </a:lnTo>
                  <a:lnTo>
                    <a:pt x="0" y="422910"/>
                  </a:lnTo>
                  <a:close/>
                </a:path>
              </a:pathLst>
            </a:custGeom>
            <a:ln w="12192">
              <a:solidFill>
                <a:srgbClr val="000000"/>
              </a:solidFill>
            </a:ln>
          </p:spPr>
          <p:txBody>
            <a:bodyPr wrap="square" lIns="0" tIns="0" rIns="0" bIns="0" rtlCol="0"/>
            <a:lstStyle/>
            <a:p>
              <a:endParaRPr/>
            </a:p>
          </p:txBody>
        </p:sp>
      </p:grpSp>
      <p:sp>
        <p:nvSpPr>
          <p:cNvPr id="40" name="object 40"/>
          <p:cNvSpPr txBox="1"/>
          <p:nvPr/>
        </p:nvSpPr>
        <p:spPr>
          <a:xfrm>
            <a:off x="4331208" y="1618488"/>
            <a:ext cx="2007235" cy="672619"/>
          </a:xfrm>
          <a:prstGeom prst="rect">
            <a:avLst/>
          </a:prstGeom>
          <a:solidFill>
            <a:srgbClr val="E7E6E6"/>
          </a:solidFill>
          <a:ln>
            <a:solidFill>
              <a:schemeClr val="tx1"/>
            </a:solidFill>
          </a:ln>
        </p:spPr>
        <p:txBody>
          <a:bodyPr vert="horz" wrap="square" lIns="0" tIns="26034" rIns="0" bIns="0" rtlCol="0">
            <a:spAutoFit/>
          </a:bodyPr>
          <a:lstStyle/>
          <a:p>
            <a:pPr marL="126364" marR="118110" algn="ctr">
              <a:lnSpc>
                <a:spcPct val="100000"/>
              </a:lnSpc>
              <a:spcBef>
                <a:spcPts val="204"/>
              </a:spcBef>
            </a:pPr>
            <a:r>
              <a:rPr sz="1400" spc="-5" dirty="0">
                <a:latin typeface="Segoe UI Light"/>
                <a:cs typeface="Segoe UI Light"/>
              </a:rPr>
              <a:t>Awareness</a:t>
            </a:r>
            <a:r>
              <a:rPr sz="1400" spc="-65" dirty="0">
                <a:latin typeface="Segoe UI Light"/>
                <a:cs typeface="Segoe UI Light"/>
              </a:rPr>
              <a:t> </a:t>
            </a:r>
            <a:r>
              <a:rPr sz="1400" spc="5" dirty="0">
                <a:latin typeface="Segoe UI Light"/>
                <a:cs typeface="Segoe UI Light"/>
              </a:rPr>
              <a:t>about</a:t>
            </a:r>
            <a:r>
              <a:rPr sz="1400" spc="-65" dirty="0">
                <a:latin typeface="Segoe UI Light"/>
                <a:cs typeface="Segoe UI Light"/>
              </a:rPr>
              <a:t> </a:t>
            </a:r>
            <a:r>
              <a:rPr sz="1400" dirty="0">
                <a:latin typeface="Segoe UI Light"/>
                <a:cs typeface="Segoe UI Light"/>
              </a:rPr>
              <a:t>safety </a:t>
            </a:r>
            <a:r>
              <a:rPr sz="1400" spc="-365" dirty="0">
                <a:latin typeface="Segoe UI Light"/>
                <a:cs typeface="Segoe UI Light"/>
              </a:rPr>
              <a:t> </a:t>
            </a:r>
            <a:r>
              <a:rPr sz="1400" spc="5" dirty="0">
                <a:latin typeface="Segoe UI Light"/>
                <a:cs typeface="Segoe UI Light"/>
              </a:rPr>
              <a:t>and HS</a:t>
            </a:r>
            <a:r>
              <a:rPr lang="en-US" sz="1400" spc="5" dirty="0">
                <a:latin typeface="Segoe UI Light"/>
                <a:cs typeface="Segoe UI Light"/>
              </a:rPr>
              <a:t>S</a:t>
            </a:r>
            <a:r>
              <a:rPr sz="1400" spc="5" dirty="0">
                <a:latin typeface="Segoe UI Light"/>
                <a:cs typeface="Segoe UI Light"/>
              </a:rPr>
              <a:t>E rule to all </a:t>
            </a:r>
            <a:r>
              <a:rPr sz="1400" spc="10" dirty="0">
                <a:latin typeface="Segoe UI Light"/>
                <a:cs typeface="Segoe UI Light"/>
              </a:rPr>
              <a:t> </a:t>
            </a:r>
            <a:r>
              <a:rPr sz="1400" dirty="0">
                <a:latin typeface="Segoe UI Light"/>
                <a:cs typeface="Segoe UI Light"/>
              </a:rPr>
              <a:t>Stakeholder</a:t>
            </a:r>
          </a:p>
        </p:txBody>
      </p:sp>
      <p:sp>
        <p:nvSpPr>
          <p:cNvPr id="41" name="object 41"/>
          <p:cNvSpPr txBox="1"/>
          <p:nvPr/>
        </p:nvSpPr>
        <p:spPr>
          <a:xfrm>
            <a:off x="8441435" y="2624327"/>
            <a:ext cx="2025650" cy="579120"/>
          </a:xfrm>
          <a:prstGeom prst="rect">
            <a:avLst/>
          </a:prstGeom>
          <a:solidFill>
            <a:srgbClr val="E7E6E6"/>
          </a:solidFill>
          <a:ln>
            <a:solidFill>
              <a:schemeClr val="tx1"/>
            </a:solidFill>
          </a:ln>
        </p:spPr>
        <p:txBody>
          <a:bodyPr vert="horz" wrap="square" lIns="0" tIns="72390" rIns="0" bIns="0" rtlCol="0">
            <a:spAutoFit/>
          </a:bodyPr>
          <a:lstStyle/>
          <a:p>
            <a:pPr marL="490855" marR="485775" indent="63500">
              <a:lnSpc>
                <a:spcPct val="100000"/>
              </a:lnSpc>
              <a:spcBef>
                <a:spcPts val="570"/>
              </a:spcBef>
            </a:pPr>
            <a:r>
              <a:rPr sz="1400" spc="-25" dirty="0">
                <a:latin typeface="Segoe UI Light"/>
                <a:cs typeface="Segoe UI Light"/>
              </a:rPr>
              <a:t>Training </a:t>
            </a:r>
            <a:r>
              <a:rPr sz="1400" spc="5" dirty="0">
                <a:latin typeface="Segoe UI Light"/>
                <a:cs typeface="Segoe UI Light"/>
              </a:rPr>
              <a:t>and </a:t>
            </a:r>
            <a:r>
              <a:rPr sz="1400" spc="10" dirty="0">
                <a:latin typeface="Segoe UI Light"/>
                <a:cs typeface="Segoe UI Light"/>
              </a:rPr>
              <a:t> </a:t>
            </a:r>
            <a:r>
              <a:rPr sz="1400" spc="-10" dirty="0">
                <a:latin typeface="Segoe UI Light"/>
                <a:cs typeface="Segoe UI Light"/>
              </a:rPr>
              <a:t>r</a:t>
            </a:r>
            <a:r>
              <a:rPr sz="1400" spc="10" dirty="0">
                <a:latin typeface="Segoe UI Light"/>
                <a:cs typeface="Segoe UI Light"/>
              </a:rPr>
              <a:t>e</a:t>
            </a:r>
            <a:r>
              <a:rPr sz="1400" dirty="0">
                <a:latin typeface="Segoe UI Light"/>
                <a:cs typeface="Segoe UI Light"/>
              </a:rPr>
              <a:t>in</a:t>
            </a:r>
            <a:r>
              <a:rPr sz="1400" spc="-5" dirty="0">
                <a:latin typeface="Segoe UI Light"/>
                <a:cs typeface="Segoe UI Light"/>
              </a:rPr>
              <a:t>f</a:t>
            </a:r>
            <a:r>
              <a:rPr sz="1400" dirty="0">
                <a:latin typeface="Segoe UI Light"/>
                <a:cs typeface="Segoe UI Light"/>
              </a:rPr>
              <a:t>o</a:t>
            </a:r>
            <a:r>
              <a:rPr sz="1400" spc="-35" dirty="0">
                <a:latin typeface="Segoe UI Light"/>
                <a:cs typeface="Segoe UI Light"/>
              </a:rPr>
              <a:t>r</a:t>
            </a:r>
            <a:r>
              <a:rPr sz="1400" dirty="0">
                <a:latin typeface="Segoe UI Light"/>
                <a:cs typeface="Segoe UI Light"/>
              </a:rPr>
              <a:t>c</a:t>
            </a:r>
            <a:r>
              <a:rPr sz="1400" spc="-5" dirty="0">
                <a:latin typeface="Segoe UI Light"/>
                <a:cs typeface="Segoe UI Light"/>
              </a:rPr>
              <a:t>eme</a:t>
            </a:r>
            <a:r>
              <a:rPr sz="1400" dirty="0">
                <a:latin typeface="Segoe UI Light"/>
                <a:cs typeface="Segoe UI Light"/>
              </a:rPr>
              <a:t>nt</a:t>
            </a:r>
          </a:p>
        </p:txBody>
      </p:sp>
      <p:sp>
        <p:nvSpPr>
          <p:cNvPr id="42" name="object 42"/>
          <p:cNvSpPr txBox="1"/>
          <p:nvPr/>
        </p:nvSpPr>
        <p:spPr>
          <a:xfrm>
            <a:off x="8441435" y="1598675"/>
            <a:ext cx="2025650" cy="896619"/>
          </a:xfrm>
          <a:prstGeom prst="rect">
            <a:avLst/>
          </a:prstGeom>
          <a:solidFill>
            <a:srgbClr val="E7E6E6"/>
          </a:solidFill>
          <a:ln>
            <a:solidFill>
              <a:schemeClr val="tx1"/>
            </a:solidFill>
          </a:ln>
        </p:spPr>
        <p:txBody>
          <a:bodyPr vert="horz" wrap="square" lIns="0" tIns="17145" rIns="0" bIns="0" rtlCol="0">
            <a:spAutoFit/>
          </a:bodyPr>
          <a:lstStyle/>
          <a:p>
            <a:pPr marL="168275" marR="162560" indent="1905" algn="ctr">
              <a:lnSpc>
                <a:spcPct val="100000"/>
              </a:lnSpc>
              <a:spcBef>
                <a:spcPts val="135"/>
              </a:spcBef>
            </a:pPr>
            <a:r>
              <a:rPr sz="1400" spc="-45" dirty="0">
                <a:latin typeface="Segoe UI Light"/>
                <a:cs typeface="Segoe UI Light"/>
              </a:rPr>
              <a:t>Tools </a:t>
            </a:r>
            <a:r>
              <a:rPr sz="1400" spc="5" dirty="0">
                <a:latin typeface="Segoe UI Light"/>
                <a:cs typeface="Segoe UI Light"/>
              </a:rPr>
              <a:t>for </a:t>
            </a:r>
            <a:r>
              <a:rPr sz="1400" dirty="0">
                <a:latin typeface="Segoe UI Light"/>
                <a:cs typeface="Segoe UI Light"/>
              </a:rPr>
              <a:t>safety </a:t>
            </a:r>
            <a:r>
              <a:rPr sz="1400" spc="5" dirty="0">
                <a:latin typeface="Segoe UI Light"/>
                <a:cs typeface="Segoe UI Light"/>
              </a:rPr>
              <a:t> </a:t>
            </a:r>
            <a:r>
              <a:rPr sz="1400" dirty="0">
                <a:latin typeface="Segoe UI Light"/>
                <a:cs typeface="Segoe UI Light"/>
              </a:rPr>
              <a:t>assurance(like </a:t>
            </a:r>
            <a:r>
              <a:rPr sz="1400" spc="5" dirty="0">
                <a:latin typeface="Segoe UI Light"/>
                <a:cs typeface="Segoe UI Light"/>
              </a:rPr>
              <a:t>IVMS, </a:t>
            </a:r>
            <a:r>
              <a:rPr sz="1400" spc="10" dirty="0">
                <a:latin typeface="Segoe UI Light"/>
                <a:cs typeface="Segoe UI Light"/>
              </a:rPr>
              <a:t> </a:t>
            </a:r>
            <a:r>
              <a:rPr sz="1400" dirty="0">
                <a:latin typeface="Segoe UI Light"/>
                <a:cs typeface="Segoe UI Light"/>
              </a:rPr>
              <a:t>Dashcam,</a:t>
            </a:r>
            <a:r>
              <a:rPr sz="1400" spc="-70" dirty="0">
                <a:latin typeface="Segoe UI Light"/>
                <a:cs typeface="Segoe UI Light"/>
              </a:rPr>
              <a:t> </a:t>
            </a:r>
            <a:r>
              <a:rPr sz="1400" dirty="0">
                <a:latin typeface="Segoe UI Light"/>
                <a:cs typeface="Segoe UI Light"/>
              </a:rPr>
              <a:t>temp-based </a:t>
            </a:r>
            <a:r>
              <a:rPr sz="1400" spc="-370" dirty="0">
                <a:latin typeface="Segoe UI Light"/>
                <a:cs typeface="Segoe UI Light"/>
              </a:rPr>
              <a:t> </a:t>
            </a:r>
            <a:r>
              <a:rPr sz="1400" dirty="0">
                <a:latin typeface="Segoe UI Light"/>
                <a:cs typeface="Segoe UI Light"/>
              </a:rPr>
              <a:t>fire</a:t>
            </a:r>
            <a:r>
              <a:rPr sz="1400" spc="-35" dirty="0">
                <a:latin typeface="Segoe UI Light"/>
                <a:cs typeface="Segoe UI Light"/>
              </a:rPr>
              <a:t> </a:t>
            </a:r>
            <a:r>
              <a:rPr sz="1400" dirty="0">
                <a:latin typeface="Segoe UI Light"/>
                <a:cs typeface="Segoe UI Light"/>
              </a:rPr>
              <a:t>extinguisher)</a:t>
            </a:r>
          </a:p>
        </p:txBody>
      </p:sp>
      <p:sp>
        <p:nvSpPr>
          <p:cNvPr id="43" name="object 43"/>
          <p:cNvSpPr txBox="1"/>
          <p:nvPr/>
        </p:nvSpPr>
        <p:spPr>
          <a:xfrm>
            <a:off x="4326445" y="3425798"/>
            <a:ext cx="2016760" cy="680085"/>
          </a:xfrm>
          <a:prstGeom prst="rect">
            <a:avLst/>
          </a:prstGeom>
          <a:solidFill>
            <a:srgbClr val="E7E6E6"/>
          </a:solidFill>
          <a:ln>
            <a:solidFill>
              <a:schemeClr val="tx1"/>
            </a:solidFill>
          </a:ln>
        </p:spPr>
        <p:txBody>
          <a:bodyPr vert="horz" wrap="square" lIns="0" tIns="121920" rIns="0" bIns="0" rtlCol="0">
            <a:spAutoFit/>
          </a:bodyPr>
          <a:lstStyle/>
          <a:p>
            <a:pPr marL="508634" marR="222250" indent="-281940">
              <a:lnSpc>
                <a:spcPct val="100000"/>
              </a:lnSpc>
              <a:spcBef>
                <a:spcPts val="960"/>
              </a:spcBef>
            </a:pPr>
            <a:r>
              <a:rPr sz="1400" dirty="0">
                <a:latin typeface="Segoe UI Light"/>
                <a:cs typeface="Segoe UI Light"/>
              </a:rPr>
              <a:t>Incidence </a:t>
            </a:r>
            <a:r>
              <a:rPr sz="1400" spc="-5" dirty="0">
                <a:latin typeface="Segoe UI Light"/>
                <a:cs typeface="Segoe UI Light"/>
              </a:rPr>
              <a:t>prevention </a:t>
            </a:r>
            <a:r>
              <a:rPr sz="1400" spc="-370" dirty="0">
                <a:latin typeface="Segoe UI Light"/>
                <a:cs typeface="Segoe UI Light"/>
              </a:rPr>
              <a:t> </a:t>
            </a:r>
            <a:r>
              <a:rPr sz="1400" dirty="0">
                <a:latin typeface="Segoe UI Light"/>
                <a:cs typeface="Segoe UI Light"/>
              </a:rPr>
              <a:t>management</a:t>
            </a:r>
          </a:p>
        </p:txBody>
      </p:sp>
      <p:sp>
        <p:nvSpPr>
          <p:cNvPr id="44" name="object 44"/>
          <p:cNvSpPr txBox="1"/>
          <p:nvPr/>
        </p:nvSpPr>
        <p:spPr>
          <a:xfrm>
            <a:off x="4340352" y="2438400"/>
            <a:ext cx="1998345" cy="888705"/>
          </a:xfrm>
          <a:prstGeom prst="rect">
            <a:avLst/>
          </a:prstGeom>
          <a:solidFill>
            <a:srgbClr val="E7E6E6"/>
          </a:solidFill>
          <a:ln>
            <a:solidFill>
              <a:schemeClr val="tx1"/>
            </a:solidFill>
          </a:ln>
        </p:spPr>
        <p:txBody>
          <a:bodyPr vert="horz" wrap="square" lIns="0" tIns="26670" rIns="0" bIns="0" rtlCol="0">
            <a:spAutoFit/>
          </a:bodyPr>
          <a:lstStyle/>
          <a:p>
            <a:pPr marL="271780" marR="263525" indent="635" algn="ctr">
              <a:lnSpc>
                <a:spcPct val="100000"/>
              </a:lnSpc>
              <a:spcBef>
                <a:spcPts val="210"/>
              </a:spcBef>
            </a:pPr>
            <a:r>
              <a:rPr sz="1400" spc="5" dirty="0">
                <a:latin typeface="Segoe UI Light"/>
                <a:cs typeface="Segoe UI Light"/>
              </a:rPr>
              <a:t>Caliber and </a:t>
            </a:r>
            <a:r>
              <a:rPr sz="1400" spc="-5" dirty="0">
                <a:latin typeface="Segoe UI Light"/>
                <a:cs typeface="Segoe UI Light"/>
              </a:rPr>
              <a:t>control </a:t>
            </a:r>
            <a:r>
              <a:rPr sz="1400" spc="-370" dirty="0">
                <a:latin typeface="Segoe UI Light"/>
                <a:cs typeface="Segoe UI Light"/>
              </a:rPr>
              <a:t> </a:t>
            </a:r>
            <a:r>
              <a:rPr sz="1400" dirty="0">
                <a:latin typeface="Segoe UI Light"/>
                <a:cs typeface="Segoe UI Light"/>
              </a:rPr>
              <a:t>mechanism</a:t>
            </a:r>
            <a:r>
              <a:rPr sz="1400" spc="-65" dirty="0">
                <a:latin typeface="Segoe UI Light"/>
                <a:cs typeface="Segoe UI Light"/>
              </a:rPr>
              <a:t> </a:t>
            </a:r>
            <a:r>
              <a:rPr sz="1400" spc="5" dirty="0">
                <a:latin typeface="Segoe UI Light"/>
                <a:cs typeface="Segoe UI Light"/>
              </a:rPr>
              <a:t>for</a:t>
            </a:r>
            <a:r>
              <a:rPr sz="1400" spc="-45" dirty="0">
                <a:latin typeface="Segoe UI Light"/>
                <a:cs typeface="Segoe UI Light"/>
              </a:rPr>
              <a:t> </a:t>
            </a:r>
            <a:r>
              <a:rPr sz="1400" spc="10" dirty="0">
                <a:latin typeface="Segoe UI Light"/>
                <a:cs typeface="Segoe UI Light"/>
              </a:rPr>
              <a:t>HS</a:t>
            </a:r>
            <a:r>
              <a:rPr lang="en-US" sz="1400" spc="10" dirty="0">
                <a:latin typeface="Segoe UI Light"/>
                <a:cs typeface="Segoe UI Light"/>
              </a:rPr>
              <a:t>S</a:t>
            </a:r>
            <a:r>
              <a:rPr sz="1400" spc="10" dirty="0">
                <a:latin typeface="Segoe UI Light"/>
                <a:cs typeface="Segoe UI Light"/>
              </a:rPr>
              <a:t>E </a:t>
            </a:r>
            <a:r>
              <a:rPr sz="1400" spc="-370" dirty="0">
                <a:latin typeface="Segoe UI Light"/>
                <a:cs typeface="Segoe UI Light"/>
              </a:rPr>
              <a:t> </a:t>
            </a:r>
            <a:r>
              <a:rPr sz="1400" dirty="0">
                <a:latin typeface="Segoe UI Light"/>
                <a:cs typeface="Segoe UI Light"/>
              </a:rPr>
              <a:t>implementation</a:t>
            </a:r>
          </a:p>
        </p:txBody>
      </p:sp>
      <p:sp>
        <p:nvSpPr>
          <p:cNvPr id="45" name="object 45"/>
          <p:cNvSpPr txBox="1"/>
          <p:nvPr/>
        </p:nvSpPr>
        <p:spPr>
          <a:xfrm>
            <a:off x="8427719" y="4034028"/>
            <a:ext cx="2025650" cy="678180"/>
          </a:xfrm>
          <a:prstGeom prst="rect">
            <a:avLst/>
          </a:prstGeom>
          <a:solidFill>
            <a:srgbClr val="E7E6E6"/>
          </a:solidFill>
          <a:ln>
            <a:solidFill>
              <a:schemeClr val="tx1"/>
            </a:solidFill>
          </a:ln>
        </p:spPr>
        <p:txBody>
          <a:bodyPr vert="horz" wrap="square" lIns="0" tIns="121920" rIns="0" bIns="0" rtlCol="0">
            <a:spAutoFit/>
          </a:bodyPr>
          <a:lstStyle/>
          <a:p>
            <a:pPr marL="509905" marR="506095" indent="55880">
              <a:lnSpc>
                <a:spcPct val="100000"/>
              </a:lnSpc>
              <a:spcBef>
                <a:spcPts val="960"/>
              </a:spcBef>
            </a:pPr>
            <a:r>
              <a:rPr sz="1400" dirty="0">
                <a:latin typeface="Segoe UI Light"/>
                <a:cs typeface="Segoe UI Light"/>
              </a:rPr>
              <a:t>Customized </a:t>
            </a:r>
            <a:r>
              <a:rPr sz="1400" spc="5" dirty="0">
                <a:latin typeface="Segoe UI Light"/>
                <a:cs typeface="Segoe UI Light"/>
              </a:rPr>
              <a:t> </a:t>
            </a:r>
            <a:r>
              <a:rPr sz="1400" spc="10" dirty="0">
                <a:latin typeface="Segoe UI Light"/>
                <a:cs typeface="Segoe UI Light"/>
              </a:rPr>
              <a:t>im</a:t>
            </a:r>
            <a:r>
              <a:rPr sz="1400" spc="5" dirty="0">
                <a:latin typeface="Segoe UI Light"/>
                <a:cs typeface="Segoe UI Light"/>
              </a:rPr>
              <a:t>p</a:t>
            </a:r>
            <a:r>
              <a:rPr sz="1400" spc="-20" dirty="0">
                <a:latin typeface="Segoe UI Light"/>
                <a:cs typeface="Segoe UI Light"/>
              </a:rPr>
              <a:t>r</a:t>
            </a:r>
            <a:r>
              <a:rPr sz="1400" spc="-10" dirty="0">
                <a:latin typeface="Segoe UI Light"/>
                <a:cs typeface="Segoe UI Light"/>
              </a:rPr>
              <a:t>o</a:t>
            </a:r>
            <a:r>
              <a:rPr sz="1400" spc="-5" dirty="0">
                <a:latin typeface="Segoe UI Light"/>
                <a:cs typeface="Segoe UI Light"/>
              </a:rPr>
              <a:t>vis</a:t>
            </a:r>
            <a:r>
              <a:rPr sz="1400" dirty="0">
                <a:latin typeface="Segoe UI Light"/>
                <a:cs typeface="Segoe UI Light"/>
              </a:rPr>
              <a:t>at</a:t>
            </a:r>
            <a:r>
              <a:rPr sz="1400" spc="-5" dirty="0">
                <a:latin typeface="Segoe UI Light"/>
                <a:cs typeface="Segoe UI Light"/>
              </a:rPr>
              <a:t>i</a:t>
            </a:r>
            <a:r>
              <a:rPr sz="1400" spc="-10" dirty="0">
                <a:latin typeface="Segoe UI Light"/>
                <a:cs typeface="Segoe UI Light"/>
              </a:rPr>
              <a:t>o</a:t>
            </a:r>
            <a:r>
              <a:rPr sz="1400" dirty="0">
                <a:latin typeface="Segoe UI Light"/>
                <a:cs typeface="Segoe UI Light"/>
              </a:rPr>
              <a:t>n</a:t>
            </a:r>
          </a:p>
        </p:txBody>
      </p:sp>
      <p:sp>
        <p:nvSpPr>
          <p:cNvPr id="46" name="object 46"/>
          <p:cNvSpPr txBox="1"/>
          <p:nvPr/>
        </p:nvSpPr>
        <p:spPr>
          <a:xfrm>
            <a:off x="4334287" y="4204576"/>
            <a:ext cx="2025650" cy="680085"/>
          </a:xfrm>
          <a:prstGeom prst="rect">
            <a:avLst/>
          </a:prstGeom>
          <a:solidFill>
            <a:srgbClr val="E7E6E6"/>
          </a:solidFill>
          <a:ln>
            <a:solidFill>
              <a:schemeClr val="tx1"/>
            </a:solidFill>
          </a:ln>
        </p:spPr>
        <p:txBody>
          <a:bodyPr vert="horz" wrap="square" lIns="0" tIns="121920" rIns="0" bIns="0" rtlCol="0">
            <a:spAutoFit/>
          </a:bodyPr>
          <a:lstStyle/>
          <a:p>
            <a:pPr marL="372745" marR="93345" indent="-276225">
              <a:lnSpc>
                <a:spcPct val="100000"/>
              </a:lnSpc>
              <a:spcBef>
                <a:spcPts val="960"/>
              </a:spcBef>
            </a:pPr>
            <a:r>
              <a:rPr sz="1400" dirty="0">
                <a:latin typeface="Segoe UI Light"/>
                <a:cs typeface="Segoe UI Light"/>
              </a:rPr>
              <a:t>Corrective</a:t>
            </a:r>
            <a:r>
              <a:rPr sz="1400" spc="-60" dirty="0">
                <a:latin typeface="Segoe UI Light"/>
                <a:cs typeface="Segoe UI Light"/>
              </a:rPr>
              <a:t> </a:t>
            </a:r>
            <a:r>
              <a:rPr sz="1400" dirty="0">
                <a:latin typeface="Segoe UI Light"/>
                <a:cs typeface="Segoe UI Light"/>
              </a:rPr>
              <a:t>actions</a:t>
            </a:r>
            <a:r>
              <a:rPr sz="1400" spc="-60" dirty="0">
                <a:latin typeface="Segoe UI Light"/>
                <a:cs typeface="Segoe UI Light"/>
              </a:rPr>
              <a:t> </a:t>
            </a:r>
            <a:r>
              <a:rPr sz="1400" spc="5" dirty="0">
                <a:latin typeface="Segoe UI Light"/>
                <a:cs typeface="Segoe UI Light"/>
              </a:rPr>
              <a:t>based </a:t>
            </a:r>
            <a:r>
              <a:rPr sz="1400" spc="-370" dirty="0">
                <a:latin typeface="Segoe UI Light"/>
                <a:cs typeface="Segoe UI Light"/>
              </a:rPr>
              <a:t> </a:t>
            </a:r>
            <a:r>
              <a:rPr sz="1400" spc="5" dirty="0">
                <a:latin typeface="Segoe UI Light"/>
                <a:cs typeface="Segoe UI Light"/>
              </a:rPr>
              <a:t>on</a:t>
            </a:r>
            <a:r>
              <a:rPr sz="1400" spc="-30" dirty="0">
                <a:latin typeface="Segoe UI Light"/>
                <a:cs typeface="Segoe UI Light"/>
              </a:rPr>
              <a:t> </a:t>
            </a:r>
            <a:r>
              <a:rPr sz="1400" dirty="0">
                <a:latin typeface="Segoe UI Light"/>
                <a:cs typeface="Segoe UI Light"/>
              </a:rPr>
              <a:t>historical</a:t>
            </a:r>
            <a:r>
              <a:rPr sz="1400" spc="-45" dirty="0">
                <a:latin typeface="Segoe UI Light"/>
                <a:cs typeface="Segoe UI Light"/>
              </a:rPr>
              <a:t> </a:t>
            </a:r>
            <a:r>
              <a:rPr sz="1400" spc="5" dirty="0">
                <a:latin typeface="Segoe UI Light"/>
                <a:cs typeface="Segoe UI Light"/>
              </a:rPr>
              <a:t>data</a:t>
            </a:r>
            <a:endParaRPr sz="1400" dirty="0">
              <a:latin typeface="Segoe UI Light"/>
              <a:cs typeface="Segoe UI Light"/>
            </a:endParaRPr>
          </a:p>
        </p:txBody>
      </p:sp>
      <p:grpSp>
        <p:nvGrpSpPr>
          <p:cNvPr id="47" name="object 47"/>
          <p:cNvGrpSpPr/>
          <p:nvPr/>
        </p:nvGrpSpPr>
        <p:grpSpPr>
          <a:xfrm>
            <a:off x="9358883" y="1046988"/>
            <a:ext cx="190500" cy="525780"/>
            <a:chOff x="9358883" y="1046988"/>
            <a:chExt cx="190500" cy="525780"/>
          </a:xfrm>
        </p:grpSpPr>
        <p:sp>
          <p:nvSpPr>
            <p:cNvPr id="48" name="object 48"/>
            <p:cNvSpPr/>
            <p:nvPr/>
          </p:nvSpPr>
          <p:spPr>
            <a:xfrm>
              <a:off x="9364979" y="1053084"/>
              <a:ext cx="178435" cy="513715"/>
            </a:xfrm>
            <a:custGeom>
              <a:avLst/>
              <a:gdLst/>
              <a:ahLst/>
              <a:cxnLst/>
              <a:rect l="l" t="t" r="r" b="b"/>
              <a:pathLst>
                <a:path w="178434" h="513715">
                  <a:moveTo>
                    <a:pt x="133731" y="0"/>
                  </a:moveTo>
                  <a:lnTo>
                    <a:pt x="44577" y="0"/>
                  </a:lnTo>
                  <a:lnTo>
                    <a:pt x="44577" y="424434"/>
                  </a:lnTo>
                  <a:lnTo>
                    <a:pt x="0" y="424434"/>
                  </a:lnTo>
                  <a:lnTo>
                    <a:pt x="89154" y="513588"/>
                  </a:lnTo>
                  <a:lnTo>
                    <a:pt x="178308" y="424434"/>
                  </a:lnTo>
                  <a:lnTo>
                    <a:pt x="133731" y="424434"/>
                  </a:lnTo>
                  <a:lnTo>
                    <a:pt x="133731" y="0"/>
                  </a:lnTo>
                  <a:close/>
                </a:path>
              </a:pathLst>
            </a:custGeom>
            <a:solidFill>
              <a:srgbClr val="000000"/>
            </a:solidFill>
          </p:spPr>
          <p:txBody>
            <a:bodyPr wrap="square" lIns="0" tIns="0" rIns="0" bIns="0" rtlCol="0"/>
            <a:lstStyle/>
            <a:p>
              <a:endParaRPr/>
            </a:p>
          </p:txBody>
        </p:sp>
        <p:sp>
          <p:nvSpPr>
            <p:cNvPr id="49" name="object 49"/>
            <p:cNvSpPr/>
            <p:nvPr/>
          </p:nvSpPr>
          <p:spPr>
            <a:xfrm>
              <a:off x="9364979" y="1053084"/>
              <a:ext cx="178435" cy="513715"/>
            </a:xfrm>
            <a:custGeom>
              <a:avLst/>
              <a:gdLst/>
              <a:ahLst/>
              <a:cxnLst/>
              <a:rect l="l" t="t" r="r" b="b"/>
              <a:pathLst>
                <a:path w="178434" h="513715">
                  <a:moveTo>
                    <a:pt x="0" y="424434"/>
                  </a:moveTo>
                  <a:lnTo>
                    <a:pt x="44577" y="424434"/>
                  </a:lnTo>
                  <a:lnTo>
                    <a:pt x="44577" y="0"/>
                  </a:lnTo>
                  <a:lnTo>
                    <a:pt x="133731" y="0"/>
                  </a:lnTo>
                  <a:lnTo>
                    <a:pt x="133731" y="424434"/>
                  </a:lnTo>
                  <a:lnTo>
                    <a:pt x="178308" y="424434"/>
                  </a:lnTo>
                  <a:lnTo>
                    <a:pt x="89154" y="513588"/>
                  </a:lnTo>
                  <a:lnTo>
                    <a:pt x="0" y="424434"/>
                  </a:lnTo>
                  <a:close/>
                </a:path>
              </a:pathLst>
            </a:custGeom>
            <a:ln w="12192">
              <a:solidFill>
                <a:srgbClr val="000000"/>
              </a:solidFill>
            </a:ln>
          </p:spPr>
          <p:txBody>
            <a:bodyPr wrap="square" lIns="0" tIns="0" rIns="0" bIns="0" rtlCol="0"/>
            <a:lstStyle/>
            <a:p>
              <a:endParaRPr/>
            </a:p>
          </p:txBody>
        </p:sp>
      </p:grpSp>
      <p:sp>
        <p:nvSpPr>
          <p:cNvPr id="50" name="object 50"/>
          <p:cNvSpPr txBox="1"/>
          <p:nvPr/>
        </p:nvSpPr>
        <p:spPr>
          <a:xfrm>
            <a:off x="8441435" y="3339084"/>
            <a:ext cx="2025650" cy="579120"/>
          </a:xfrm>
          <a:prstGeom prst="rect">
            <a:avLst/>
          </a:prstGeom>
          <a:solidFill>
            <a:srgbClr val="E7E6E6"/>
          </a:solidFill>
          <a:ln>
            <a:solidFill>
              <a:schemeClr val="tx1"/>
            </a:solidFill>
          </a:ln>
        </p:spPr>
        <p:txBody>
          <a:bodyPr vert="horz" wrap="square" lIns="0" tIns="71755" rIns="0" bIns="0" rtlCol="0">
            <a:spAutoFit/>
          </a:bodyPr>
          <a:lstStyle/>
          <a:p>
            <a:pPr marL="512445" marR="508000" indent="71120">
              <a:lnSpc>
                <a:spcPct val="100000"/>
              </a:lnSpc>
              <a:spcBef>
                <a:spcPts val="565"/>
              </a:spcBef>
            </a:pPr>
            <a:r>
              <a:rPr sz="1400" dirty="0">
                <a:latin typeface="Segoe UI Light"/>
                <a:cs typeface="Segoe UI Light"/>
              </a:rPr>
              <a:t>Continuous </a:t>
            </a:r>
            <a:r>
              <a:rPr sz="1400" spc="5" dirty="0">
                <a:latin typeface="Segoe UI Light"/>
                <a:cs typeface="Segoe UI Light"/>
              </a:rPr>
              <a:t> </a:t>
            </a:r>
            <a:r>
              <a:rPr sz="1400" spc="10" dirty="0">
                <a:latin typeface="Segoe UI Light"/>
                <a:cs typeface="Segoe UI Light"/>
              </a:rPr>
              <a:t>im</a:t>
            </a:r>
            <a:r>
              <a:rPr sz="1400" spc="5" dirty="0">
                <a:latin typeface="Segoe UI Light"/>
                <a:cs typeface="Segoe UI Light"/>
              </a:rPr>
              <a:t>p</a:t>
            </a:r>
            <a:r>
              <a:rPr sz="1400" spc="-20" dirty="0">
                <a:latin typeface="Segoe UI Light"/>
                <a:cs typeface="Segoe UI Light"/>
              </a:rPr>
              <a:t>r</a:t>
            </a:r>
            <a:r>
              <a:rPr sz="1400" spc="-10" dirty="0">
                <a:latin typeface="Segoe UI Light"/>
                <a:cs typeface="Segoe UI Light"/>
              </a:rPr>
              <a:t>o</a:t>
            </a:r>
            <a:r>
              <a:rPr sz="1400" dirty="0">
                <a:latin typeface="Segoe UI Light"/>
                <a:cs typeface="Segoe UI Light"/>
              </a:rPr>
              <a:t>v</a:t>
            </a:r>
            <a:r>
              <a:rPr sz="1400" spc="10" dirty="0">
                <a:latin typeface="Segoe UI Light"/>
                <a:cs typeface="Segoe UI Light"/>
              </a:rPr>
              <a:t>e</a:t>
            </a:r>
            <a:r>
              <a:rPr sz="1400" spc="-5" dirty="0">
                <a:latin typeface="Segoe UI Light"/>
                <a:cs typeface="Segoe UI Light"/>
              </a:rPr>
              <a:t>me</a:t>
            </a:r>
            <a:r>
              <a:rPr sz="1400" spc="-10" dirty="0">
                <a:latin typeface="Segoe UI Light"/>
                <a:cs typeface="Segoe UI Light"/>
              </a:rPr>
              <a:t>nt</a:t>
            </a:r>
            <a:endParaRPr sz="1400" dirty="0">
              <a:latin typeface="Segoe UI Light"/>
              <a:cs typeface="Segoe UI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1EF840-629E-05DF-BE83-BB086D6C05E4}"/>
              </a:ext>
            </a:extLst>
          </p:cNvPr>
          <p:cNvPicPr>
            <a:picLocks noChangeAspect="1"/>
          </p:cNvPicPr>
          <p:nvPr/>
        </p:nvPicPr>
        <p:blipFill>
          <a:blip r:embed="rId2"/>
          <a:stretch>
            <a:fillRect/>
          </a:stretch>
        </p:blipFill>
        <p:spPr>
          <a:xfrm>
            <a:off x="228600" y="158495"/>
            <a:ext cx="585267" cy="585267"/>
          </a:xfrm>
          <a:prstGeom prst="rect">
            <a:avLst/>
          </a:prstGeom>
        </p:spPr>
      </p:pic>
      <p:pic>
        <p:nvPicPr>
          <p:cNvPr id="38" name="object 8">
            <a:extLst>
              <a:ext uri="{FF2B5EF4-FFF2-40B4-BE49-F238E27FC236}">
                <a16:creationId xmlns:a16="http://schemas.microsoft.com/office/drawing/2014/main" id="{32A575A3-39B9-B39F-30FC-4AAC38075CF0}"/>
              </a:ext>
            </a:extLst>
          </p:cNvPr>
          <p:cNvPicPr/>
          <p:nvPr/>
        </p:nvPicPr>
        <p:blipFill>
          <a:blip r:embed="rId3" cstate="print"/>
          <a:stretch>
            <a:fillRect/>
          </a:stretch>
        </p:blipFill>
        <p:spPr>
          <a:xfrm>
            <a:off x="10571988" y="158495"/>
            <a:ext cx="1460131" cy="543122"/>
          </a:xfrm>
          <a:prstGeom prst="rect">
            <a:avLst/>
          </a:prstGeom>
        </p:spPr>
      </p:pic>
      <p:sp>
        <p:nvSpPr>
          <p:cNvPr id="40" name="TextBox 39">
            <a:extLst>
              <a:ext uri="{FF2B5EF4-FFF2-40B4-BE49-F238E27FC236}">
                <a16:creationId xmlns:a16="http://schemas.microsoft.com/office/drawing/2014/main" id="{D74D8152-DBF2-9DBB-84CF-F8FF938C15A2}"/>
              </a:ext>
            </a:extLst>
          </p:cNvPr>
          <p:cNvSpPr txBox="1"/>
          <p:nvPr/>
        </p:nvSpPr>
        <p:spPr>
          <a:xfrm>
            <a:off x="3044825" y="174972"/>
            <a:ext cx="610235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Business Continuity Plan </a:t>
            </a:r>
          </a:p>
        </p:txBody>
      </p:sp>
      <p:pic>
        <p:nvPicPr>
          <p:cNvPr id="49" name="Picture 48">
            <a:extLst>
              <a:ext uri="{FF2B5EF4-FFF2-40B4-BE49-F238E27FC236}">
                <a16:creationId xmlns:a16="http://schemas.microsoft.com/office/drawing/2014/main" id="{B94CA7C9-4F7D-5FA7-B94F-47208F1CD428}"/>
              </a:ext>
            </a:extLst>
          </p:cNvPr>
          <p:cNvPicPr>
            <a:picLocks noChangeAspect="1"/>
          </p:cNvPicPr>
          <p:nvPr/>
        </p:nvPicPr>
        <p:blipFill>
          <a:blip r:embed="rId4"/>
          <a:stretch>
            <a:fillRect/>
          </a:stretch>
        </p:blipFill>
        <p:spPr>
          <a:xfrm>
            <a:off x="0" y="1752600"/>
            <a:ext cx="12192000" cy="5105400"/>
          </a:xfrm>
          <a:prstGeom prst="rect">
            <a:avLst/>
          </a:prstGeom>
        </p:spPr>
      </p:pic>
      <p:pic>
        <p:nvPicPr>
          <p:cNvPr id="51" name="Picture 50">
            <a:extLst>
              <a:ext uri="{FF2B5EF4-FFF2-40B4-BE49-F238E27FC236}">
                <a16:creationId xmlns:a16="http://schemas.microsoft.com/office/drawing/2014/main" id="{46336A04-3294-170D-D72A-7ECAFF87469A}"/>
              </a:ext>
            </a:extLst>
          </p:cNvPr>
          <p:cNvPicPr>
            <a:picLocks noChangeAspect="1"/>
          </p:cNvPicPr>
          <p:nvPr/>
        </p:nvPicPr>
        <p:blipFill>
          <a:blip r:embed="rId5"/>
          <a:stretch>
            <a:fillRect/>
          </a:stretch>
        </p:blipFill>
        <p:spPr>
          <a:xfrm>
            <a:off x="-1712" y="1070703"/>
            <a:ext cx="12192000" cy="696452"/>
          </a:xfrm>
          <a:prstGeom prst="rect">
            <a:avLst/>
          </a:prstGeom>
        </p:spPr>
      </p:pic>
    </p:spTree>
    <p:extLst>
      <p:ext uri="{BB962C8B-B14F-4D97-AF65-F5344CB8AC3E}">
        <p14:creationId xmlns:p14="http://schemas.microsoft.com/office/powerpoint/2010/main" val="3734221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AB47A7-802E-A277-39AA-4D4E64136682}"/>
              </a:ext>
            </a:extLst>
          </p:cNvPr>
          <p:cNvPicPr>
            <a:picLocks noChangeAspect="1"/>
          </p:cNvPicPr>
          <p:nvPr/>
        </p:nvPicPr>
        <p:blipFill>
          <a:blip r:embed="rId2"/>
          <a:stretch>
            <a:fillRect/>
          </a:stretch>
        </p:blipFill>
        <p:spPr>
          <a:xfrm>
            <a:off x="0" y="735191"/>
            <a:ext cx="2743199" cy="6119384"/>
          </a:xfrm>
          <a:prstGeom prst="rect">
            <a:avLst/>
          </a:prstGeom>
        </p:spPr>
      </p:pic>
      <p:pic>
        <p:nvPicPr>
          <p:cNvPr id="12" name="Picture 11">
            <a:extLst>
              <a:ext uri="{FF2B5EF4-FFF2-40B4-BE49-F238E27FC236}">
                <a16:creationId xmlns:a16="http://schemas.microsoft.com/office/drawing/2014/main" id="{435F3F26-FA6F-E703-53EB-A889C037FABC}"/>
              </a:ext>
            </a:extLst>
          </p:cNvPr>
          <p:cNvPicPr>
            <a:picLocks noChangeAspect="1"/>
          </p:cNvPicPr>
          <p:nvPr/>
        </p:nvPicPr>
        <p:blipFill>
          <a:blip r:embed="rId3"/>
          <a:stretch>
            <a:fillRect/>
          </a:stretch>
        </p:blipFill>
        <p:spPr>
          <a:xfrm>
            <a:off x="0" y="3425"/>
            <a:ext cx="12192000" cy="712930"/>
          </a:xfrm>
          <a:prstGeom prst="rect">
            <a:avLst/>
          </a:prstGeom>
        </p:spPr>
      </p:pic>
      <p:pic>
        <p:nvPicPr>
          <p:cNvPr id="14" name="Picture 13">
            <a:extLst>
              <a:ext uri="{FF2B5EF4-FFF2-40B4-BE49-F238E27FC236}">
                <a16:creationId xmlns:a16="http://schemas.microsoft.com/office/drawing/2014/main" id="{A3AD0CE9-9FF8-1554-C26D-91B5308F94D2}"/>
              </a:ext>
            </a:extLst>
          </p:cNvPr>
          <p:cNvPicPr>
            <a:picLocks noChangeAspect="1"/>
          </p:cNvPicPr>
          <p:nvPr/>
        </p:nvPicPr>
        <p:blipFill>
          <a:blip r:embed="rId4"/>
          <a:stretch>
            <a:fillRect/>
          </a:stretch>
        </p:blipFill>
        <p:spPr>
          <a:xfrm>
            <a:off x="2743199" y="735191"/>
            <a:ext cx="9448801" cy="6119384"/>
          </a:xfrm>
          <a:prstGeom prst="rect">
            <a:avLst/>
          </a:prstGeom>
        </p:spPr>
      </p:pic>
    </p:spTree>
    <p:extLst>
      <p:ext uri="{BB962C8B-B14F-4D97-AF65-F5344CB8AC3E}">
        <p14:creationId xmlns:p14="http://schemas.microsoft.com/office/powerpoint/2010/main" val="637656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538</TotalTime>
  <Words>3859</Words>
  <Application>Microsoft Office PowerPoint</Application>
  <PresentationFormat>Widescreen</PresentationFormat>
  <Paragraphs>748</Paragraphs>
  <Slides>47</Slides>
  <Notes>4</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47</vt:i4>
      </vt:variant>
    </vt:vector>
  </HeadingPairs>
  <TitlesOfParts>
    <vt:vector size="65" baseType="lpstr">
      <vt:lpstr>Arial</vt:lpstr>
      <vt:lpstr>Arial MT</vt:lpstr>
      <vt:lpstr>Avenir Next LT Pro</vt:lpstr>
      <vt:lpstr>Bahnschrift</vt:lpstr>
      <vt:lpstr>Calibri</vt:lpstr>
      <vt:lpstr>Calibri Light</vt:lpstr>
      <vt:lpstr>Century Gothic</vt:lpstr>
      <vt:lpstr>Gill Sans MT</vt:lpstr>
      <vt:lpstr>Segoe UI</vt:lpstr>
      <vt:lpstr>Segoe UI Light</vt:lpstr>
      <vt:lpstr>Symbol</vt:lpstr>
      <vt:lpstr>Times New Roman</vt:lpstr>
      <vt:lpstr>Wingdings</vt:lpstr>
      <vt:lpstr>Office Theme</vt:lpstr>
      <vt:lpstr>1_Office Theme</vt:lpstr>
      <vt:lpstr>3_Office Theme</vt:lpstr>
      <vt:lpstr>2_Office Theme</vt:lpstr>
      <vt:lpstr>4_Office Theme</vt:lpstr>
      <vt:lpstr>People -Mobility as-a-Service</vt:lpstr>
      <vt:lpstr>PowerPoint Presentation</vt:lpstr>
      <vt:lpstr>Value  Builders</vt:lpstr>
      <vt:lpstr>Pan-India Presence We are one of the largest players in India, services all  people transportation verticals</vt:lpstr>
      <vt:lpstr>Sustainability</vt:lpstr>
      <vt:lpstr>Society First</vt:lpstr>
      <vt:lpstr>Safety and Compliances</vt:lpstr>
      <vt:lpstr>PowerPoint Presentation</vt:lpstr>
      <vt:lpstr>PowerPoint Presentation</vt:lpstr>
      <vt:lpstr>PowerPoint Presentation</vt:lpstr>
      <vt:lpstr>PowerPoint Presentation</vt:lpstr>
      <vt:lpstr>PowerPoint Presentation</vt:lpstr>
      <vt:lpstr>PowerPoint Presentation</vt:lpstr>
      <vt:lpstr>Account Management &amp; operational excellence Model</vt:lpstr>
      <vt:lpstr>Customer Protection - Tools</vt:lpstr>
      <vt:lpstr>Customer Protection - Tools</vt:lpstr>
      <vt:lpstr>Our Journey with British Petroleum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BP Structure (Expansion scope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Indicative Management Reports</vt:lpstr>
      <vt:lpstr>Indicative Clients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nishachaudharay@gmail.com</cp:lastModifiedBy>
  <cp:revision>48</cp:revision>
  <dcterms:created xsi:type="dcterms:W3CDTF">2024-09-23T07:22:28Z</dcterms:created>
  <dcterms:modified xsi:type="dcterms:W3CDTF">2025-06-25T10:40:53Z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2024-08-29T00:00:00Z</vt:filetime>
  </property>
  <property fmtid="{D5CDD505-2E9C-101B-9397-08002B2CF9AE}" pid="3" name="Creator">
    <vt:lpwstr>Acrobat PDFMaker 22 for PowerPoint</vt:lpwstr>
  </property>
  <property fmtid="{D5CDD505-2E9C-101B-9397-08002B2CF9AE}" pid="4" name="LastSaved">
    <vt:filetime>2024-09-23T00:00:00Z</vt:filetime>
  </property>
</Properties>
</file>